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413" r:id="rId2"/>
    <p:sldId id="415" r:id="rId3"/>
    <p:sldId id="345" r:id="rId4"/>
    <p:sldId id="280" r:id="rId5"/>
    <p:sldId id="282" r:id="rId6"/>
    <p:sldId id="283" r:id="rId7"/>
    <p:sldId id="284" r:id="rId8"/>
    <p:sldId id="285" r:id="rId9"/>
    <p:sldId id="289" r:id="rId10"/>
    <p:sldId id="320" r:id="rId11"/>
    <p:sldId id="288" r:id="rId12"/>
    <p:sldId id="394" r:id="rId13"/>
    <p:sldId id="321" r:id="rId14"/>
    <p:sldId id="291" r:id="rId15"/>
    <p:sldId id="337" r:id="rId16"/>
    <p:sldId id="292" r:id="rId17"/>
    <p:sldId id="293" r:id="rId18"/>
    <p:sldId id="294" r:id="rId19"/>
    <p:sldId id="295" r:id="rId20"/>
    <p:sldId id="296" r:id="rId21"/>
    <p:sldId id="297" r:id="rId22"/>
    <p:sldId id="299" r:id="rId23"/>
    <p:sldId id="300" r:id="rId24"/>
    <p:sldId id="302" r:id="rId25"/>
    <p:sldId id="303" r:id="rId26"/>
    <p:sldId id="305" r:id="rId27"/>
    <p:sldId id="306" r:id="rId28"/>
    <p:sldId id="338" r:id="rId29"/>
    <p:sldId id="312" r:id="rId30"/>
    <p:sldId id="307" r:id="rId31"/>
    <p:sldId id="308" r:id="rId32"/>
    <p:sldId id="309" r:id="rId33"/>
    <p:sldId id="310" r:id="rId34"/>
    <p:sldId id="318" r:id="rId35"/>
    <p:sldId id="336" r:id="rId36"/>
  </p:sldIdLst>
  <p:sldSz cx="12192000" cy="6858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gha Ali Javad" initials="AA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33"/>
    <a:srgbClr val="1984CC"/>
    <a:srgbClr val="03136A"/>
    <a:srgbClr val="35759D"/>
    <a:srgbClr val="35B19D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5596" autoAdjust="0"/>
  </p:normalViewPr>
  <p:slideViewPr>
    <p:cSldViewPr>
      <p:cViewPr>
        <p:scale>
          <a:sx n="100" d="100"/>
          <a:sy n="100" d="100"/>
        </p:scale>
        <p:origin x="1080" y="3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</a:rPr>
              <a:t>Credit Disbursement by Type</a:t>
            </a:r>
          </a:p>
        </c:rich>
      </c:tx>
      <c:layout>
        <c:manualLayout>
          <c:xMode val="edge"/>
          <c:yMode val="edge"/>
          <c:x val="0.16360416666666666"/>
          <c:y val="8.4375000000000006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120078740157479E-2"/>
          <c:y val="0.20282726377952756"/>
          <c:w val="0.66709809711286094"/>
          <c:h val="0.7667362204724409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C000"/>
            </a:solidFill>
          </c:spPr>
          <c:explosion val="25"/>
          <c:dPt>
            <c:idx val="0"/>
            <c:bubble3D val="0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01-B130-42F9-8129-75535C5207C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E05F-4F62-9E6A-C896A80B985C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E05F-4F62-9E6A-C896A80B985C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E05F-4F62-9E6A-C896A80B985C}"/>
              </c:ext>
            </c:extLst>
          </c:dPt>
          <c:dLbls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P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05F-4F62-9E6A-C896A80B985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Agri-Inputs</c:v>
                </c:pt>
                <c:pt idx="1">
                  <c:v>Livestock</c:v>
                </c:pt>
                <c:pt idx="2">
                  <c:v>Enterprise</c:v>
                </c:pt>
                <c:pt idx="3">
                  <c:v>SIIE</c:v>
                </c:pt>
                <c:pt idx="4">
                  <c:v>Tijarat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0.24307068125930328</c:v>
                </c:pt>
                <c:pt idx="1">
                  <c:v>0.20699358742151636</c:v>
                </c:pt>
                <c:pt idx="2">
                  <c:v>0.51003947803037153</c:v>
                </c:pt>
                <c:pt idx="3">
                  <c:v>4.3999465703927799E-4</c:v>
                </c:pt>
                <c:pt idx="4">
                  <c:v>3.9456258631769513E-2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5F-4F62-9E6A-C896A80B9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PK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PK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3CC204-157F-44A2-8168-82E9158F343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469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6B4E72-E444-444A-83FD-863DFDB0352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927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223B0D-E764-4A41-A89B-413662C9424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44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8837ED-A03E-4730-BEF1-9348BDA473C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31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0" y="5257800"/>
            <a:ext cx="111760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8000" y="5943600"/>
            <a:ext cx="111760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82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5600" y="762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762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0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985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06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1600200"/>
            <a:ext cx="4775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00200"/>
            <a:ext cx="4775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00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749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157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90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44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855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1"/>
            <a:ext cx="109728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600200"/>
            <a:ext cx="9753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08000" y="2667000"/>
            <a:ext cx="111760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National Rural Support Programme</a:t>
            </a:r>
            <a:br>
              <a:rPr lang="en-US" sz="4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(NRSP)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609600" y="6248400"/>
            <a:ext cx="4572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l"/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March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32427-D7CE-4CDE-AD13-6AAA625DE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" t="18224" r="33316" b="19096"/>
          <a:stretch/>
        </p:blipFill>
        <p:spPr>
          <a:xfrm>
            <a:off x="8458200" y="5334000"/>
            <a:ext cx="35814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B9AFE3-659D-4043-A524-EF1D78C0726C}"/>
              </a:ext>
            </a:extLst>
          </p:cNvPr>
          <p:cNvSpPr txBox="1"/>
          <p:nvPr/>
        </p:nvSpPr>
        <p:spPr>
          <a:xfrm>
            <a:off x="8534399" y="6172200"/>
            <a:ext cx="3154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National direct access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accredited entity of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430000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NRSP’s Development Sectors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11582400" cy="5715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Mobilization (SM)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 Resource Development (HRD)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Microfinance &amp; Enterprise Development Programme (MEDP)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Gender And Development </a:t>
            </a:r>
            <a:r>
              <a:rPr lang="en-US" sz="33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(Cross cutting)</a:t>
            </a: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Physical Infrastructure and Technology Development (PITD)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 and Natural Resource Management (E&amp;NRM)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Sector Services (Health, Education &amp; WASH)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&amp; Human Protection</a:t>
            </a:r>
          </a:p>
        </p:txBody>
      </p:sp>
    </p:spTree>
    <p:extLst>
      <p:ext uri="{BB962C8B-B14F-4D97-AF65-F5344CB8AC3E}">
        <p14:creationId xmlns:p14="http://schemas.microsoft.com/office/powerpoint/2010/main" val="2016973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8228859" y="146517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LSO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990979" y="5650137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CO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9831931" y="5656244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CO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8246478" y="3940175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VO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90600" y="5257803"/>
            <a:ext cx="9677400" cy="1292226"/>
            <a:chOff x="-336" y="3312"/>
            <a:chExt cx="6096" cy="814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080" y="3312"/>
              <a:ext cx="768" cy="720"/>
              <a:chOff x="3293" y="2069"/>
              <a:chExt cx="1079" cy="1025"/>
            </a:xfrm>
          </p:grpSpPr>
          <p:sp>
            <p:nvSpPr>
              <p:cNvPr id="16439" name="Freeform 9"/>
              <p:cNvSpPr>
                <a:spLocks/>
              </p:cNvSpPr>
              <p:nvPr/>
            </p:nvSpPr>
            <p:spPr bwMode="auto">
              <a:xfrm>
                <a:off x="3389" y="2091"/>
                <a:ext cx="391" cy="370"/>
              </a:xfrm>
              <a:custGeom>
                <a:avLst/>
                <a:gdLst>
                  <a:gd name="T0" fmla="*/ 0 w 391"/>
                  <a:gd name="T1" fmla="*/ 293 h 370"/>
                  <a:gd name="T2" fmla="*/ 4 w 391"/>
                  <a:gd name="T3" fmla="*/ 285 h 370"/>
                  <a:gd name="T4" fmla="*/ 8 w 391"/>
                  <a:gd name="T5" fmla="*/ 279 h 370"/>
                  <a:gd name="T6" fmla="*/ 12 w 391"/>
                  <a:gd name="T7" fmla="*/ 272 h 370"/>
                  <a:gd name="T8" fmla="*/ 15 w 391"/>
                  <a:gd name="T9" fmla="*/ 266 h 370"/>
                  <a:gd name="T10" fmla="*/ 19 w 391"/>
                  <a:gd name="T11" fmla="*/ 260 h 370"/>
                  <a:gd name="T12" fmla="*/ 24 w 391"/>
                  <a:gd name="T13" fmla="*/ 253 h 370"/>
                  <a:gd name="T14" fmla="*/ 28 w 391"/>
                  <a:gd name="T15" fmla="*/ 247 h 370"/>
                  <a:gd name="T16" fmla="*/ 32 w 391"/>
                  <a:gd name="T17" fmla="*/ 240 h 370"/>
                  <a:gd name="T18" fmla="*/ 37 w 391"/>
                  <a:gd name="T19" fmla="*/ 232 h 370"/>
                  <a:gd name="T20" fmla="*/ 43 w 391"/>
                  <a:gd name="T21" fmla="*/ 225 h 370"/>
                  <a:gd name="T22" fmla="*/ 48 w 391"/>
                  <a:gd name="T23" fmla="*/ 219 h 370"/>
                  <a:gd name="T24" fmla="*/ 53 w 391"/>
                  <a:gd name="T25" fmla="*/ 212 h 370"/>
                  <a:gd name="T26" fmla="*/ 59 w 391"/>
                  <a:gd name="T27" fmla="*/ 205 h 370"/>
                  <a:gd name="T28" fmla="*/ 65 w 391"/>
                  <a:gd name="T29" fmla="*/ 198 h 370"/>
                  <a:gd name="T30" fmla="*/ 71 w 391"/>
                  <a:gd name="T31" fmla="*/ 191 h 370"/>
                  <a:gd name="T32" fmla="*/ 77 w 391"/>
                  <a:gd name="T33" fmla="*/ 184 h 370"/>
                  <a:gd name="T34" fmla="*/ 83 w 391"/>
                  <a:gd name="T35" fmla="*/ 178 h 370"/>
                  <a:gd name="T36" fmla="*/ 91 w 391"/>
                  <a:gd name="T37" fmla="*/ 170 h 370"/>
                  <a:gd name="T38" fmla="*/ 98 w 391"/>
                  <a:gd name="T39" fmla="*/ 163 h 370"/>
                  <a:gd name="T40" fmla="*/ 104 w 391"/>
                  <a:gd name="T41" fmla="*/ 158 h 370"/>
                  <a:gd name="T42" fmla="*/ 112 w 391"/>
                  <a:gd name="T43" fmla="*/ 151 h 370"/>
                  <a:gd name="T44" fmla="*/ 117 w 391"/>
                  <a:gd name="T45" fmla="*/ 146 h 370"/>
                  <a:gd name="T46" fmla="*/ 124 w 391"/>
                  <a:gd name="T47" fmla="*/ 140 h 370"/>
                  <a:gd name="T48" fmla="*/ 131 w 391"/>
                  <a:gd name="T49" fmla="*/ 135 h 370"/>
                  <a:gd name="T50" fmla="*/ 140 w 391"/>
                  <a:gd name="T51" fmla="*/ 128 h 370"/>
                  <a:gd name="T52" fmla="*/ 147 w 391"/>
                  <a:gd name="T53" fmla="*/ 123 h 370"/>
                  <a:gd name="T54" fmla="*/ 155 w 391"/>
                  <a:gd name="T55" fmla="*/ 117 h 370"/>
                  <a:gd name="T56" fmla="*/ 164 w 391"/>
                  <a:gd name="T57" fmla="*/ 111 h 370"/>
                  <a:gd name="T58" fmla="*/ 173 w 391"/>
                  <a:gd name="T59" fmla="*/ 105 h 370"/>
                  <a:gd name="T60" fmla="*/ 183 w 391"/>
                  <a:gd name="T61" fmla="*/ 98 h 370"/>
                  <a:gd name="T62" fmla="*/ 192 w 391"/>
                  <a:gd name="T63" fmla="*/ 93 h 370"/>
                  <a:gd name="T64" fmla="*/ 202 w 391"/>
                  <a:gd name="T65" fmla="*/ 88 h 370"/>
                  <a:gd name="T66" fmla="*/ 213 w 391"/>
                  <a:gd name="T67" fmla="*/ 82 h 370"/>
                  <a:gd name="T68" fmla="*/ 222 w 391"/>
                  <a:gd name="T69" fmla="*/ 78 h 370"/>
                  <a:gd name="T70" fmla="*/ 230 w 391"/>
                  <a:gd name="T71" fmla="*/ 73 h 370"/>
                  <a:gd name="T72" fmla="*/ 240 w 391"/>
                  <a:gd name="T73" fmla="*/ 69 h 370"/>
                  <a:gd name="T74" fmla="*/ 247 w 391"/>
                  <a:gd name="T75" fmla="*/ 67 h 370"/>
                  <a:gd name="T76" fmla="*/ 217 w 391"/>
                  <a:gd name="T77" fmla="*/ 0 h 370"/>
                  <a:gd name="T78" fmla="*/ 391 w 391"/>
                  <a:gd name="T79" fmla="*/ 95 h 370"/>
                  <a:gd name="T80" fmla="*/ 346 w 391"/>
                  <a:gd name="T81" fmla="*/ 291 h 370"/>
                  <a:gd name="T82" fmla="*/ 318 w 391"/>
                  <a:gd name="T83" fmla="*/ 232 h 370"/>
                  <a:gd name="T84" fmla="*/ 306 w 391"/>
                  <a:gd name="T85" fmla="*/ 238 h 370"/>
                  <a:gd name="T86" fmla="*/ 295 w 391"/>
                  <a:gd name="T87" fmla="*/ 243 h 370"/>
                  <a:gd name="T88" fmla="*/ 283 w 391"/>
                  <a:gd name="T89" fmla="*/ 251 h 370"/>
                  <a:gd name="T90" fmla="*/ 270 w 391"/>
                  <a:gd name="T91" fmla="*/ 259 h 370"/>
                  <a:gd name="T92" fmla="*/ 260 w 391"/>
                  <a:gd name="T93" fmla="*/ 266 h 370"/>
                  <a:gd name="T94" fmla="*/ 250 w 391"/>
                  <a:gd name="T95" fmla="*/ 274 h 370"/>
                  <a:gd name="T96" fmla="*/ 240 w 391"/>
                  <a:gd name="T97" fmla="*/ 282 h 370"/>
                  <a:gd name="T98" fmla="*/ 231 w 391"/>
                  <a:gd name="T99" fmla="*/ 290 h 370"/>
                  <a:gd name="T100" fmla="*/ 223 w 391"/>
                  <a:gd name="T101" fmla="*/ 298 h 370"/>
                  <a:gd name="T102" fmla="*/ 214 w 391"/>
                  <a:gd name="T103" fmla="*/ 307 h 370"/>
                  <a:gd name="T104" fmla="*/ 207 w 391"/>
                  <a:gd name="T105" fmla="*/ 316 h 370"/>
                  <a:gd name="T106" fmla="*/ 199 w 391"/>
                  <a:gd name="T107" fmla="*/ 325 h 370"/>
                  <a:gd name="T108" fmla="*/ 193 w 391"/>
                  <a:gd name="T109" fmla="*/ 333 h 370"/>
                  <a:gd name="T110" fmla="*/ 186 w 391"/>
                  <a:gd name="T111" fmla="*/ 344 h 370"/>
                  <a:gd name="T112" fmla="*/ 179 w 391"/>
                  <a:gd name="T113" fmla="*/ 354 h 370"/>
                  <a:gd name="T114" fmla="*/ 176 w 391"/>
                  <a:gd name="T115" fmla="*/ 362 h 370"/>
                  <a:gd name="T116" fmla="*/ 171 w 391"/>
                  <a:gd name="T117" fmla="*/ 370 h 370"/>
                  <a:gd name="T118" fmla="*/ 0 w 391"/>
                  <a:gd name="T119" fmla="*/ 293 h 37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1"/>
                  <a:gd name="T181" fmla="*/ 0 h 370"/>
                  <a:gd name="T182" fmla="*/ 391 w 391"/>
                  <a:gd name="T183" fmla="*/ 370 h 37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1" h="370">
                    <a:moveTo>
                      <a:pt x="0" y="293"/>
                    </a:moveTo>
                    <a:lnTo>
                      <a:pt x="4" y="285"/>
                    </a:lnTo>
                    <a:lnTo>
                      <a:pt x="8" y="279"/>
                    </a:lnTo>
                    <a:lnTo>
                      <a:pt x="12" y="272"/>
                    </a:lnTo>
                    <a:lnTo>
                      <a:pt x="15" y="266"/>
                    </a:lnTo>
                    <a:lnTo>
                      <a:pt x="19" y="260"/>
                    </a:lnTo>
                    <a:lnTo>
                      <a:pt x="24" y="253"/>
                    </a:lnTo>
                    <a:lnTo>
                      <a:pt x="28" y="247"/>
                    </a:lnTo>
                    <a:lnTo>
                      <a:pt x="32" y="240"/>
                    </a:lnTo>
                    <a:lnTo>
                      <a:pt x="37" y="232"/>
                    </a:lnTo>
                    <a:lnTo>
                      <a:pt x="43" y="225"/>
                    </a:lnTo>
                    <a:lnTo>
                      <a:pt x="48" y="219"/>
                    </a:lnTo>
                    <a:lnTo>
                      <a:pt x="53" y="212"/>
                    </a:lnTo>
                    <a:lnTo>
                      <a:pt x="59" y="205"/>
                    </a:lnTo>
                    <a:lnTo>
                      <a:pt x="65" y="198"/>
                    </a:lnTo>
                    <a:lnTo>
                      <a:pt x="71" y="191"/>
                    </a:lnTo>
                    <a:lnTo>
                      <a:pt x="77" y="184"/>
                    </a:lnTo>
                    <a:lnTo>
                      <a:pt x="83" y="178"/>
                    </a:lnTo>
                    <a:lnTo>
                      <a:pt x="91" y="170"/>
                    </a:lnTo>
                    <a:lnTo>
                      <a:pt x="98" y="163"/>
                    </a:lnTo>
                    <a:lnTo>
                      <a:pt x="104" y="158"/>
                    </a:lnTo>
                    <a:lnTo>
                      <a:pt x="112" y="151"/>
                    </a:lnTo>
                    <a:lnTo>
                      <a:pt x="117" y="146"/>
                    </a:lnTo>
                    <a:lnTo>
                      <a:pt x="124" y="140"/>
                    </a:lnTo>
                    <a:lnTo>
                      <a:pt x="131" y="135"/>
                    </a:lnTo>
                    <a:lnTo>
                      <a:pt x="140" y="128"/>
                    </a:lnTo>
                    <a:lnTo>
                      <a:pt x="147" y="123"/>
                    </a:lnTo>
                    <a:lnTo>
                      <a:pt x="155" y="117"/>
                    </a:lnTo>
                    <a:lnTo>
                      <a:pt x="164" y="111"/>
                    </a:lnTo>
                    <a:lnTo>
                      <a:pt x="173" y="105"/>
                    </a:lnTo>
                    <a:lnTo>
                      <a:pt x="183" y="98"/>
                    </a:lnTo>
                    <a:lnTo>
                      <a:pt x="192" y="93"/>
                    </a:lnTo>
                    <a:lnTo>
                      <a:pt x="202" y="88"/>
                    </a:lnTo>
                    <a:lnTo>
                      <a:pt x="213" y="82"/>
                    </a:lnTo>
                    <a:lnTo>
                      <a:pt x="222" y="78"/>
                    </a:lnTo>
                    <a:lnTo>
                      <a:pt x="230" y="73"/>
                    </a:lnTo>
                    <a:lnTo>
                      <a:pt x="240" y="69"/>
                    </a:lnTo>
                    <a:lnTo>
                      <a:pt x="247" y="67"/>
                    </a:lnTo>
                    <a:lnTo>
                      <a:pt x="217" y="0"/>
                    </a:lnTo>
                    <a:lnTo>
                      <a:pt x="391" y="95"/>
                    </a:lnTo>
                    <a:lnTo>
                      <a:pt x="346" y="291"/>
                    </a:lnTo>
                    <a:lnTo>
                      <a:pt x="318" y="232"/>
                    </a:lnTo>
                    <a:lnTo>
                      <a:pt x="306" y="238"/>
                    </a:lnTo>
                    <a:lnTo>
                      <a:pt x="295" y="243"/>
                    </a:lnTo>
                    <a:lnTo>
                      <a:pt x="283" y="251"/>
                    </a:lnTo>
                    <a:lnTo>
                      <a:pt x="270" y="259"/>
                    </a:lnTo>
                    <a:lnTo>
                      <a:pt x="260" y="266"/>
                    </a:lnTo>
                    <a:lnTo>
                      <a:pt x="250" y="274"/>
                    </a:lnTo>
                    <a:lnTo>
                      <a:pt x="240" y="282"/>
                    </a:lnTo>
                    <a:lnTo>
                      <a:pt x="231" y="290"/>
                    </a:lnTo>
                    <a:lnTo>
                      <a:pt x="223" y="298"/>
                    </a:lnTo>
                    <a:lnTo>
                      <a:pt x="214" y="307"/>
                    </a:lnTo>
                    <a:lnTo>
                      <a:pt x="207" y="316"/>
                    </a:lnTo>
                    <a:lnTo>
                      <a:pt x="199" y="325"/>
                    </a:lnTo>
                    <a:lnTo>
                      <a:pt x="193" y="333"/>
                    </a:lnTo>
                    <a:lnTo>
                      <a:pt x="186" y="344"/>
                    </a:lnTo>
                    <a:lnTo>
                      <a:pt x="179" y="354"/>
                    </a:lnTo>
                    <a:lnTo>
                      <a:pt x="176" y="362"/>
                    </a:lnTo>
                    <a:lnTo>
                      <a:pt x="171" y="370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0" name="Freeform 10"/>
              <p:cNvSpPr>
                <a:spLocks/>
              </p:cNvSpPr>
              <p:nvPr/>
            </p:nvSpPr>
            <p:spPr bwMode="auto">
              <a:xfrm>
                <a:off x="3293" y="2352"/>
                <a:ext cx="344" cy="411"/>
              </a:xfrm>
              <a:custGeom>
                <a:avLst/>
                <a:gdLst>
                  <a:gd name="T0" fmla="*/ 344 w 344"/>
                  <a:gd name="T1" fmla="*/ 170 h 411"/>
                  <a:gd name="T2" fmla="*/ 256 w 344"/>
                  <a:gd name="T3" fmla="*/ 136 h 411"/>
                  <a:gd name="T4" fmla="*/ 253 w 344"/>
                  <a:gd name="T5" fmla="*/ 143 h 411"/>
                  <a:gd name="T6" fmla="*/ 251 w 344"/>
                  <a:gd name="T7" fmla="*/ 151 h 411"/>
                  <a:gd name="T8" fmla="*/ 248 w 344"/>
                  <a:gd name="T9" fmla="*/ 159 h 411"/>
                  <a:gd name="T10" fmla="*/ 246 w 344"/>
                  <a:gd name="T11" fmla="*/ 168 h 411"/>
                  <a:gd name="T12" fmla="*/ 244 w 344"/>
                  <a:gd name="T13" fmla="*/ 179 h 411"/>
                  <a:gd name="T14" fmla="*/ 242 w 344"/>
                  <a:gd name="T15" fmla="*/ 188 h 411"/>
                  <a:gd name="T16" fmla="*/ 241 w 344"/>
                  <a:gd name="T17" fmla="*/ 198 h 411"/>
                  <a:gd name="T18" fmla="*/ 240 w 344"/>
                  <a:gd name="T19" fmla="*/ 209 h 411"/>
                  <a:gd name="T20" fmla="*/ 239 w 344"/>
                  <a:gd name="T21" fmla="*/ 220 h 411"/>
                  <a:gd name="T22" fmla="*/ 239 w 344"/>
                  <a:gd name="T23" fmla="*/ 241 h 411"/>
                  <a:gd name="T24" fmla="*/ 239 w 344"/>
                  <a:gd name="T25" fmla="*/ 251 h 411"/>
                  <a:gd name="T26" fmla="*/ 240 w 344"/>
                  <a:gd name="T27" fmla="*/ 261 h 411"/>
                  <a:gd name="T28" fmla="*/ 241 w 344"/>
                  <a:gd name="T29" fmla="*/ 271 h 411"/>
                  <a:gd name="T30" fmla="*/ 243 w 344"/>
                  <a:gd name="T31" fmla="*/ 281 h 411"/>
                  <a:gd name="T32" fmla="*/ 245 w 344"/>
                  <a:gd name="T33" fmla="*/ 291 h 411"/>
                  <a:gd name="T34" fmla="*/ 248 w 344"/>
                  <a:gd name="T35" fmla="*/ 302 h 411"/>
                  <a:gd name="T36" fmla="*/ 251 w 344"/>
                  <a:gd name="T37" fmla="*/ 313 h 411"/>
                  <a:gd name="T38" fmla="*/ 87 w 344"/>
                  <a:gd name="T39" fmla="*/ 411 h 411"/>
                  <a:gd name="T40" fmla="*/ 83 w 344"/>
                  <a:gd name="T41" fmla="*/ 401 h 411"/>
                  <a:gd name="T42" fmla="*/ 80 w 344"/>
                  <a:gd name="T43" fmla="*/ 392 h 411"/>
                  <a:gd name="T44" fmla="*/ 77 w 344"/>
                  <a:gd name="T45" fmla="*/ 384 h 411"/>
                  <a:gd name="T46" fmla="*/ 74 w 344"/>
                  <a:gd name="T47" fmla="*/ 375 h 411"/>
                  <a:gd name="T48" fmla="*/ 71 w 344"/>
                  <a:gd name="T49" fmla="*/ 368 h 411"/>
                  <a:gd name="T50" fmla="*/ 68 w 344"/>
                  <a:gd name="T51" fmla="*/ 359 h 411"/>
                  <a:gd name="T52" fmla="*/ 66 w 344"/>
                  <a:gd name="T53" fmla="*/ 351 h 411"/>
                  <a:gd name="T54" fmla="*/ 64 w 344"/>
                  <a:gd name="T55" fmla="*/ 343 h 411"/>
                  <a:gd name="T56" fmla="*/ 62 w 344"/>
                  <a:gd name="T57" fmla="*/ 335 h 411"/>
                  <a:gd name="T58" fmla="*/ 60 w 344"/>
                  <a:gd name="T59" fmla="*/ 326 h 411"/>
                  <a:gd name="T60" fmla="*/ 58 w 344"/>
                  <a:gd name="T61" fmla="*/ 316 h 411"/>
                  <a:gd name="T62" fmla="*/ 56 w 344"/>
                  <a:gd name="T63" fmla="*/ 307 h 411"/>
                  <a:gd name="T64" fmla="*/ 54 w 344"/>
                  <a:gd name="T65" fmla="*/ 297 h 411"/>
                  <a:gd name="T66" fmla="*/ 53 w 344"/>
                  <a:gd name="T67" fmla="*/ 287 h 411"/>
                  <a:gd name="T68" fmla="*/ 52 w 344"/>
                  <a:gd name="T69" fmla="*/ 277 h 411"/>
                  <a:gd name="T70" fmla="*/ 51 w 344"/>
                  <a:gd name="T71" fmla="*/ 266 h 411"/>
                  <a:gd name="T72" fmla="*/ 50 w 344"/>
                  <a:gd name="T73" fmla="*/ 255 h 411"/>
                  <a:gd name="T74" fmla="*/ 50 w 344"/>
                  <a:gd name="T75" fmla="*/ 244 h 411"/>
                  <a:gd name="T76" fmla="*/ 50 w 344"/>
                  <a:gd name="T77" fmla="*/ 232 h 411"/>
                  <a:gd name="T78" fmla="*/ 50 w 344"/>
                  <a:gd name="T79" fmla="*/ 218 h 411"/>
                  <a:gd name="T80" fmla="*/ 51 w 344"/>
                  <a:gd name="T81" fmla="*/ 205 h 411"/>
                  <a:gd name="T82" fmla="*/ 51 w 344"/>
                  <a:gd name="T83" fmla="*/ 196 h 411"/>
                  <a:gd name="T84" fmla="*/ 52 w 344"/>
                  <a:gd name="T85" fmla="*/ 186 h 411"/>
                  <a:gd name="T86" fmla="*/ 53 w 344"/>
                  <a:gd name="T87" fmla="*/ 176 h 411"/>
                  <a:gd name="T88" fmla="*/ 55 w 344"/>
                  <a:gd name="T89" fmla="*/ 164 h 411"/>
                  <a:gd name="T90" fmla="*/ 57 w 344"/>
                  <a:gd name="T91" fmla="*/ 154 h 411"/>
                  <a:gd name="T92" fmla="*/ 59 w 344"/>
                  <a:gd name="T93" fmla="*/ 144 h 411"/>
                  <a:gd name="T94" fmla="*/ 61 w 344"/>
                  <a:gd name="T95" fmla="*/ 132 h 411"/>
                  <a:gd name="T96" fmla="*/ 64 w 344"/>
                  <a:gd name="T97" fmla="*/ 123 h 411"/>
                  <a:gd name="T98" fmla="*/ 66 w 344"/>
                  <a:gd name="T99" fmla="*/ 111 h 411"/>
                  <a:gd name="T100" fmla="*/ 69 w 344"/>
                  <a:gd name="T101" fmla="*/ 102 h 411"/>
                  <a:gd name="T102" fmla="*/ 73 w 344"/>
                  <a:gd name="T103" fmla="*/ 91 h 411"/>
                  <a:gd name="T104" fmla="*/ 76 w 344"/>
                  <a:gd name="T105" fmla="*/ 81 h 411"/>
                  <a:gd name="T106" fmla="*/ 81 w 344"/>
                  <a:gd name="T107" fmla="*/ 68 h 411"/>
                  <a:gd name="T108" fmla="*/ 0 w 344"/>
                  <a:gd name="T109" fmla="*/ 35 h 411"/>
                  <a:gd name="T110" fmla="*/ 214 w 344"/>
                  <a:gd name="T111" fmla="*/ 0 h 411"/>
                  <a:gd name="T112" fmla="*/ 344 w 344"/>
                  <a:gd name="T113" fmla="*/ 17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44"/>
                  <a:gd name="T172" fmla="*/ 0 h 411"/>
                  <a:gd name="T173" fmla="*/ 344 w 344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44" h="411">
                    <a:moveTo>
                      <a:pt x="344" y="170"/>
                    </a:moveTo>
                    <a:lnTo>
                      <a:pt x="256" y="136"/>
                    </a:lnTo>
                    <a:lnTo>
                      <a:pt x="253" y="143"/>
                    </a:lnTo>
                    <a:lnTo>
                      <a:pt x="251" y="151"/>
                    </a:lnTo>
                    <a:lnTo>
                      <a:pt x="248" y="159"/>
                    </a:lnTo>
                    <a:lnTo>
                      <a:pt x="246" y="168"/>
                    </a:lnTo>
                    <a:lnTo>
                      <a:pt x="244" y="179"/>
                    </a:lnTo>
                    <a:lnTo>
                      <a:pt x="242" y="188"/>
                    </a:lnTo>
                    <a:lnTo>
                      <a:pt x="241" y="198"/>
                    </a:lnTo>
                    <a:lnTo>
                      <a:pt x="240" y="209"/>
                    </a:lnTo>
                    <a:lnTo>
                      <a:pt x="239" y="220"/>
                    </a:lnTo>
                    <a:lnTo>
                      <a:pt x="239" y="241"/>
                    </a:lnTo>
                    <a:lnTo>
                      <a:pt x="239" y="251"/>
                    </a:lnTo>
                    <a:lnTo>
                      <a:pt x="240" y="261"/>
                    </a:lnTo>
                    <a:lnTo>
                      <a:pt x="241" y="271"/>
                    </a:lnTo>
                    <a:lnTo>
                      <a:pt x="243" y="281"/>
                    </a:lnTo>
                    <a:lnTo>
                      <a:pt x="245" y="291"/>
                    </a:lnTo>
                    <a:lnTo>
                      <a:pt x="248" y="302"/>
                    </a:lnTo>
                    <a:lnTo>
                      <a:pt x="251" y="313"/>
                    </a:lnTo>
                    <a:lnTo>
                      <a:pt x="87" y="411"/>
                    </a:lnTo>
                    <a:lnTo>
                      <a:pt x="83" y="401"/>
                    </a:lnTo>
                    <a:lnTo>
                      <a:pt x="80" y="392"/>
                    </a:lnTo>
                    <a:lnTo>
                      <a:pt x="77" y="384"/>
                    </a:lnTo>
                    <a:lnTo>
                      <a:pt x="74" y="375"/>
                    </a:lnTo>
                    <a:lnTo>
                      <a:pt x="71" y="368"/>
                    </a:lnTo>
                    <a:lnTo>
                      <a:pt x="68" y="359"/>
                    </a:lnTo>
                    <a:lnTo>
                      <a:pt x="66" y="351"/>
                    </a:lnTo>
                    <a:lnTo>
                      <a:pt x="64" y="343"/>
                    </a:lnTo>
                    <a:lnTo>
                      <a:pt x="62" y="335"/>
                    </a:lnTo>
                    <a:lnTo>
                      <a:pt x="60" y="326"/>
                    </a:lnTo>
                    <a:lnTo>
                      <a:pt x="58" y="316"/>
                    </a:lnTo>
                    <a:lnTo>
                      <a:pt x="56" y="307"/>
                    </a:lnTo>
                    <a:lnTo>
                      <a:pt x="54" y="297"/>
                    </a:lnTo>
                    <a:lnTo>
                      <a:pt x="53" y="287"/>
                    </a:lnTo>
                    <a:lnTo>
                      <a:pt x="52" y="277"/>
                    </a:lnTo>
                    <a:lnTo>
                      <a:pt x="51" y="266"/>
                    </a:lnTo>
                    <a:lnTo>
                      <a:pt x="50" y="255"/>
                    </a:lnTo>
                    <a:lnTo>
                      <a:pt x="50" y="244"/>
                    </a:lnTo>
                    <a:lnTo>
                      <a:pt x="50" y="232"/>
                    </a:lnTo>
                    <a:lnTo>
                      <a:pt x="50" y="218"/>
                    </a:lnTo>
                    <a:lnTo>
                      <a:pt x="51" y="205"/>
                    </a:lnTo>
                    <a:lnTo>
                      <a:pt x="51" y="196"/>
                    </a:lnTo>
                    <a:lnTo>
                      <a:pt x="52" y="186"/>
                    </a:lnTo>
                    <a:lnTo>
                      <a:pt x="53" y="176"/>
                    </a:lnTo>
                    <a:lnTo>
                      <a:pt x="55" y="164"/>
                    </a:lnTo>
                    <a:lnTo>
                      <a:pt x="57" y="154"/>
                    </a:lnTo>
                    <a:lnTo>
                      <a:pt x="59" y="144"/>
                    </a:lnTo>
                    <a:lnTo>
                      <a:pt x="61" y="132"/>
                    </a:lnTo>
                    <a:lnTo>
                      <a:pt x="64" y="123"/>
                    </a:lnTo>
                    <a:lnTo>
                      <a:pt x="66" y="111"/>
                    </a:lnTo>
                    <a:lnTo>
                      <a:pt x="69" y="102"/>
                    </a:lnTo>
                    <a:lnTo>
                      <a:pt x="73" y="91"/>
                    </a:lnTo>
                    <a:lnTo>
                      <a:pt x="76" y="81"/>
                    </a:lnTo>
                    <a:lnTo>
                      <a:pt x="81" y="68"/>
                    </a:lnTo>
                    <a:lnTo>
                      <a:pt x="0" y="35"/>
                    </a:lnTo>
                    <a:lnTo>
                      <a:pt x="214" y="0"/>
                    </a:lnTo>
                    <a:lnTo>
                      <a:pt x="344" y="1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1" name="Freeform 11"/>
              <p:cNvSpPr>
                <a:spLocks/>
              </p:cNvSpPr>
              <p:nvPr/>
            </p:nvSpPr>
            <p:spPr bwMode="auto">
              <a:xfrm>
                <a:off x="3308" y="2649"/>
                <a:ext cx="391" cy="352"/>
              </a:xfrm>
              <a:custGeom>
                <a:avLst/>
                <a:gdLst>
                  <a:gd name="T0" fmla="*/ 311 w 391"/>
                  <a:gd name="T1" fmla="*/ 352 h 352"/>
                  <a:gd name="T2" fmla="*/ 303 w 391"/>
                  <a:gd name="T3" fmla="*/ 348 h 352"/>
                  <a:gd name="T4" fmla="*/ 296 w 391"/>
                  <a:gd name="T5" fmla="*/ 345 h 352"/>
                  <a:gd name="T6" fmla="*/ 289 w 391"/>
                  <a:gd name="T7" fmla="*/ 342 h 352"/>
                  <a:gd name="T8" fmla="*/ 283 w 391"/>
                  <a:gd name="T9" fmla="*/ 338 h 352"/>
                  <a:gd name="T10" fmla="*/ 276 w 391"/>
                  <a:gd name="T11" fmla="*/ 335 h 352"/>
                  <a:gd name="T12" fmla="*/ 269 w 391"/>
                  <a:gd name="T13" fmla="*/ 331 h 352"/>
                  <a:gd name="T14" fmla="*/ 262 w 391"/>
                  <a:gd name="T15" fmla="*/ 327 h 352"/>
                  <a:gd name="T16" fmla="*/ 255 w 391"/>
                  <a:gd name="T17" fmla="*/ 323 h 352"/>
                  <a:gd name="T18" fmla="*/ 247 w 391"/>
                  <a:gd name="T19" fmla="*/ 317 h 352"/>
                  <a:gd name="T20" fmla="*/ 239 w 391"/>
                  <a:gd name="T21" fmla="*/ 312 h 352"/>
                  <a:gd name="T22" fmla="*/ 232 w 391"/>
                  <a:gd name="T23" fmla="*/ 307 h 352"/>
                  <a:gd name="T24" fmla="*/ 226 w 391"/>
                  <a:gd name="T25" fmla="*/ 302 h 352"/>
                  <a:gd name="T26" fmla="*/ 218 w 391"/>
                  <a:gd name="T27" fmla="*/ 297 h 352"/>
                  <a:gd name="T28" fmla="*/ 210 w 391"/>
                  <a:gd name="T29" fmla="*/ 291 h 352"/>
                  <a:gd name="T30" fmla="*/ 203 w 391"/>
                  <a:gd name="T31" fmla="*/ 286 h 352"/>
                  <a:gd name="T32" fmla="*/ 196 w 391"/>
                  <a:gd name="T33" fmla="*/ 279 h 352"/>
                  <a:gd name="T34" fmla="*/ 190 w 391"/>
                  <a:gd name="T35" fmla="*/ 274 h 352"/>
                  <a:gd name="T36" fmla="*/ 181 w 391"/>
                  <a:gd name="T37" fmla="*/ 266 h 352"/>
                  <a:gd name="T38" fmla="*/ 174 w 391"/>
                  <a:gd name="T39" fmla="*/ 260 h 352"/>
                  <a:gd name="T40" fmla="*/ 168 w 391"/>
                  <a:gd name="T41" fmla="*/ 254 h 352"/>
                  <a:gd name="T42" fmla="*/ 161 w 391"/>
                  <a:gd name="T43" fmla="*/ 247 h 352"/>
                  <a:gd name="T44" fmla="*/ 156 w 391"/>
                  <a:gd name="T45" fmla="*/ 242 h 352"/>
                  <a:gd name="T46" fmla="*/ 150 w 391"/>
                  <a:gd name="T47" fmla="*/ 235 h 352"/>
                  <a:gd name="T48" fmla="*/ 144 w 391"/>
                  <a:gd name="T49" fmla="*/ 228 h 352"/>
                  <a:gd name="T50" fmla="*/ 137 w 391"/>
                  <a:gd name="T51" fmla="*/ 220 h 352"/>
                  <a:gd name="T52" fmla="*/ 131 w 391"/>
                  <a:gd name="T53" fmla="*/ 214 h 352"/>
                  <a:gd name="T54" fmla="*/ 125 w 391"/>
                  <a:gd name="T55" fmla="*/ 206 h 352"/>
                  <a:gd name="T56" fmla="*/ 118 w 391"/>
                  <a:gd name="T57" fmla="*/ 197 h 352"/>
                  <a:gd name="T58" fmla="*/ 112 w 391"/>
                  <a:gd name="T59" fmla="*/ 189 h 352"/>
                  <a:gd name="T60" fmla="*/ 106 w 391"/>
                  <a:gd name="T61" fmla="*/ 180 h 352"/>
                  <a:gd name="T62" fmla="*/ 100 w 391"/>
                  <a:gd name="T63" fmla="*/ 171 h 352"/>
                  <a:gd name="T64" fmla="*/ 94 w 391"/>
                  <a:gd name="T65" fmla="*/ 161 h 352"/>
                  <a:gd name="T66" fmla="*/ 88 w 391"/>
                  <a:gd name="T67" fmla="*/ 151 h 352"/>
                  <a:gd name="T68" fmla="*/ 84 w 391"/>
                  <a:gd name="T69" fmla="*/ 143 h 352"/>
                  <a:gd name="T70" fmla="*/ 79 w 391"/>
                  <a:gd name="T71" fmla="*/ 134 h 352"/>
                  <a:gd name="T72" fmla="*/ 75 w 391"/>
                  <a:gd name="T73" fmla="*/ 125 h 352"/>
                  <a:gd name="T74" fmla="*/ 0 w 391"/>
                  <a:gd name="T75" fmla="*/ 159 h 352"/>
                  <a:gd name="T76" fmla="*/ 123 w 391"/>
                  <a:gd name="T77" fmla="*/ 0 h 352"/>
                  <a:gd name="T78" fmla="*/ 331 w 391"/>
                  <a:gd name="T79" fmla="*/ 17 h 352"/>
                  <a:gd name="T80" fmla="*/ 247 w 391"/>
                  <a:gd name="T81" fmla="*/ 52 h 352"/>
                  <a:gd name="T82" fmla="*/ 252 w 391"/>
                  <a:gd name="T83" fmla="*/ 62 h 352"/>
                  <a:gd name="T84" fmla="*/ 259 w 391"/>
                  <a:gd name="T85" fmla="*/ 73 h 352"/>
                  <a:gd name="T86" fmla="*/ 266 w 391"/>
                  <a:gd name="T87" fmla="*/ 84 h 352"/>
                  <a:gd name="T88" fmla="*/ 275 w 391"/>
                  <a:gd name="T89" fmla="*/ 97 h 352"/>
                  <a:gd name="T90" fmla="*/ 282 w 391"/>
                  <a:gd name="T91" fmla="*/ 106 h 352"/>
                  <a:gd name="T92" fmla="*/ 291 w 391"/>
                  <a:gd name="T93" fmla="*/ 116 h 352"/>
                  <a:gd name="T94" fmla="*/ 299 w 391"/>
                  <a:gd name="T95" fmla="*/ 125 h 352"/>
                  <a:gd name="T96" fmla="*/ 307 w 391"/>
                  <a:gd name="T97" fmla="*/ 133 h 352"/>
                  <a:gd name="T98" fmla="*/ 316 w 391"/>
                  <a:gd name="T99" fmla="*/ 141 h 352"/>
                  <a:gd name="T100" fmla="*/ 326 w 391"/>
                  <a:gd name="T101" fmla="*/ 150 h 352"/>
                  <a:gd name="T102" fmla="*/ 335 w 391"/>
                  <a:gd name="T103" fmla="*/ 157 h 352"/>
                  <a:gd name="T104" fmla="*/ 345 w 391"/>
                  <a:gd name="T105" fmla="*/ 164 h 352"/>
                  <a:gd name="T106" fmla="*/ 354 w 391"/>
                  <a:gd name="T107" fmla="*/ 170 h 352"/>
                  <a:gd name="T108" fmla="*/ 365 w 391"/>
                  <a:gd name="T109" fmla="*/ 177 h 352"/>
                  <a:gd name="T110" fmla="*/ 376 w 391"/>
                  <a:gd name="T111" fmla="*/ 183 h 352"/>
                  <a:gd name="T112" fmla="*/ 384 w 391"/>
                  <a:gd name="T113" fmla="*/ 186 h 352"/>
                  <a:gd name="T114" fmla="*/ 391 w 391"/>
                  <a:gd name="T115" fmla="*/ 190 h 352"/>
                  <a:gd name="T116" fmla="*/ 311 w 391"/>
                  <a:gd name="T117" fmla="*/ 352 h 3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1"/>
                  <a:gd name="T178" fmla="*/ 0 h 352"/>
                  <a:gd name="T179" fmla="*/ 391 w 391"/>
                  <a:gd name="T180" fmla="*/ 352 h 35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1" h="352">
                    <a:moveTo>
                      <a:pt x="311" y="352"/>
                    </a:moveTo>
                    <a:lnTo>
                      <a:pt x="303" y="348"/>
                    </a:lnTo>
                    <a:lnTo>
                      <a:pt x="296" y="345"/>
                    </a:lnTo>
                    <a:lnTo>
                      <a:pt x="289" y="342"/>
                    </a:lnTo>
                    <a:lnTo>
                      <a:pt x="283" y="338"/>
                    </a:lnTo>
                    <a:lnTo>
                      <a:pt x="276" y="335"/>
                    </a:lnTo>
                    <a:lnTo>
                      <a:pt x="269" y="331"/>
                    </a:lnTo>
                    <a:lnTo>
                      <a:pt x="262" y="327"/>
                    </a:lnTo>
                    <a:lnTo>
                      <a:pt x="255" y="323"/>
                    </a:lnTo>
                    <a:lnTo>
                      <a:pt x="247" y="317"/>
                    </a:lnTo>
                    <a:lnTo>
                      <a:pt x="239" y="312"/>
                    </a:lnTo>
                    <a:lnTo>
                      <a:pt x="232" y="307"/>
                    </a:lnTo>
                    <a:lnTo>
                      <a:pt x="226" y="302"/>
                    </a:lnTo>
                    <a:lnTo>
                      <a:pt x="218" y="297"/>
                    </a:lnTo>
                    <a:lnTo>
                      <a:pt x="210" y="291"/>
                    </a:lnTo>
                    <a:lnTo>
                      <a:pt x="203" y="286"/>
                    </a:lnTo>
                    <a:lnTo>
                      <a:pt x="196" y="279"/>
                    </a:lnTo>
                    <a:lnTo>
                      <a:pt x="190" y="274"/>
                    </a:lnTo>
                    <a:lnTo>
                      <a:pt x="181" y="266"/>
                    </a:lnTo>
                    <a:lnTo>
                      <a:pt x="174" y="260"/>
                    </a:lnTo>
                    <a:lnTo>
                      <a:pt x="168" y="254"/>
                    </a:lnTo>
                    <a:lnTo>
                      <a:pt x="161" y="247"/>
                    </a:lnTo>
                    <a:lnTo>
                      <a:pt x="156" y="242"/>
                    </a:lnTo>
                    <a:lnTo>
                      <a:pt x="150" y="235"/>
                    </a:lnTo>
                    <a:lnTo>
                      <a:pt x="144" y="228"/>
                    </a:lnTo>
                    <a:lnTo>
                      <a:pt x="137" y="220"/>
                    </a:lnTo>
                    <a:lnTo>
                      <a:pt x="131" y="214"/>
                    </a:lnTo>
                    <a:lnTo>
                      <a:pt x="125" y="206"/>
                    </a:lnTo>
                    <a:lnTo>
                      <a:pt x="118" y="197"/>
                    </a:lnTo>
                    <a:lnTo>
                      <a:pt x="112" y="189"/>
                    </a:lnTo>
                    <a:lnTo>
                      <a:pt x="106" y="180"/>
                    </a:lnTo>
                    <a:lnTo>
                      <a:pt x="100" y="171"/>
                    </a:lnTo>
                    <a:lnTo>
                      <a:pt x="94" y="161"/>
                    </a:lnTo>
                    <a:lnTo>
                      <a:pt x="88" y="151"/>
                    </a:lnTo>
                    <a:lnTo>
                      <a:pt x="84" y="143"/>
                    </a:lnTo>
                    <a:lnTo>
                      <a:pt x="79" y="134"/>
                    </a:lnTo>
                    <a:lnTo>
                      <a:pt x="75" y="125"/>
                    </a:lnTo>
                    <a:lnTo>
                      <a:pt x="0" y="159"/>
                    </a:lnTo>
                    <a:lnTo>
                      <a:pt x="123" y="0"/>
                    </a:lnTo>
                    <a:lnTo>
                      <a:pt x="331" y="17"/>
                    </a:lnTo>
                    <a:lnTo>
                      <a:pt x="247" y="52"/>
                    </a:lnTo>
                    <a:lnTo>
                      <a:pt x="252" y="62"/>
                    </a:lnTo>
                    <a:lnTo>
                      <a:pt x="259" y="73"/>
                    </a:lnTo>
                    <a:lnTo>
                      <a:pt x="266" y="84"/>
                    </a:lnTo>
                    <a:lnTo>
                      <a:pt x="275" y="97"/>
                    </a:lnTo>
                    <a:lnTo>
                      <a:pt x="282" y="106"/>
                    </a:lnTo>
                    <a:lnTo>
                      <a:pt x="291" y="116"/>
                    </a:lnTo>
                    <a:lnTo>
                      <a:pt x="299" y="125"/>
                    </a:lnTo>
                    <a:lnTo>
                      <a:pt x="307" y="133"/>
                    </a:lnTo>
                    <a:lnTo>
                      <a:pt x="316" y="141"/>
                    </a:lnTo>
                    <a:lnTo>
                      <a:pt x="326" y="150"/>
                    </a:lnTo>
                    <a:lnTo>
                      <a:pt x="335" y="157"/>
                    </a:lnTo>
                    <a:lnTo>
                      <a:pt x="345" y="164"/>
                    </a:lnTo>
                    <a:lnTo>
                      <a:pt x="354" y="170"/>
                    </a:lnTo>
                    <a:lnTo>
                      <a:pt x="365" y="177"/>
                    </a:lnTo>
                    <a:lnTo>
                      <a:pt x="376" y="183"/>
                    </a:lnTo>
                    <a:lnTo>
                      <a:pt x="384" y="186"/>
                    </a:lnTo>
                    <a:lnTo>
                      <a:pt x="391" y="190"/>
                    </a:lnTo>
                    <a:lnTo>
                      <a:pt x="311" y="352"/>
                    </a:lnTo>
                    <a:close/>
                  </a:path>
                </a:pathLst>
              </a:cu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2" name="Freeform 12"/>
              <p:cNvSpPr>
                <a:spLocks/>
              </p:cNvSpPr>
              <p:nvPr/>
            </p:nvSpPr>
            <p:spPr bwMode="auto">
              <a:xfrm>
                <a:off x="3603" y="2772"/>
                <a:ext cx="424" cy="322"/>
              </a:xfrm>
              <a:custGeom>
                <a:avLst/>
                <a:gdLst>
                  <a:gd name="T0" fmla="*/ 170 w 424"/>
                  <a:gd name="T1" fmla="*/ 0 h 322"/>
                  <a:gd name="T2" fmla="*/ 135 w 424"/>
                  <a:gd name="T3" fmla="*/ 83 h 322"/>
                  <a:gd name="T4" fmla="*/ 143 w 424"/>
                  <a:gd name="T5" fmla="*/ 86 h 322"/>
                  <a:gd name="T6" fmla="*/ 150 w 424"/>
                  <a:gd name="T7" fmla="*/ 88 h 322"/>
                  <a:gd name="T8" fmla="*/ 159 w 424"/>
                  <a:gd name="T9" fmla="*/ 91 h 322"/>
                  <a:gd name="T10" fmla="*/ 168 w 424"/>
                  <a:gd name="T11" fmla="*/ 93 h 322"/>
                  <a:gd name="T12" fmla="*/ 179 w 424"/>
                  <a:gd name="T13" fmla="*/ 95 h 322"/>
                  <a:gd name="T14" fmla="*/ 189 w 424"/>
                  <a:gd name="T15" fmla="*/ 96 h 322"/>
                  <a:gd name="T16" fmla="*/ 199 w 424"/>
                  <a:gd name="T17" fmla="*/ 98 h 322"/>
                  <a:gd name="T18" fmla="*/ 211 w 424"/>
                  <a:gd name="T19" fmla="*/ 99 h 322"/>
                  <a:gd name="T20" fmla="*/ 223 w 424"/>
                  <a:gd name="T21" fmla="*/ 100 h 322"/>
                  <a:gd name="T22" fmla="*/ 245 w 424"/>
                  <a:gd name="T23" fmla="*/ 100 h 322"/>
                  <a:gd name="T24" fmla="*/ 256 w 424"/>
                  <a:gd name="T25" fmla="*/ 100 h 322"/>
                  <a:gd name="T26" fmla="*/ 266 w 424"/>
                  <a:gd name="T27" fmla="*/ 99 h 322"/>
                  <a:gd name="T28" fmla="*/ 277 w 424"/>
                  <a:gd name="T29" fmla="*/ 97 h 322"/>
                  <a:gd name="T30" fmla="*/ 288 w 424"/>
                  <a:gd name="T31" fmla="*/ 95 h 322"/>
                  <a:gd name="T32" fmla="*/ 298 w 424"/>
                  <a:gd name="T33" fmla="*/ 94 h 322"/>
                  <a:gd name="T34" fmla="*/ 310 w 424"/>
                  <a:gd name="T35" fmla="*/ 91 h 322"/>
                  <a:gd name="T36" fmla="*/ 321 w 424"/>
                  <a:gd name="T37" fmla="*/ 88 h 322"/>
                  <a:gd name="T38" fmla="*/ 424 w 424"/>
                  <a:gd name="T39" fmla="*/ 243 h 322"/>
                  <a:gd name="T40" fmla="*/ 414 w 424"/>
                  <a:gd name="T41" fmla="*/ 247 h 322"/>
                  <a:gd name="T42" fmla="*/ 405 w 424"/>
                  <a:gd name="T43" fmla="*/ 250 h 322"/>
                  <a:gd name="T44" fmla="*/ 396 w 424"/>
                  <a:gd name="T45" fmla="*/ 253 h 322"/>
                  <a:gd name="T46" fmla="*/ 387 w 424"/>
                  <a:gd name="T47" fmla="*/ 256 h 322"/>
                  <a:gd name="T48" fmla="*/ 379 w 424"/>
                  <a:gd name="T49" fmla="*/ 258 h 322"/>
                  <a:gd name="T50" fmla="*/ 369 w 424"/>
                  <a:gd name="T51" fmla="*/ 261 h 322"/>
                  <a:gd name="T52" fmla="*/ 361 w 424"/>
                  <a:gd name="T53" fmla="*/ 263 h 322"/>
                  <a:gd name="T54" fmla="*/ 353 w 424"/>
                  <a:gd name="T55" fmla="*/ 265 h 322"/>
                  <a:gd name="T56" fmla="*/ 344 w 424"/>
                  <a:gd name="T57" fmla="*/ 267 h 322"/>
                  <a:gd name="T58" fmla="*/ 335 w 424"/>
                  <a:gd name="T59" fmla="*/ 269 h 322"/>
                  <a:gd name="T60" fmla="*/ 324 w 424"/>
                  <a:gd name="T61" fmla="*/ 271 h 322"/>
                  <a:gd name="T62" fmla="*/ 315 w 424"/>
                  <a:gd name="T63" fmla="*/ 273 h 322"/>
                  <a:gd name="T64" fmla="*/ 305 w 424"/>
                  <a:gd name="T65" fmla="*/ 275 h 322"/>
                  <a:gd name="T66" fmla="*/ 294 w 424"/>
                  <a:gd name="T67" fmla="*/ 276 h 322"/>
                  <a:gd name="T68" fmla="*/ 283 w 424"/>
                  <a:gd name="T69" fmla="*/ 277 h 322"/>
                  <a:gd name="T70" fmla="*/ 271 w 424"/>
                  <a:gd name="T71" fmla="*/ 277 h 322"/>
                  <a:gd name="T72" fmla="*/ 259 w 424"/>
                  <a:gd name="T73" fmla="*/ 278 h 322"/>
                  <a:gd name="T74" fmla="*/ 248 w 424"/>
                  <a:gd name="T75" fmla="*/ 278 h 322"/>
                  <a:gd name="T76" fmla="*/ 236 w 424"/>
                  <a:gd name="T77" fmla="*/ 278 h 322"/>
                  <a:gd name="T78" fmla="*/ 221 w 424"/>
                  <a:gd name="T79" fmla="*/ 278 h 322"/>
                  <a:gd name="T80" fmla="*/ 207 w 424"/>
                  <a:gd name="T81" fmla="*/ 278 h 322"/>
                  <a:gd name="T82" fmla="*/ 198 w 424"/>
                  <a:gd name="T83" fmla="*/ 277 h 322"/>
                  <a:gd name="T84" fmla="*/ 187 w 424"/>
                  <a:gd name="T85" fmla="*/ 277 h 322"/>
                  <a:gd name="T86" fmla="*/ 176 w 424"/>
                  <a:gd name="T87" fmla="*/ 276 h 322"/>
                  <a:gd name="T88" fmla="*/ 164 w 424"/>
                  <a:gd name="T89" fmla="*/ 274 h 322"/>
                  <a:gd name="T90" fmla="*/ 153 w 424"/>
                  <a:gd name="T91" fmla="*/ 272 h 322"/>
                  <a:gd name="T92" fmla="*/ 143 w 424"/>
                  <a:gd name="T93" fmla="*/ 271 h 322"/>
                  <a:gd name="T94" fmla="*/ 130 w 424"/>
                  <a:gd name="T95" fmla="*/ 268 h 322"/>
                  <a:gd name="T96" fmla="*/ 120 w 424"/>
                  <a:gd name="T97" fmla="*/ 265 h 322"/>
                  <a:gd name="T98" fmla="*/ 108 w 424"/>
                  <a:gd name="T99" fmla="*/ 263 h 322"/>
                  <a:gd name="T100" fmla="*/ 98 w 424"/>
                  <a:gd name="T101" fmla="*/ 260 h 322"/>
                  <a:gd name="T102" fmla="*/ 87 w 424"/>
                  <a:gd name="T103" fmla="*/ 257 h 322"/>
                  <a:gd name="T104" fmla="*/ 76 w 424"/>
                  <a:gd name="T105" fmla="*/ 254 h 322"/>
                  <a:gd name="T106" fmla="*/ 63 w 424"/>
                  <a:gd name="T107" fmla="*/ 249 h 322"/>
                  <a:gd name="T108" fmla="*/ 30 w 424"/>
                  <a:gd name="T109" fmla="*/ 322 h 322"/>
                  <a:gd name="T110" fmla="*/ 0 w 424"/>
                  <a:gd name="T111" fmla="*/ 115 h 322"/>
                  <a:gd name="T112" fmla="*/ 170 w 424"/>
                  <a:gd name="T113" fmla="*/ 0 h 32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24"/>
                  <a:gd name="T172" fmla="*/ 0 h 322"/>
                  <a:gd name="T173" fmla="*/ 424 w 424"/>
                  <a:gd name="T174" fmla="*/ 322 h 32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24" h="322">
                    <a:moveTo>
                      <a:pt x="170" y="0"/>
                    </a:moveTo>
                    <a:lnTo>
                      <a:pt x="135" y="83"/>
                    </a:lnTo>
                    <a:lnTo>
                      <a:pt x="143" y="86"/>
                    </a:lnTo>
                    <a:lnTo>
                      <a:pt x="150" y="88"/>
                    </a:lnTo>
                    <a:lnTo>
                      <a:pt x="159" y="91"/>
                    </a:lnTo>
                    <a:lnTo>
                      <a:pt x="168" y="93"/>
                    </a:lnTo>
                    <a:lnTo>
                      <a:pt x="179" y="95"/>
                    </a:lnTo>
                    <a:lnTo>
                      <a:pt x="189" y="96"/>
                    </a:lnTo>
                    <a:lnTo>
                      <a:pt x="199" y="98"/>
                    </a:lnTo>
                    <a:lnTo>
                      <a:pt x="211" y="99"/>
                    </a:lnTo>
                    <a:lnTo>
                      <a:pt x="223" y="100"/>
                    </a:lnTo>
                    <a:lnTo>
                      <a:pt x="245" y="100"/>
                    </a:lnTo>
                    <a:lnTo>
                      <a:pt x="256" y="100"/>
                    </a:lnTo>
                    <a:lnTo>
                      <a:pt x="266" y="99"/>
                    </a:lnTo>
                    <a:lnTo>
                      <a:pt x="277" y="97"/>
                    </a:lnTo>
                    <a:lnTo>
                      <a:pt x="288" y="95"/>
                    </a:lnTo>
                    <a:lnTo>
                      <a:pt x="298" y="94"/>
                    </a:lnTo>
                    <a:lnTo>
                      <a:pt x="310" y="91"/>
                    </a:lnTo>
                    <a:lnTo>
                      <a:pt x="321" y="88"/>
                    </a:lnTo>
                    <a:lnTo>
                      <a:pt x="424" y="243"/>
                    </a:lnTo>
                    <a:lnTo>
                      <a:pt x="414" y="247"/>
                    </a:lnTo>
                    <a:lnTo>
                      <a:pt x="405" y="250"/>
                    </a:lnTo>
                    <a:lnTo>
                      <a:pt x="396" y="253"/>
                    </a:lnTo>
                    <a:lnTo>
                      <a:pt x="387" y="256"/>
                    </a:lnTo>
                    <a:lnTo>
                      <a:pt x="379" y="258"/>
                    </a:lnTo>
                    <a:lnTo>
                      <a:pt x="369" y="261"/>
                    </a:lnTo>
                    <a:lnTo>
                      <a:pt x="361" y="263"/>
                    </a:lnTo>
                    <a:lnTo>
                      <a:pt x="353" y="265"/>
                    </a:lnTo>
                    <a:lnTo>
                      <a:pt x="344" y="267"/>
                    </a:lnTo>
                    <a:lnTo>
                      <a:pt x="335" y="269"/>
                    </a:lnTo>
                    <a:lnTo>
                      <a:pt x="324" y="271"/>
                    </a:lnTo>
                    <a:lnTo>
                      <a:pt x="315" y="273"/>
                    </a:lnTo>
                    <a:lnTo>
                      <a:pt x="305" y="275"/>
                    </a:lnTo>
                    <a:lnTo>
                      <a:pt x="294" y="276"/>
                    </a:lnTo>
                    <a:lnTo>
                      <a:pt x="283" y="277"/>
                    </a:lnTo>
                    <a:lnTo>
                      <a:pt x="271" y="277"/>
                    </a:lnTo>
                    <a:lnTo>
                      <a:pt x="259" y="278"/>
                    </a:lnTo>
                    <a:lnTo>
                      <a:pt x="248" y="278"/>
                    </a:lnTo>
                    <a:lnTo>
                      <a:pt x="236" y="278"/>
                    </a:lnTo>
                    <a:lnTo>
                      <a:pt x="221" y="278"/>
                    </a:lnTo>
                    <a:lnTo>
                      <a:pt x="207" y="278"/>
                    </a:lnTo>
                    <a:lnTo>
                      <a:pt x="198" y="277"/>
                    </a:lnTo>
                    <a:lnTo>
                      <a:pt x="187" y="277"/>
                    </a:lnTo>
                    <a:lnTo>
                      <a:pt x="176" y="276"/>
                    </a:lnTo>
                    <a:lnTo>
                      <a:pt x="164" y="274"/>
                    </a:lnTo>
                    <a:lnTo>
                      <a:pt x="153" y="272"/>
                    </a:lnTo>
                    <a:lnTo>
                      <a:pt x="143" y="271"/>
                    </a:lnTo>
                    <a:lnTo>
                      <a:pt x="130" y="268"/>
                    </a:lnTo>
                    <a:lnTo>
                      <a:pt x="120" y="265"/>
                    </a:lnTo>
                    <a:lnTo>
                      <a:pt x="108" y="263"/>
                    </a:lnTo>
                    <a:lnTo>
                      <a:pt x="98" y="260"/>
                    </a:lnTo>
                    <a:lnTo>
                      <a:pt x="87" y="257"/>
                    </a:lnTo>
                    <a:lnTo>
                      <a:pt x="76" y="254"/>
                    </a:lnTo>
                    <a:lnTo>
                      <a:pt x="63" y="249"/>
                    </a:lnTo>
                    <a:lnTo>
                      <a:pt x="30" y="322"/>
                    </a:lnTo>
                    <a:lnTo>
                      <a:pt x="0" y="115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3" name="Freeform 13"/>
              <p:cNvSpPr>
                <a:spLocks/>
              </p:cNvSpPr>
              <p:nvPr/>
            </p:nvSpPr>
            <p:spPr bwMode="auto">
              <a:xfrm>
                <a:off x="3909" y="2709"/>
                <a:ext cx="369" cy="349"/>
              </a:xfrm>
              <a:custGeom>
                <a:avLst/>
                <a:gdLst>
                  <a:gd name="T0" fmla="*/ 369 w 369"/>
                  <a:gd name="T1" fmla="*/ 77 h 349"/>
                  <a:gd name="T2" fmla="*/ 364 w 369"/>
                  <a:gd name="T3" fmla="*/ 84 h 349"/>
                  <a:gd name="T4" fmla="*/ 361 w 369"/>
                  <a:gd name="T5" fmla="*/ 91 h 349"/>
                  <a:gd name="T6" fmla="*/ 357 w 369"/>
                  <a:gd name="T7" fmla="*/ 97 h 349"/>
                  <a:gd name="T8" fmla="*/ 354 w 369"/>
                  <a:gd name="T9" fmla="*/ 103 h 349"/>
                  <a:gd name="T10" fmla="*/ 350 w 369"/>
                  <a:gd name="T11" fmla="*/ 110 h 349"/>
                  <a:gd name="T12" fmla="*/ 346 w 369"/>
                  <a:gd name="T13" fmla="*/ 117 h 349"/>
                  <a:gd name="T14" fmla="*/ 342 w 369"/>
                  <a:gd name="T15" fmla="*/ 123 h 349"/>
                  <a:gd name="T16" fmla="*/ 337 w 369"/>
                  <a:gd name="T17" fmla="*/ 130 h 349"/>
                  <a:gd name="T18" fmla="*/ 332 w 369"/>
                  <a:gd name="T19" fmla="*/ 137 h 349"/>
                  <a:gd name="T20" fmla="*/ 326 w 369"/>
                  <a:gd name="T21" fmla="*/ 144 h 349"/>
                  <a:gd name="T22" fmla="*/ 321 w 369"/>
                  <a:gd name="T23" fmla="*/ 151 h 349"/>
                  <a:gd name="T24" fmla="*/ 316 w 369"/>
                  <a:gd name="T25" fmla="*/ 157 h 349"/>
                  <a:gd name="T26" fmla="*/ 310 w 369"/>
                  <a:gd name="T27" fmla="*/ 164 h 349"/>
                  <a:gd name="T28" fmla="*/ 304 w 369"/>
                  <a:gd name="T29" fmla="*/ 172 h 349"/>
                  <a:gd name="T30" fmla="*/ 298 w 369"/>
                  <a:gd name="T31" fmla="*/ 179 h 349"/>
                  <a:gd name="T32" fmla="*/ 291 w 369"/>
                  <a:gd name="T33" fmla="*/ 186 h 349"/>
                  <a:gd name="T34" fmla="*/ 286 w 369"/>
                  <a:gd name="T35" fmla="*/ 192 h 349"/>
                  <a:gd name="T36" fmla="*/ 278 w 369"/>
                  <a:gd name="T37" fmla="*/ 200 h 349"/>
                  <a:gd name="T38" fmla="*/ 271 w 369"/>
                  <a:gd name="T39" fmla="*/ 206 h 349"/>
                  <a:gd name="T40" fmla="*/ 265 w 369"/>
                  <a:gd name="T41" fmla="*/ 212 h 349"/>
                  <a:gd name="T42" fmla="*/ 257 w 369"/>
                  <a:gd name="T43" fmla="*/ 219 h 349"/>
                  <a:gd name="T44" fmla="*/ 252 w 369"/>
                  <a:gd name="T45" fmla="*/ 224 h 349"/>
                  <a:gd name="T46" fmla="*/ 245 w 369"/>
                  <a:gd name="T47" fmla="*/ 229 h 349"/>
                  <a:gd name="T48" fmla="*/ 237 w 369"/>
                  <a:gd name="T49" fmla="*/ 235 h 349"/>
                  <a:gd name="T50" fmla="*/ 229 w 369"/>
                  <a:gd name="T51" fmla="*/ 241 h 349"/>
                  <a:gd name="T52" fmla="*/ 222 w 369"/>
                  <a:gd name="T53" fmla="*/ 246 h 349"/>
                  <a:gd name="T54" fmla="*/ 214 w 369"/>
                  <a:gd name="T55" fmla="*/ 252 h 349"/>
                  <a:gd name="T56" fmla="*/ 204 w 369"/>
                  <a:gd name="T57" fmla="*/ 259 h 349"/>
                  <a:gd name="T58" fmla="*/ 196 w 369"/>
                  <a:gd name="T59" fmla="*/ 265 h 349"/>
                  <a:gd name="T60" fmla="*/ 187 w 369"/>
                  <a:gd name="T61" fmla="*/ 271 h 349"/>
                  <a:gd name="T62" fmla="*/ 177 w 369"/>
                  <a:gd name="T63" fmla="*/ 277 h 349"/>
                  <a:gd name="T64" fmla="*/ 167 w 369"/>
                  <a:gd name="T65" fmla="*/ 282 h 349"/>
                  <a:gd name="T66" fmla="*/ 218 w 369"/>
                  <a:gd name="T67" fmla="*/ 349 h 349"/>
                  <a:gd name="T68" fmla="*/ 15 w 369"/>
                  <a:gd name="T69" fmla="*/ 263 h 349"/>
                  <a:gd name="T70" fmla="*/ 0 w 369"/>
                  <a:gd name="T71" fmla="*/ 93 h 349"/>
                  <a:gd name="T72" fmla="*/ 42 w 369"/>
                  <a:gd name="T73" fmla="*/ 141 h 349"/>
                  <a:gd name="T74" fmla="*/ 52 w 369"/>
                  <a:gd name="T75" fmla="*/ 136 h 349"/>
                  <a:gd name="T76" fmla="*/ 61 w 369"/>
                  <a:gd name="T77" fmla="*/ 132 h 349"/>
                  <a:gd name="T78" fmla="*/ 74 w 369"/>
                  <a:gd name="T79" fmla="*/ 126 h 349"/>
                  <a:gd name="T80" fmla="*/ 86 w 369"/>
                  <a:gd name="T81" fmla="*/ 119 h 349"/>
                  <a:gd name="T82" fmla="*/ 99 w 369"/>
                  <a:gd name="T83" fmla="*/ 111 h 349"/>
                  <a:gd name="T84" fmla="*/ 109 w 369"/>
                  <a:gd name="T85" fmla="*/ 104 h 349"/>
                  <a:gd name="T86" fmla="*/ 119 w 369"/>
                  <a:gd name="T87" fmla="*/ 96 h 349"/>
                  <a:gd name="T88" fmla="*/ 129 w 369"/>
                  <a:gd name="T89" fmla="*/ 88 h 349"/>
                  <a:gd name="T90" fmla="*/ 137 w 369"/>
                  <a:gd name="T91" fmla="*/ 80 h 349"/>
                  <a:gd name="T92" fmla="*/ 146 w 369"/>
                  <a:gd name="T93" fmla="*/ 72 h 349"/>
                  <a:gd name="T94" fmla="*/ 155 w 369"/>
                  <a:gd name="T95" fmla="*/ 62 h 349"/>
                  <a:gd name="T96" fmla="*/ 163 w 369"/>
                  <a:gd name="T97" fmla="*/ 53 h 349"/>
                  <a:gd name="T98" fmla="*/ 170 w 369"/>
                  <a:gd name="T99" fmla="*/ 44 h 349"/>
                  <a:gd name="T100" fmla="*/ 177 w 369"/>
                  <a:gd name="T101" fmla="*/ 36 h 349"/>
                  <a:gd name="T102" fmla="*/ 184 w 369"/>
                  <a:gd name="T103" fmla="*/ 25 h 349"/>
                  <a:gd name="T104" fmla="*/ 190 w 369"/>
                  <a:gd name="T105" fmla="*/ 15 h 349"/>
                  <a:gd name="T106" fmla="*/ 194 w 369"/>
                  <a:gd name="T107" fmla="*/ 8 h 349"/>
                  <a:gd name="T108" fmla="*/ 197 w 369"/>
                  <a:gd name="T109" fmla="*/ 0 h 349"/>
                  <a:gd name="T110" fmla="*/ 369 w 369"/>
                  <a:gd name="T111" fmla="*/ 77 h 3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69"/>
                  <a:gd name="T169" fmla="*/ 0 h 349"/>
                  <a:gd name="T170" fmla="*/ 369 w 369"/>
                  <a:gd name="T171" fmla="*/ 349 h 3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69" h="349">
                    <a:moveTo>
                      <a:pt x="369" y="77"/>
                    </a:moveTo>
                    <a:lnTo>
                      <a:pt x="364" y="84"/>
                    </a:lnTo>
                    <a:lnTo>
                      <a:pt x="361" y="91"/>
                    </a:lnTo>
                    <a:lnTo>
                      <a:pt x="357" y="97"/>
                    </a:lnTo>
                    <a:lnTo>
                      <a:pt x="354" y="103"/>
                    </a:lnTo>
                    <a:lnTo>
                      <a:pt x="350" y="110"/>
                    </a:lnTo>
                    <a:lnTo>
                      <a:pt x="346" y="117"/>
                    </a:lnTo>
                    <a:lnTo>
                      <a:pt x="342" y="123"/>
                    </a:lnTo>
                    <a:lnTo>
                      <a:pt x="337" y="130"/>
                    </a:lnTo>
                    <a:lnTo>
                      <a:pt x="332" y="137"/>
                    </a:lnTo>
                    <a:lnTo>
                      <a:pt x="326" y="144"/>
                    </a:lnTo>
                    <a:lnTo>
                      <a:pt x="321" y="151"/>
                    </a:lnTo>
                    <a:lnTo>
                      <a:pt x="316" y="157"/>
                    </a:lnTo>
                    <a:lnTo>
                      <a:pt x="310" y="164"/>
                    </a:lnTo>
                    <a:lnTo>
                      <a:pt x="304" y="172"/>
                    </a:lnTo>
                    <a:lnTo>
                      <a:pt x="298" y="179"/>
                    </a:lnTo>
                    <a:lnTo>
                      <a:pt x="291" y="186"/>
                    </a:lnTo>
                    <a:lnTo>
                      <a:pt x="286" y="192"/>
                    </a:lnTo>
                    <a:lnTo>
                      <a:pt x="278" y="200"/>
                    </a:lnTo>
                    <a:lnTo>
                      <a:pt x="271" y="206"/>
                    </a:lnTo>
                    <a:lnTo>
                      <a:pt x="265" y="212"/>
                    </a:lnTo>
                    <a:lnTo>
                      <a:pt x="257" y="219"/>
                    </a:lnTo>
                    <a:lnTo>
                      <a:pt x="252" y="224"/>
                    </a:lnTo>
                    <a:lnTo>
                      <a:pt x="245" y="229"/>
                    </a:lnTo>
                    <a:lnTo>
                      <a:pt x="237" y="235"/>
                    </a:lnTo>
                    <a:lnTo>
                      <a:pt x="229" y="241"/>
                    </a:lnTo>
                    <a:lnTo>
                      <a:pt x="222" y="246"/>
                    </a:lnTo>
                    <a:lnTo>
                      <a:pt x="214" y="252"/>
                    </a:lnTo>
                    <a:lnTo>
                      <a:pt x="204" y="259"/>
                    </a:lnTo>
                    <a:lnTo>
                      <a:pt x="196" y="265"/>
                    </a:lnTo>
                    <a:lnTo>
                      <a:pt x="187" y="271"/>
                    </a:lnTo>
                    <a:lnTo>
                      <a:pt x="177" y="277"/>
                    </a:lnTo>
                    <a:lnTo>
                      <a:pt x="167" y="282"/>
                    </a:lnTo>
                    <a:lnTo>
                      <a:pt x="218" y="349"/>
                    </a:lnTo>
                    <a:lnTo>
                      <a:pt x="15" y="263"/>
                    </a:lnTo>
                    <a:lnTo>
                      <a:pt x="0" y="93"/>
                    </a:lnTo>
                    <a:lnTo>
                      <a:pt x="42" y="141"/>
                    </a:lnTo>
                    <a:lnTo>
                      <a:pt x="52" y="136"/>
                    </a:lnTo>
                    <a:lnTo>
                      <a:pt x="61" y="132"/>
                    </a:lnTo>
                    <a:lnTo>
                      <a:pt x="74" y="126"/>
                    </a:lnTo>
                    <a:lnTo>
                      <a:pt x="86" y="119"/>
                    </a:lnTo>
                    <a:lnTo>
                      <a:pt x="99" y="111"/>
                    </a:lnTo>
                    <a:lnTo>
                      <a:pt x="109" y="104"/>
                    </a:lnTo>
                    <a:lnTo>
                      <a:pt x="119" y="96"/>
                    </a:lnTo>
                    <a:lnTo>
                      <a:pt x="129" y="88"/>
                    </a:lnTo>
                    <a:lnTo>
                      <a:pt x="137" y="80"/>
                    </a:lnTo>
                    <a:lnTo>
                      <a:pt x="146" y="72"/>
                    </a:lnTo>
                    <a:lnTo>
                      <a:pt x="155" y="62"/>
                    </a:lnTo>
                    <a:lnTo>
                      <a:pt x="163" y="53"/>
                    </a:lnTo>
                    <a:lnTo>
                      <a:pt x="170" y="44"/>
                    </a:lnTo>
                    <a:lnTo>
                      <a:pt x="177" y="36"/>
                    </a:lnTo>
                    <a:lnTo>
                      <a:pt x="184" y="25"/>
                    </a:lnTo>
                    <a:lnTo>
                      <a:pt x="190" y="15"/>
                    </a:lnTo>
                    <a:lnTo>
                      <a:pt x="194" y="8"/>
                    </a:lnTo>
                    <a:lnTo>
                      <a:pt x="197" y="0"/>
                    </a:lnTo>
                    <a:lnTo>
                      <a:pt x="369" y="77"/>
                    </a:lnTo>
                    <a:close/>
                  </a:path>
                </a:pathLst>
              </a:custGeom>
              <a:solidFill>
                <a:srgbClr val="0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4" name="Freeform 14"/>
              <p:cNvSpPr>
                <a:spLocks/>
              </p:cNvSpPr>
              <p:nvPr/>
            </p:nvSpPr>
            <p:spPr bwMode="auto">
              <a:xfrm>
                <a:off x="4032" y="2397"/>
                <a:ext cx="340" cy="406"/>
              </a:xfrm>
              <a:custGeom>
                <a:avLst/>
                <a:gdLst>
                  <a:gd name="T0" fmla="*/ 0 w 340"/>
                  <a:gd name="T1" fmla="*/ 258 h 406"/>
                  <a:gd name="T2" fmla="*/ 85 w 340"/>
                  <a:gd name="T3" fmla="*/ 288 h 406"/>
                  <a:gd name="T4" fmla="*/ 89 w 340"/>
                  <a:gd name="T5" fmla="*/ 278 h 406"/>
                  <a:gd name="T6" fmla="*/ 93 w 340"/>
                  <a:gd name="T7" fmla="*/ 269 h 406"/>
                  <a:gd name="T8" fmla="*/ 95 w 340"/>
                  <a:gd name="T9" fmla="*/ 260 h 406"/>
                  <a:gd name="T10" fmla="*/ 98 w 340"/>
                  <a:gd name="T11" fmla="*/ 252 h 406"/>
                  <a:gd name="T12" fmla="*/ 100 w 340"/>
                  <a:gd name="T13" fmla="*/ 242 h 406"/>
                  <a:gd name="T14" fmla="*/ 102 w 340"/>
                  <a:gd name="T15" fmla="*/ 232 h 406"/>
                  <a:gd name="T16" fmla="*/ 104 w 340"/>
                  <a:gd name="T17" fmla="*/ 222 h 406"/>
                  <a:gd name="T18" fmla="*/ 105 w 340"/>
                  <a:gd name="T19" fmla="*/ 213 h 406"/>
                  <a:gd name="T20" fmla="*/ 107 w 340"/>
                  <a:gd name="T21" fmla="*/ 202 h 406"/>
                  <a:gd name="T22" fmla="*/ 107 w 340"/>
                  <a:gd name="T23" fmla="*/ 190 h 406"/>
                  <a:gd name="T24" fmla="*/ 107 w 340"/>
                  <a:gd name="T25" fmla="*/ 170 h 406"/>
                  <a:gd name="T26" fmla="*/ 107 w 340"/>
                  <a:gd name="T27" fmla="*/ 159 h 406"/>
                  <a:gd name="T28" fmla="*/ 106 w 340"/>
                  <a:gd name="T29" fmla="*/ 149 h 406"/>
                  <a:gd name="T30" fmla="*/ 105 w 340"/>
                  <a:gd name="T31" fmla="*/ 139 h 406"/>
                  <a:gd name="T32" fmla="*/ 103 w 340"/>
                  <a:gd name="T33" fmla="*/ 129 h 406"/>
                  <a:gd name="T34" fmla="*/ 101 w 340"/>
                  <a:gd name="T35" fmla="*/ 120 h 406"/>
                  <a:gd name="T36" fmla="*/ 98 w 340"/>
                  <a:gd name="T37" fmla="*/ 109 h 406"/>
                  <a:gd name="T38" fmla="*/ 95 w 340"/>
                  <a:gd name="T39" fmla="*/ 98 h 406"/>
                  <a:gd name="T40" fmla="*/ 259 w 340"/>
                  <a:gd name="T41" fmla="*/ 0 h 406"/>
                  <a:gd name="T42" fmla="*/ 263 w 340"/>
                  <a:gd name="T43" fmla="*/ 9 h 406"/>
                  <a:gd name="T44" fmla="*/ 266 w 340"/>
                  <a:gd name="T45" fmla="*/ 18 h 406"/>
                  <a:gd name="T46" fmla="*/ 269 w 340"/>
                  <a:gd name="T47" fmla="*/ 27 h 406"/>
                  <a:gd name="T48" fmla="*/ 272 w 340"/>
                  <a:gd name="T49" fmla="*/ 35 h 406"/>
                  <a:gd name="T50" fmla="*/ 275 w 340"/>
                  <a:gd name="T51" fmla="*/ 43 h 406"/>
                  <a:gd name="T52" fmla="*/ 278 w 340"/>
                  <a:gd name="T53" fmla="*/ 52 h 406"/>
                  <a:gd name="T54" fmla="*/ 280 w 340"/>
                  <a:gd name="T55" fmla="*/ 59 h 406"/>
                  <a:gd name="T56" fmla="*/ 282 w 340"/>
                  <a:gd name="T57" fmla="*/ 68 h 406"/>
                  <a:gd name="T58" fmla="*/ 284 w 340"/>
                  <a:gd name="T59" fmla="*/ 76 h 406"/>
                  <a:gd name="T60" fmla="*/ 287 w 340"/>
                  <a:gd name="T61" fmla="*/ 85 h 406"/>
                  <a:gd name="T62" fmla="*/ 288 w 340"/>
                  <a:gd name="T63" fmla="*/ 95 h 406"/>
                  <a:gd name="T64" fmla="*/ 290 w 340"/>
                  <a:gd name="T65" fmla="*/ 104 h 406"/>
                  <a:gd name="T66" fmla="*/ 292 w 340"/>
                  <a:gd name="T67" fmla="*/ 113 h 406"/>
                  <a:gd name="T68" fmla="*/ 294 w 340"/>
                  <a:gd name="T69" fmla="*/ 123 h 406"/>
                  <a:gd name="T70" fmla="*/ 294 w 340"/>
                  <a:gd name="T71" fmla="*/ 134 h 406"/>
                  <a:gd name="T72" fmla="*/ 295 w 340"/>
                  <a:gd name="T73" fmla="*/ 145 h 406"/>
                  <a:gd name="T74" fmla="*/ 296 w 340"/>
                  <a:gd name="T75" fmla="*/ 156 h 406"/>
                  <a:gd name="T76" fmla="*/ 296 w 340"/>
                  <a:gd name="T77" fmla="*/ 167 h 406"/>
                  <a:gd name="T78" fmla="*/ 296 w 340"/>
                  <a:gd name="T79" fmla="*/ 178 h 406"/>
                  <a:gd name="T80" fmla="*/ 296 w 340"/>
                  <a:gd name="T81" fmla="*/ 192 h 406"/>
                  <a:gd name="T82" fmla="*/ 296 w 340"/>
                  <a:gd name="T83" fmla="*/ 205 h 406"/>
                  <a:gd name="T84" fmla="*/ 295 w 340"/>
                  <a:gd name="T85" fmla="*/ 214 h 406"/>
                  <a:gd name="T86" fmla="*/ 294 w 340"/>
                  <a:gd name="T87" fmla="*/ 224 h 406"/>
                  <a:gd name="T88" fmla="*/ 294 w 340"/>
                  <a:gd name="T89" fmla="*/ 235 h 406"/>
                  <a:gd name="T90" fmla="*/ 292 w 340"/>
                  <a:gd name="T91" fmla="*/ 247 h 406"/>
                  <a:gd name="T92" fmla="*/ 290 w 340"/>
                  <a:gd name="T93" fmla="*/ 257 h 406"/>
                  <a:gd name="T94" fmla="*/ 288 w 340"/>
                  <a:gd name="T95" fmla="*/ 267 h 406"/>
                  <a:gd name="T96" fmla="*/ 285 w 340"/>
                  <a:gd name="T97" fmla="*/ 279 h 406"/>
                  <a:gd name="T98" fmla="*/ 282 w 340"/>
                  <a:gd name="T99" fmla="*/ 288 h 406"/>
                  <a:gd name="T100" fmla="*/ 280 w 340"/>
                  <a:gd name="T101" fmla="*/ 299 h 406"/>
                  <a:gd name="T102" fmla="*/ 277 w 340"/>
                  <a:gd name="T103" fmla="*/ 309 h 406"/>
                  <a:gd name="T104" fmla="*/ 273 w 340"/>
                  <a:gd name="T105" fmla="*/ 319 h 406"/>
                  <a:gd name="T106" fmla="*/ 270 w 340"/>
                  <a:gd name="T107" fmla="*/ 330 h 406"/>
                  <a:gd name="T108" fmla="*/ 265 w 340"/>
                  <a:gd name="T109" fmla="*/ 343 h 406"/>
                  <a:gd name="T110" fmla="*/ 260 w 340"/>
                  <a:gd name="T111" fmla="*/ 355 h 406"/>
                  <a:gd name="T112" fmla="*/ 340 w 340"/>
                  <a:gd name="T113" fmla="*/ 386 h 406"/>
                  <a:gd name="T114" fmla="*/ 140 w 340"/>
                  <a:gd name="T115" fmla="*/ 406 h 406"/>
                  <a:gd name="T116" fmla="*/ 0 w 340"/>
                  <a:gd name="T117" fmla="*/ 258 h 40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40"/>
                  <a:gd name="T178" fmla="*/ 0 h 406"/>
                  <a:gd name="T179" fmla="*/ 340 w 340"/>
                  <a:gd name="T180" fmla="*/ 406 h 40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40" h="406">
                    <a:moveTo>
                      <a:pt x="0" y="258"/>
                    </a:moveTo>
                    <a:lnTo>
                      <a:pt x="85" y="288"/>
                    </a:lnTo>
                    <a:lnTo>
                      <a:pt x="89" y="278"/>
                    </a:lnTo>
                    <a:lnTo>
                      <a:pt x="93" y="269"/>
                    </a:lnTo>
                    <a:lnTo>
                      <a:pt x="95" y="260"/>
                    </a:lnTo>
                    <a:lnTo>
                      <a:pt x="98" y="252"/>
                    </a:lnTo>
                    <a:lnTo>
                      <a:pt x="100" y="242"/>
                    </a:lnTo>
                    <a:lnTo>
                      <a:pt x="102" y="232"/>
                    </a:lnTo>
                    <a:lnTo>
                      <a:pt x="104" y="222"/>
                    </a:lnTo>
                    <a:lnTo>
                      <a:pt x="105" y="213"/>
                    </a:lnTo>
                    <a:lnTo>
                      <a:pt x="107" y="202"/>
                    </a:lnTo>
                    <a:lnTo>
                      <a:pt x="107" y="190"/>
                    </a:lnTo>
                    <a:lnTo>
                      <a:pt x="107" y="170"/>
                    </a:lnTo>
                    <a:lnTo>
                      <a:pt x="107" y="159"/>
                    </a:lnTo>
                    <a:lnTo>
                      <a:pt x="106" y="149"/>
                    </a:lnTo>
                    <a:lnTo>
                      <a:pt x="105" y="139"/>
                    </a:lnTo>
                    <a:lnTo>
                      <a:pt x="103" y="129"/>
                    </a:lnTo>
                    <a:lnTo>
                      <a:pt x="101" y="120"/>
                    </a:lnTo>
                    <a:lnTo>
                      <a:pt x="98" y="109"/>
                    </a:lnTo>
                    <a:lnTo>
                      <a:pt x="95" y="98"/>
                    </a:lnTo>
                    <a:lnTo>
                      <a:pt x="259" y="0"/>
                    </a:lnTo>
                    <a:lnTo>
                      <a:pt x="263" y="9"/>
                    </a:lnTo>
                    <a:lnTo>
                      <a:pt x="266" y="18"/>
                    </a:lnTo>
                    <a:lnTo>
                      <a:pt x="269" y="27"/>
                    </a:lnTo>
                    <a:lnTo>
                      <a:pt x="272" y="35"/>
                    </a:lnTo>
                    <a:lnTo>
                      <a:pt x="275" y="43"/>
                    </a:lnTo>
                    <a:lnTo>
                      <a:pt x="278" y="52"/>
                    </a:lnTo>
                    <a:lnTo>
                      <a:pt x="280" y="59"/>
                    </a:lnTo>
                    <a:lnTo>
                      <a:pt x="282" y="68"/>
                    </a:lnTo>
                    <a:lnTo>
                      <a:pt x="284" y="76"/>
                    </a:lnTo>
                    <a:lnTo>
                      <a:pt x="287" y="85"/>
                    </a:lnTo>
                    <a:lnTo>
                      <a:pt x="288" y="95"/>
                    </a:lnTo>
                    <a:lnTo>
                      <a:pt x="290" y="104"/>
                    </a:lnTo>
                    <a:lnTo>
                      <a:pt x="292" y="113"/>
                    </a:lnTo>
                    <a:lnTo>
                      <a:pt x="294" y="123"/>
                    </a:lnTo>
                    <a:lnTo>
                      <a:pt x="294" y="134"/>
                    </a:lnTo>
                    <a:lnTo>
                      <a:pt x="295" y="145"/>
                    </a:lnTo>
                    <a:lnTo>
                      <a:pt x="296" y="156"/>
                    </a:lnTo>
                    <a:lnTo>
                      <a:pt x="296" y="167"/>
                    </a:lnTo>
                    <a:lnTo>
                      <a:pt x="296" y="178"/>
                    </a:lnTo>
                    <a:lnTo>
                      <a:pt x="296" y="192"/>
                    </a:lnTo>
                    <a:lnTo>
                      <a:pt x="296" y="205"/>
                    </a:lnTo>
                    <a:lnTo>
                      <a:pt x="295" y="214"/>
                    </a:lnTo>
                    <a:lnTo>
                      <a:pt x="294" y="224"/>
                    </a:lnTo>
                    <a:lnTo>
                      <a:pt x="294" y="235"/>
                    </a:lnTo>
                    <a:lnTo>
                      <a:pt x="292" y="247"/>
                    </a:lnTo>
                    <a:lnTo>
                      <a:pt x="290" y="257"/>
                    </a:lnTo>
                    <a:lnTo>
                      <a:pt x="288" y="267"/>
                    </a:lnTo>
                    <a:lnTo>
                      <a:pt x="285" y="279"/>
                    </a:lnTo>
                    <a:lnTo>
                      <a:pt x="282" y="288"/>
                    </a:lnTo>
                    <a:lnTo>
                      <a:pt x="280" y="299"/>
                    </a:lnTo>
                    <a:lnTo>
                      <a:pt x="277" y="309"/>
                    </a:lnTo>
                    <a:lnTo>
                      <a:pt x="273" y="319"/>
                    </a:lnTo>
                    <a:lnTo>
                      <a:pt x="270" y="330"/>
                    </a:lnTo>
                    <a:lnTo>
                      <a:pt x="265" y="343"/>
                    </a:lnTo>
                    <a:lnTo>
                      <a:pt x="260" y="355"/>
                    </a:lnTo>
                    <a:lnTo>
                      <a:pt x="340" y="386"/>
                    </a:lnTo>
                    <a:lnTo>
                      <a:pt x="140" y="406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5" name="Freeform 15"/>
              <p:cNvSpPr>
                <a:spLocks/>
              </p:cNvSpPr>
              <p:nvPr/>
            </p:nvSpPr>
            <p:spPr bwMode="auto">
              <a:xfrm>
                <a:off x="3970" y="2161"/>
                <a:ext cx="398" cy="359"/>
              </a:xfrm>
              <a:custGeom>
                <a:avLst/>
                <a:gdLst>
                  <a:gd name="T0" fmla="*/ 81 w 398"/>
                  <a:gd name="T1" fmla="*/ 0 h 359"/>
                  <a:gd name="T2" fmla="*/ 89 w 398"/>
                  <a:gd name="T3" fmla="*/ 4 h 359"/>
                  <a:gd name="T4" fmla="*/ 96 w 398"/>
                  <a:gd name="T5" fmla="*/ 7 h 359"/>
                  <a:gd name="T6" fmla="*/ 103 w 398"/>
                  <a:gd name="T7" fmla="*/ 10 h 359"/>
                  <a:gd name="T8" fmla="*/ 109 w 398"/>
                  <a:gd name="T9" fmla="*/ 14 h 359"/>
                  <a:gd name="T10" fmla="*/ 116 w 398"/>
                  <a:gd name="T11" fmla="*/ 18 h 359"/>
                  <a:gd name="T12" fmla="*/ 123 w 398"/>
                  <a:gd name="T13" fmla="*/ 22 h 359"/>
                  <a:gd name="T14" fmla="*/ 129 w 398"/>
                  <a:gd name="T15" fmla="*/ 26 h 359"/>
                  <a:gd name="T16" fmla="*/ 136 w 398"/>
                  <a:gd name="T17" fmla="*/ 29 h 359"/>
                  <a:gd name="T18" fmla="*/ 144 w 398"/>
                  <a:gd name="T19" fmla="*/ 35 h 359"/>
                  <a:gd name="T20" fmla="*/ 152 w 398"/>
                  <a:gd name="T21" fmla="*/ 40 h 359"/>
                  <a:gd name="T22" fmla="*/ 159 w 398"/>
                  <a:gd name="T23" fmla="*/ 45 h 359"/>
                  <a:gd name="T24" fmla="*/ 165 w 398"/>
                  <a:gd name="T25" fmla="*/ 50 h 359"/>
                  <a:gd name="T26" fmla="*/ 173 w 398"/>
                  <a:gd name="T27" fmla="*/ 55 h 359"/>
                  <a:gd name="T28" fmla="*/ 182 w 398"/>
                  <a:gd name="T29" fmla="*/ 61 h 359"/>
                  <a:gd name="T30" fmla="*/ 189 w 398"/>
                  <a:gd name="T31" fmla="*/ 67 h 359"/>
                  <a:gd name="T32" fmla="*/ 196 w 398"/>
                  <a:gd name="T33" fmla="*/ 73 h 359"/>
                  <a:gd name="T34" fmla="*/ 202 w 398"/>
                  <a:gd name="T35" fmla="*/ 79 h 359"/>
                  <a:gd name="T36" fmla="*/ 210 w 398"/>
                  <a:gd name="T37" fmla="*/ 86 h 359"/>
                  <a:gd name="T38" fmla="*/ 217 w 398"/>
                  <a:gd name="T39" fmla="*/ 92 h 359"/>
                  <a:gd name="T40" fmla="*/ 223 w 398"/>
                  <a:gd name="T41" fmla="*/ 98 h 359"/>
                  <a:gd name="T42" fmla="*/ 230 w 398"/>
                  <a:gd name="T43" fmla="*/ 105 h 359"/>
                  <a:gd name="T44" fmla="*/ 236 w 398"/>
                  <a:gd name="T45" fmla="*/ 110 h 359"/>
                  <a:gd name="T46" fmla="*/ 242 w 398"/>
                  <a:gd name="T47" fmla="*/ 117 h 359"/>
                  <a:gd name="T48" fmla="*/ 248 w 398"/>
                  <a:gd name="T49" fmla="*/ 124 h 359"/>
                  <a:gd name="T50" fmla="*/ 254 w 398"/>
                  <a:gd name="T51" fmla="*/ 132 h 359"/>
                  <a:gd name="T52" fmla="*/ 260 w 398"/>
                  <a:gd name="T53" fmla="*/ 139 h 359"/>
                  <a:gd name="T54" fmla="*/ 266 w 398"/>
                  <a:gd name="T55" fmla="*/ 146 h 359"/>
                  <a:gd name="T56" fmla="*/ 273 w 398"/>
                  <a:gd name="T57" fmla="*/ 155 h 359"/>
                  <a:gd name="T58" fmla="*/ 279 w 398"/>
                  <a:gd name="T59" fmla="*/ 163 h 359"/>
                  <a:gd name="T60" fmla="*/ 286 w 398"/>
                  <a:gd name="T61" fmla="*/ 172 h 359"/>
                  <a:gd name="T62" fmla="*/ 292 w 398"/>
                  <a:gd name="T63" fmla="*/ 181 h 359"/>
                  <a:gd name="T64" fmla="*/ 297 w 398"/>
                  <a:gd name="T65" fmla="*/ 191 h 359"/>
                  <a:gd name="T66" fmla="*/ 303 w 398"/>
                  <a:gd name="T67" fmla="*/ 201 h 359"/>
                  <a:gd name="T68" fmla="*/ 308 w 398"/>
                  <a:gd name="T69" fmla="*/ 210 h 359"/>
                  <a:gd name="T70" fmla="*/ 312 w 398"/>
                  <a:gd name="T71" fmla="*/ 218 h 359"/>
                  <a:gd name="T72" fmla="*/ 316 w 398"/>
                  <a:gd name="T73" fmla="*/ 227 h 359"/>
                  <a:gd name="T74" fmla="*/ 319 w 398"/>
                  <a:gd name="T75" fmla="*/ 234 h 359"/>
                  <a:gd name="T76" fmla="*/ 398 w 398"/>
                  <a:gd name="T77" fmla="*/ 204 h 359"/>
                  <a:gd name="T78" fmla="*/ 275 w 398"/>
                  <a:gd name="T79" fmla="*/ 359 h 359"/>
                  <a:gd name="T80" fmla="*/ 58 w 398"/>
                  <a:gd name="T81" fmla="*/ 334 h 359"/>
                  <a:gd name="T82" fmla="*/ 144 w 398"/>
                  <a:gd name="T83" fmla="*/ 301 h 359"/>
                  <a:gd name="T84" fmla="*/ 138 w 398"/>
                  <a:gd name="T85" fmla="*/ 290 h 359"/>
                  <a:gd name="T86" fmla="*/ 133 w 398"/>
                  <a:gd name="T87" fmla="*/ 279 h 359"/>
                  <a:gd name="T88" fmla="*/ 125 w 398"/>
                  <a:gd name="T89" fmla="*/ 268 h 359"/>
                  <a:gd name="T90" fmla="*/ 117 w 398"/>
                  <a:gd name="T91" fmla="*/ 256 h 359"/>
                  <a:gd name="T92" fmla="*/ 109 w 398"/>
                  <a:gd name="T93" fmla="*/ 246 h 359"/>
                  <a:gd name="T94" fmla="*/ 101 w 398"/>
                  <a:gd name="T95" fmla="*/ 236 h 359"/>
                  <a:gd name="T96" fmla="*/ 92 w 398"/>
                  <a:gd name="T97" fmla="*/ 227 h 359"/>
                  <a:gd name="T98" fmla="*/ 84 w 398"/>
                  <a:gd name="T99" fmla="*/ 219 h 359"/>
                  <a:gd name="T100" fmla="*/ 75 w 398"/>
                  <a:gd name="T101" fmla="*/ 211 h 359"/>
                  <a:gd name="T102" fmla="*/ 65 w 398"/>
                  <a:gd name="T103" fmla="*/ 202 h 359"/>
                  <a:gd name="T104" fmla="*/ 56 w 398"/>
                  <a:gd name="T105" fmla="*/ 195 h 359"/>
                  <a:gd name="T106" fmla="*/ 47 w 398"/>
                  <a:gd name="T107" fmla="*/ 188 h 359"/>
                  <a:gd name="T108" fmla="*/ 38 w 398"/>
                  <a:gd name="T109" fmla="*/ 182 h 359"/>
                  <a:gd name="T110" fmla="*/ 27 w 398"/>
                  <a:gd name="T111" fmla="*/ 175 h 359"/>
                  <a:gd name="T112" fmla="*/ 16 w 398"/>
                  <a:gd name="T113" fmla="*/ 169 h 359"/>
                  <a:gd name="T114" fmla="*/ 8 w 398"/>
                  <a:gd name="T115" fmla="*/ 166 h 359"/>
                  <a:gd name="T116" fmla="*/ 0 w 398"/>
                  <a:gd name="T117" fmla="*/ 161 h 359"/>
                  <a:gd name="T118" fmla="*/ 81 w 398"/>
                  <a:gd name="T119" fmla="*/ 0 h 3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8"/>
                  <a:gd name="T181" fmla="*/ 0 h 359"/>
                  <a:gd name="T182" fmla="*/ 398 w 398"/>
                  <a:gd name="T183" fmla="*/ 359 h 35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8" h="359">
                    <a:moveTo>
                      <a:pt x="81" y="0"/>
                    </a:moveTo>
                    <a:lnTo>
                      <a:pt x="89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9" y="14"/>
                    </a:lnTo>
                    <a:lnTo>
                      <a:pt x="116" y="18"/>
                    </a:lnTo>
                    <a:lnTo>
                      <a:pt x="123" y="22"/>
                    </a:lnTo>
                    <a:lnTo>
                      <a:pt x="129" y="26"/>
                    </a:lnTo>
                    <a:lnTo>
                      <a:pt x="136" y="29"/>
                    </a:lnTo>
                    <a:lnTo>
                      <a:pt x="144" y="35"/>
                    </a:lnTo>
                    <a:lnTo>
                      <a:pt x="152" y="40"/>
                    </a:lnTo>
                    <a:lnTo>
                      <a:pt x="159" y="45"/>
                    </a:lnTo>
                    <a:lnTo>
                      <a:pt x="165" y="50"/>
                    </a:lnTo>
                    <a:lnTo>
                      <a:pt x="173" y="55"/>
                    </a:lnTo>
                    <a:lnTo>
                      <a:pt x="182" y="61"/>
                    </a:lnTo>
                    <a:lnTo>
                      <a:pt x="189" y="67"/>
                    </a:lnTo>
                    <a:lnTo>
                      <a:pt x="196" y="73"/>
                    </a:lnTo>
                    <a:lnTo>
                      <a:pt x="202" y="79"/>
                    </a:lnTo>
                    <a:lnTo>
                      <a:pt x="210" y="86"/>
                    </a:lnTo>
                    <a:lnTo>
                      <a:pt x="217" y="92"/>
                    </a:lnTo>
                    <a:lnTo>
                      <a:pt x="223" y="98"/>
                    </a:lnTo>
                    <a:lnTo>
                      <a:pt x="230" y="105"/>
                    </a:lnTo>
                    <a:lnTo>
                      <a:pt x="236" y="110"/>
                    </a:lnTo>
                    <a:lnTo>
                      <a:pt x="242" y="117"/>
                    </a:lnTo>
                    <a:lnTo>
                      <a:pt x="248" y="124"/>
                    </a:lnTo>
                    <a:lnTo>
                      <a:pt x="254" y="132"/>
                    </a:lnTo>
                    <a:lnTo>
                      <a:pt x="260" y="139"/>
                    </a:lnTo>
                    <a:lnTo>
                      <a:pt x="266" y="146"/>
                    </a:lnTo>
                    <a:lnTo>
                      <a:pt x="273" y="155"/>
                    </a:lnTo>
                    <a:lnTo>
                      <a:pt x="279" y="163"/>
                    </a:lnTo>
                    <a:lnTo>
                      <a:pt x="286" y="172"/>
                    </a:lnTo>
                    <a:lnTo>
                      <a:pt x="292" y="181"/>
                    </a:lnTo>
                    <a:lnTo>
                      <a:pt x="297" y="191"/>
                    </a:lnTo>
                    <a:lnTo>
                      <a:pt x="303" y="201"/>
                    </a:lnTo>
                    <a:lnTo>
                      <a:pt x="308" y="210"/>
                    </a:lnTo>
                    <a:lnTo>
                      <a:pt x="312" y="218"/>
                    </a:lnTo>
                    <a:lnTo>
                      <a:pt x="316" y="227"/>
                    </a:lnTo>
                    <a:lnTo>
                      <a:pt x="319" y="234"/>
                    </a:lnTo>
                    <a:lnTo>
                      <a:pt x="398" y="204"/>
                    </a:lnTo>
                    <a:lnTo>
                      <a:pt x="275" y="359"/>
                    </a:lnTo>
                    <a:lnTo>
                      <a:pt x="58" y="334"/>
                    </a:lnTo>
                    <a:lnTo>
                      <a:pt x="144" y="301"/>
                    </a:lnTo>
                    <a:lnTo>
                      <a:pt x="138" y="290"/>
                    </a:lnTo>
                    <a:lnTo>
                      <a:pt x="133" y="279"/>
                    </a:lnTo>
                    <a:lnTo>
                      <a:pt x="125" y="268"/>
                    </a:lnTo>
                    <a:lnTo>
                      <a:pt x="117" y="256"/>
                    </a:lnTo>
                    <a:lnTo>
                      <a:pt x="109" y="246"/>
                    </a:lnTo>
                    <a:lnTo>
                      <a:pt x="101" y="236"/>
                    </a:lnTo>
                    <a:lnTo>
                      <a:pt x="92" y="227"/>
                    </a:lnTo>
                    <a:lnTo>
                      <a:pt x="84" y="219"/>
                    </a:lnTo>
                    <a:lnTo>
                      <a:pt x="75" y="211"/>
                    </a:lnTo>
                    <a:lnTo>
                      <a:pt x="65" y="202"/>
                    </a:lnTo>
                    <a:lnTo>
                      <a:pt x="56" y="195"/>
                    </a:lnTo>
                    <a:lnTo>
                      <a:pt x="47" y="188"/>
                    </a:lnTo>
                    <a:lnTo>
                      <a:pt x="38" y="182"/>
                    </a:lnTo>
                    <a:lnTo>
                      <a:pt x="27" y="175"/>
                    </a:lnTo>
                    <a:lnTo>
                      <a:pt x="16" y="169"/>
                    </a:lnTo>
                    <a:lnTo>
                      <a:pt x="8" y="166"/>
                    </a:lnTo>
                    <a:lnTo>
                      <a:pt x="0" y="16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6" name="Freeform 16"/>
              <p:cNvSpPr>
                <a:spLocks/>
              </p:cNvSpPr>
              <p:nvPr/>
            </p:nvSpPr>
            <p:spPr bwMode="auto">
              <a:xfrm>
                <a:off x="3691" y="2069"/>
                <a:ext cx="385" cy="294"/>
              </a:xfrm>
              <a:custGeom>
                <a:avLst/>
                <a:gdLst>
                  <a:gd name="T0" fmla="*/ 206 w 385"/>
                  <a:gd name="T1" fmla="*/ 294 h 294"/>
                  <a:gd name="T2" fmla="*/ 231 w 385"/>
                  <a:gd name="T3" fmla="*/ 237 h 294"/>
                  <a:gd name="T4" fmla="*/ 223 w 385"/>
                  <a:gd name="T5" fmla="*/ 235 h 294"/>
                  <a:gd name="T6" fmla="*/ 214 w 385"/>
                  <a:gd name="T7" fmla="*/ 233 h 294"/>
                  <a:gd name="T8" fmla="*/ 202 w 385"/>
                  <a:gd name="T9" fmla="*/ 231 h 294"/>
                  <a:gd name="T10" fmla="*/ 192 w 385"/>
                  <a:gd name="T11" fmla="*/ 229 h 294"/>
                  <a:gd name="T12" fmla="*/ 182 w 385"/>
                  <a:gd name="T13" fmla="*/ 228 h 294"/>
                  <a:gd name="T14" fmla="*/ 170 w 385"/>
                  <a:gd name="T15" fmla="*/ 227 h 294"/>
                  <a:gd name="T16" fmla="*/ 158 w 385"/>
                  <a:gd name="T17" fmla="*/ 226 h 294"/>
                  <a:gd name="T18" fmla="*/ 137 w 385"/>
                  <a:gd name="T19" fmla="*/ 226 h 294"/>
                  <a:gd name="T20" fmla="*/ 126 w 385"/>
                  <a:gd name="T21" fmla="*/ 226 h 294"/>
                  <a:gd name="T22" fmla="*/ 115 w 385"/>
                  <a:gd name="T23" fmla="*/ 227 h 294"/>
                  <a:gd name="T24" fmla="*/ 104 w 385"/>
                  <a:gd name="T25" fmla="*/ 228 h 294"/>
                  <a:gd name="T26" fmla="*/ 94 w 385"/>
                  <a:gd name="T27" fmla="*/ 230 h 294"/>
                  <a:gd name="T28" fmla="*/ 84 w 385"/>
                  <a:gd name="T29" fmla="*/ 232 h 294"/>
                  <a:gd name="T30" fmla="*/ 72 w 385"/>
                  <a:gd name="T31" fmla="*/ 234 h 294"/>
                  <a:gd name="T32" fmla="*/ 61 w 385"/>
                  <a:gd name="T33" fmla="*/ 238 h 294"/>
                  <a:gd name="T34" fmla="*/ 89 w 385"/>
                  <a:gd name="T35" fmla="*/ 117 h 294"/>
                  <a:gd name="T36" fmla="*/ 0 w 385"/>
                  <a:gd name="T37" fmla="*/ 69 h 294"/>
                  <a:gd name="T38" fmla="*/ 5 w 385"/>
                  <a:gd name="T39" fmla="*/ 67 h 294"/>
                  <a:gd name="T40" fmla="*/ 14 w 385"/>
                  <a:gd name="T41" fmla="*/ 64 h 294"/>
                  <a:gd name="T42" fmla="*/ 21 w 385"/>
                  <a:gd name="T43" fmla="*/ 62 h 294"/>
                  <a:gd name="T44" fmla="*/ 29 w 385"/>
                  <a:gd name="T45" fmla="*/ 60 h 294"/>
                  <a:gd name="T46" fmla="*/ 39 w 385"/>
                  <a:gd name="T47" fmla="*/ 58 h 294"/>
                  <a:gd name="T48" fmla="*/ 47 w 385"/>
                  <a:gd name="T49" fmla="*/ 56 h 294"/>
                  <a:gd name="T50" fmla="*/ 57 w 385"/>
                  <a:gd name="T51" fmla="*/ 54 h 294"/>
                  <a:gd name="T52" fmla="*/ 66 w 385"/>
                  <a:gd name="T53" fmla="*/ 52 h 294"/>
                  <a:gd name="T54" fmla="*/ 77 w 385"/>
                  <a:gd name="T55" fmla="*/ 51 h 294"/>
                  <a:gd name="T56" fmla="*/ 88 w 385"/>
                  <a:gd name="T57" fmla="*/ 49 h 294"/>
                  <a:gd name="T58" fmla="*/ 98 w 385"/>
                  <a:gd name="T59" fmla="*/ 48 h 294"/>
                  <a:gd name="T60" fmla="*/ 110 w 385"/>
                  <a:gd name="T61" fmla="*/ 48 h 294"/>
                  <a:gd name="T62" fmla="*/ 122 w 385"/>
                  <a:gd name="T63" fmla="*/ 47 h 294"/>
                  <a:gd name="T64" fmla="*/ 134 w 385"/>
                  <a:gd name="T65" fmla="*/ 47 h 294"/>
                  <a:gd name="T66" fmla="*/ 146 w 385"/>
                  <a:gd name="T67" fmla="*/ 47 h 294"/>
                  <a:gd name="T68" fmla="*/ 161 w 385"/>
                  <a:gd name="T69" fmla="*/ 47 h 294"/>
                  <a:gd name="T70" fmla="*/ 174 w 385"/>
                  <a:gd name="T71" fmla="*/ 48 h 294"/>
                  <a:gd name="T72" fmla="*/ 183 w 385"/>
                  <a:gd name="T73" fmla="*/ 48 h 294"/>
                  <a:gd name="T74" fmla="*/ 194 w 385"/>
                  <a:gd name="T75" fmla="*/ 49 h 294"/>
                  <a:gd name="T76" fmla="*/ 205 w 385"/>
                  <a:gd name="T77" fmla="*/ 50 h 294"/>
                  <a:gd name="T78" fmla="*/ 218 w 385"/>
                  <a:gd name="T79" fmla="*/ 51 h 294"/>
                  <a:gd name="T80" fmla="*/ 228 w 385"/>
                  <a:gd name="T81" fmla="*/ 53 h 294"/>
                  <a:gd name="T82" fmla="*/ 238 w 385"/>
                  <a:gd name="T83" fmla="*/ 55 h 294"/>
                  <a:gd name="T84" fmla="*/ 251 w 385"/>
                  <a:gd name="T85" fmla="*/ 58 h 294"/>
                  <a:gd name="T86" fmla="*/ 261 w 385"/>
                  <a:gd name="T87" fmla="*/ 60 h 294"/>
                  <a:gd name="T88" fmla="*/ 273 w 385"/>
                  <a:gd name="T89" fmla="*/ 63 h 294"/>
                  <a:gd name="T90" fmla="*/ 283 w 385"/>
                  <a:gd name="T91" fmla="*/ 65 h 294"/>
                  <a:gd name="T92" fmla="*/ 295 w 385"/>
                  <a:gd name="T93" fmla="*/ 69 h 294"/>
                  <a:gd name="T94" fmla="*/ 306 w 385"/>
                  <a:gd name="T95" fmla="*/ 72 h 294"/>
                  <a:gd name="T96" fmla="*/ 338 w 385"/>
                  <a:gd name="T97" fmla="*/ 0 h 294"/>
                  <a:gd name="T98" fmla="*/ 385 w 385"/>
                  <a:gd name="T99" fmla="*/ 200 h 294"/>
                  <a:gd name="T100" fmla="*/ 206 w 385"/>
                  <a:gd name="T101" fmla="*/ 294 h 2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85"/>
                  <a:gd name="T154" fmla="*/ 0 h 294"/>
                  <a:gd name="T155" fmla="*/ 385 w 385"/>
                  <a:gd name="T156" fmla="*/ 294 h 2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85" h="294">
                    <a:moveTo>
                      <a:pt x="206" y="294"/>
                    </a:moveTo>
                    <a:lnTo>
                      <a:pt x="231" y="237"/>
                    </a:lnTo>
                    <a:lnTo>
                      <a:pt x="223" y="235"/>
                    </a:lnTo>
                    <a:lnTo>
                      <a:pt x="214" y="233"/>
                    </a:lnTo>
                    <a:lnTo>
                      <a:pt x="202" y="231"/>
                    </a:lnTo>
                    <a:lnTo>
                      <a:pt x="192" y="229"/>
                    </a:lnTo>
                    <a:lnTo>
                      <a:pt x="182" y="228"/>
                    </a:lnTo>
                    <a:lnTo>
                      <a:pt x="170" y="227"/>
                    </a:lnTo>
                    <a:lnTo>
                      <a:pt x="158" y="226"/>
                    </a:lnTo>
                    <a:lnTo>
                      <a:pt x="137" y="226"/>
                    </a:lnTo>
                    <a:lnTo>
                      <a:pt x="126" y="226"/>
                    </a:lnTo>
                    <a:lnTo>
                      <a:pt x="115" y="227"/>
                    </a:lnTo>
                    <a:lnTo>
                      <a:pt x="104" y="228"/>
                    </a:lnTo>
                    <a:lnTo>
                      <a:pt x="94" y="230"/>
                    </a:lnTo>
                    <a:lnTo>
                      <a:pt x="84" y="232"/>
                    </a:lnTo>
                    <a:lnTo>
                      <a:pt x="72" y="234"/>
                    </a:lnTo>
                    <a:lnTo>
                      <a:pt x="61" y="238"/>
                    </a:lnTo>
                    <a:lnTo>
                      <a:pt x="89" y="117"/>
                    </a:lnTo>
                    <a:lnTo>
                      <a:pt x="0" y="69"/>
                    </a:lnTo>
                    <a:lnTo>
                      <a:pt x="5" y="67"/>
                    </a:lnTo>
                    <a:lnTo>
                      <a:pt x="14" y="64"/>
                    </a:lnTo>
                    <a:lnTo>
                      <a:pt x="21" y="62"/>
                    </a:lnTo>
                    <a:lnTo>
                      <a:pt x="29" y="60"/>
                    </a:lnTo>
                    <a:lnTo>
                      <a:pt x="39" y="58"/>
                    </a:lnTo>
                    <a:lnTo>
                      <a:pt x="47" y="56"/>
                    </a:lnTo>
                    <a:lnTo>
                      <a:pt x="57" y="54"/>
                    </a:lnTo>
                    <a:lnTo>
                      <a:pt x="66" y="52"/>
                    </a:lnTo>
                    <a:lnTo>
                      <a:pt x="77" y="51"/>
                    </a:lnTo>
                    <a:lnTo>
                      <a:pt x="88" y="49"/>
                    </a:lnTo>
                    <a:lnTo>
                      <a:pt x="98" y="48"/>
                    </a:lnTo>
                    <a:lnTo>
                      <a:pt x="110" y="48"/>
                    </a:lnTo>
                    <a:lnTo>
                      <a:pt x="122" y="47"/>
                    </a:lnTo>
                    <a:lnTo>
                      <a:pt x="134" y="47"/>
                    </a:lnTo>
                    <a:lnTo>
                      <a:pt x="146" y="47"/>
                    </a:lnTo>
                    <a:lnTo>
                      <a:pt x="161" y="47"/>
                    </a:lnTo>
                    <a:lnTo>
                      <a:pt x="174" y="48"/>
                    </a:lnTo>
                    <a:lnTo>
                      <a:pt x="183" y="48"/>
                    </a:lnTo>
                    <a:lnTo>
                      <a:pt x="194" y="49"/>
                    </a:lnTo>
                    <a:lnTo>
                      <a:pt x="205" y="50"/>
                    </a:lnTo>
                    <a:lnTo>
                      <a:pt x="218" y="51"/>
                    </a:lnTo>
                    <a:lnTo>
                      <a:pt x="228" y="53"/>
                    </a:lnTo>
                    <a:lnTo>
                      <a:pt x="238" y="55"/>
                    </a:lnTo>
                    <a:lnTo>
                      <a:pt x="251" y="58"/>
                    </a:lnTo>
                    <a:lnTo>
                      <a:pt x="261" y="60"/>
                    </a:lnTo>
                    <a:lnTo>
                      <a:pt x="273" y="63"/>
                    </a:lnTo>
                    <a:lnTo>
                      <a:pt x="283" y="65"/>
                    </a:lnTo>
                    <a:lnTo>
                      <a:pt x="295" y="69"/>
                    </a:lnTo>
                    <a:lnTo>
                      <a:pt x="306" y="72"/>
                    </a:lnTo>
                    <a:lnTo>
                      <a:pt x="338" y="0"/>
                    </a:lnTo>
                    <a:lnTo>
                      <a:pt x="385" y="200"/>
                    </a:lnTo>
                    <a:lnTo>
                      <a:pt x="206" y="294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4992" y="3312"/>
              <a:ext cx="768" cy="720"/>
              <a:chOff x="3293" y="2069"/>
              <a:chExt cx="1079" cy="1025"/>
            </a:xfrm>
          </p:grpSpPr>
          <p:sp>
            <p:nvSpPr>
              <p:cNvPr id="16431" name="Freeform 18"/>
              <p:cNvSpPr>
                <a:spLocks/>
              </p:cNvSpPr>
              <p:nvPr/>
            </p:nvSpPr>
            <p:spPr bwMode="auto">
              <a:xfrm>
                <a:off x="3389" y="2091"/>
                <a:ext cx="391" cy="370"/>
              </a:xfrm>
              <a:custGeom>
                <a:avLst/>
                <a:gdLst>
                  <a:gd name="T0" fmla="*/ 0 w 391"/>
                  <a:gd name="T1" fmla="*/ 293 h 370"/>
                  <a:gd name="T2" fmla="*/ 4 w 391"/>
                  <a:gd name="T3" fmla="*/ 285 h 370"/>
                  <a:gd name="T4" fmla="*/ 8 w 391"/>
                  <a:gd name="T5" fmla="*/ 279 h 370"/>
                  <a:gd name="T6" fmla="*/ 12 w 391"/>
                  <a:gd name="T7" fmla="*/ 272 h 370"/>
                  <a:gd name="T8" fmla="*/ 15 w 391"/>
                  <a:gd name="T9" fmla="*/ 266 h 370"/>
                  <a:gd name="T10" fmla="*/ 19 w 391"/>
                  <a:gd name="T11" fmla="*/ 260 h 370"/>
                  <a:gd name="T12" fmla="*/ 24 w 391"/>
                  <a:gd name="T13" fmla="*/ 253 h 370"/>
                  <a:gd name="T14" fmla="*/ 28 w 391"/>
                  <a:gd name="T15" fmla="*/ 247 h 370"/>
                  <a:gd name="T16" fmla="*/ 32 w 391"/>
                  <a:gd name="T17" fmla="*/ 240 h 370"/>
                  <a:gd name="T18" fmla="*/ 37 w 391"/>
                  <a:gd name="T19" fmla="*/ 232 h 370"/>
                  <a:gd name="T20" fmla="*/ 43 w 391"/>
                  <a:gd name="T21" fmla="*/ 225 h 370"/>
                  <a:gd name="T22" fmla="*/ 48 w 391"/>
                  <a:gd name="T23" fmla="*/ 219 h 370"/>
                  <a:gd name="T24" fmla="*/ 53 w 391"/>
                  <a:gd name="T25" fmla="*/ 212 h 370"/>
                  <a:gd name="T26" fmla="*/ 59 w 391"/>
                  <a:gd name="T27" fmla="*/ 205 h 370"/>
                  <a:gd name="T28" fmla="*/ 65 w 391"/>
                  <a:gd name="T29" fmla="*/ 198 h 370"/>
                  <a:gd name="T30" fmla="*/ 71 w 391"/>
                  <a:gd name="T31" fmla="*/ 191 h 370"/>
                  <a:gd name="T32" fmla="*/ 77 w 391"/>
                  <a:gd name="T33" fmla="*/ 184 h 370"/>
                  <a:gd name="T34" fmla="*/ 83 w 391"/>
                  <a:gd name="T35" fmla="*/ 178 h 370"/>
                  <a:gd name="T36" fmla="*/ 91 w 391"/>
                  <a:gd name="T37" fmla="*/ 170 h 370"/>
                  <a:gd name="T38" fmla="*/ 98 w 391"/>
                  <a:gd name="T39" fmla="*/ 163 h 370"/>
                  <a:gd name="T40" fmla="*/ 104 w 391"/>
                  <a:gd name="T41" fmla="*/ 158 h 370"/>
                  <a:gd name="T42" fmla="*/ 112 w 391"/>
                  <a:gd name="T43" fmla="*/ 151 h 370"/>
                  <a:gd name="T44" fmla="*/ 117 w 391"/>
                  <a:gd name="T45" fmla="*/ 146 h 370"/>
                  <a:gd name="T46" fmla="*/ 124 w 391"/>
                  <a:gd name="T47" fmla="*/ 140 h 370"/>
                  <a:gd name="T48" fmla="*/ 131 w 391"/>
                  <a:gd name="T49" fmla="*/ 135 h 370"/>
                  <a:gd name="T50" fmla="*/ 140 w 391"/>
                  <a:gd name="T51" fmla="*/ 128 h 370"/>
                  <a:gd name="T52" fmla="*/ 147 w 391"/>
                  <a:gd name="T53" fmla="*/ 123 h 370"/>
                  <a:gd name="T54" fmla="*/ 155 w 391"/>
                  <a:gd name="T55" fmla="*/ 117 h 370"/>
                  <a:gd name="T56" fmla="*/ 164 w 391"/>
                  <a:gd name="T57" fmla="*/ 111 h 370"/>
                  <a:gd name="T58" fmla="*/ 173 w 391"/>
                  <a:gd name="T59" fmla="*/ 105 h 370"/>
                  <a:gd name="T60" fmla="*/ 183 w 391"/>
                  <a:gd name="T61" fmla="*/ 98 h 370"/>
                  <a:gd name="T62" fmla="*/ 192 w 391"/>
                  <a:gd name="T63" fmla="*/ 93 h 370"/>
                  <a:gd name="T64" fmla="*/ 202 w 391"/>
                  <a:gd name="T65" fmla="*/ 88 h 370"/>
                  <a:gd name="T66" fmla="*/ 213 w 391"/>
                  <a:gd name="T67" fmla="*/ 82 h 370"/>
                  <a:gd name="T68" fmla="*/ 222 w 391"/>
                  <a:gd name="T69" fmla="*/ 78 h 370"/>
                  <a:gd name="T70" fmla="*/ 230 w 391"/>
                  <a:gd name="T71" fmla="*/ 73 h 370"/>
                  <a:gd name="T72" fmla="*/ 240 w 391"/>
                  <a:gd name="T73" fmla="*/ 69 h 370"/>
                  <a:gd name="T74" fmla="*/ 247 w 391"/>
                  <a:gd name="T75" fmla="*/ 67 h 370"/>
                  <a:gd name="T76" fmla="*/ 217 w 391"/>
                  <a:gd name="T77" fmla="*/ 0 h 370"/>
                  <a:gd name="T78" fmla="*/ 391 w 391"/>
                  <a:gd name="T79" fmla="*/ 95 h 370"/>
                  <a:gd name="T80" fmla="*/ 346 w 391"/>
                  <a:gd name="T81" fmla="*/ 291 h 370"/>
                  <a:gd name="T82" fmla="*/ 318 w 391"/>
                  <a:gd name="T83" fmla="*/ 232 h 370"/>
                  <a:gd name="T84" fmla="*/ 306 w 391"/>
                  <a:gd name="T85" fmla="*/ 238 h 370"/>
                  <a:gd name="T86" fmla="*/ 295 w 391"/>
                  <a:gd name="T87" fmla="*/ 243 h 370"/>
                  <a:gd name="T88" fmla="*/ 283 w 391"/>
                  <a:gd name="T89" fmla="*/ 251 h 370"/>
                  <a:gd name="T90" fmla="*/ 270 w 391"/>
                  <a:gd name="T91" fmla="*/ 259 h 370"/>
                  <a:gd name="T92" fmla="*/ 260 w 391"/>
                  <a:gd name="T93" fmla="*/ 266 h 370"/>
                  <a:gd name="T94" fmla="*/ 250 w 391"/>
                  <a:gd name="T95" fmla="*/ 274 h 370"/>
                  <a:gd name="T96" fmla="*/ 240 w 391"/>
                  <a:gd name="T97" fmla="*/ 282 h 370"/>
                  <a:gd name="T98" fmla="*/ 231 w 391"/>
                  <a:gd name="T99" fmla="*/ 290 h 370"/>
                  <a:gd name="T100" fmla="*/ 223 w 391"/>
                  <a:gd name="T101" fmla="*/ 298 h 370"/>
                  <a:gd name="T102" fmla="*/ 214 w 391"/>
                  <a:gd name="T103" fmla="*/ 307 h 370"/>
                  <a:gd name="T104" fmla="*/ 207 w 391"/>
                  <a:gd name="T105" fmla="*/ 316 h 370"/>
                  <a:gd name="T106" fmla="*/ 199 w 391"/>
                  <a:gd name="T107" fmla="*/ 325 h 370"/>
                  <a:gd name="T108" fmla="*/ 193 w 391"/>
                  <a:gd name="T109" fmla="*/ 333 h 370"/>
                  <a:gd name="T110" fmla="*/ 186 w 391"/>
                  <a:gd name="T111" fmla="*/ 344 h 370"/>
                  <a:gd name="T112" fmla="*/ 179 w 391"/>
                  <a:gd name="T113" fmla="*/ 354 h 370"/>
                  <a:gd name="T114" fmla="*/ 176 w 391"/>
                  <a:gd name="T115" fmla="*/ 362 h 370"/>
                  <a:gd name="T116" fmla="*/ 171 w 391"/>
                  <a:gd name="T117" fmla="*/ 370 h 370"/>
                  <a:gd name="T118" fmla="*/ 0 w 391"/>
                  <a:gd name="T119" fmla="*/ 293 h 37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1"/>
                  <a:gd name="T181" fmla="*/ 0 h 370"/>
                  <a:gd name="T182" fmla="*/ 391 w 391"/>
                  <a:gd name="T183" fmla="*/ 370 h 37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1" h="370">
                    <a:moveTo>
                      <a:pt x="0" y="293"/>
                    </a:moveTo>
                    <a:lnTo>
                      <a:pt x="4" y="285"/>
                    </a:lnTo>
                    <a:lnTo>
                      <a:pt x="8" y="279"/>
                    </a:lnTo>
                    <a:lnTo>
                      <a:pt x="12" y="272"/>
                    </a:lnTo>
                    <a:lnTo>
                      <a:pt x="15" y="266"/>
                    </a:lnTo>
                    <a:lnTo>
                      <a:pt x="19" y="260"/>
                    </a:lnTo>
                    <a:lnTo>
                      <a:pt x="24" y="253"/>
                    </a:lnTo>
                    <a:lnTo>
                      <a:pt x="28" y="247"/>
                    </a:lnTo>
                    <a:lnTo>
                      <a:pt x="32" y="240"/>
                    </a:lnTo>
                    <a:lnTo>
                      <a:pt x="37" y="232"/>
                    </a:lnTo>
                    <a:lnTo>
                      <a:pt x="43" y="225"/>
                    </a:lnTo>
                    <a:lnTo>
                      <a:pt x="48" y="219"/>
                    </a:lnTo>
                    <a:lnTo>
                      <a:pt x="53" y="212"/>
                    </a:lnTo>
                    <a:lnTo>
                      <a:pt x="59" y="205"/>
                    </a:lnTo>
                    <a:lnTo>
                      <a:pt x="65" y="198"/>
                    </a:lnTo>
                    <a:lnTo>
                      <a:pt x="71" y="191"/>
                    </a:lnTo>
                    <a:lnTo>
                      <a:pt x="77" y="184"/>
                    </a:lnTo>
                    <a:lnTo>
                      <a:pt x="83" y="178"/>
                    </a:lnTo>
                    <a:lnTo>
                      <a:pt x="91" y="170"/>
                    </a:lnTo>
                    <a:lnTo>
                      <a:pt x="98" y="163"/>
                    </a:lnTo>
                    <a:lnTo>
                      <a:pt x="104" y="158"/>
                    </a:lnTo>
                    <a:lnTo>
                      <a:pt x="112" y="151"/>
                    </a:lnTo>
                    <a:lnTo>
                      <a:pt x="117" y="146"/>
                    </a:lnTo>
                    <a:lnTo>
                      <a:pt x="124" y="140"/>
                    </a:lnTo>
                    <a:lnTo>
                      <a:pt x="131" y="135"/>
                    </a:lnTo>
                    <a:lnTo>
                      <a:pt x="140" y="128"/>
                    </a:lnTo>
                    <a:lnTo>
                      <a:pt x="147" y="123"/>
                    </a:lnTo>
                    <a:lnTo>
                      <a:pt x="155" y="117"/>
                    </a:lnTo>
                    <a:lnTo>
                      <a:pt x="164" y="111"/>
                    </a:lnTo>
                    <a:lnTo>
                      <a:pt x="173" y="105"/>
                    </a:lnTo>
                    <a:lnTo>
                      <a:pt x="183" y="98"/>
                    </a:lnTo>
                    <a:lnTo>
                      <a:pt x="192" y="93"/>
                    </a:lnTo>
                    <a:lnTo>
                      <a:pt x="202" y="88"/>
                    </a:lnTo>
                    <a:lnTo>
                      <a:pt x="213" y="82"/>
                    </a:lnTo>
                    <a:lnTo>
                      <a:pt x="222" y="78"/>
                    </a:lnTo>
                    <a:lnTo>
                      <a:pt x="230" y="73"/>
                    </a:lnTo>
                    <a:lnTo>
                      <a:pt x="240" y="69"/>
                    </a:lnTo>
                    <a:lnTo>
                      <a:pt x="247" y="67"/>
                    </a:lnTo>
                    <a:lnTo>
                      <a:pt x="217" y="0"/>
                    </a:lnTo>
                    <a:lnTo>
                      <a:pt x="391" y="95"/>
                    </a:lnTo>
                    <a:lnTo>
                      <a:pt x="346" y="291"/>
                    </a:lnTo>
                    <a:lnTo>
                      <a:pt x="318" y="232"/>
                    </a:lnTo>
                    <a:lnTo>
                      <a:pt x="306" y="238"/>
                    </a:lnTo>
                    <a:lnTo>
                      <a:pt x="295" y="243"/>
                    </a:lnTo>
                    <a:lnTo>
                      <a:pt x="283" y="251"/>
                    </a:lnTo>
                    <a:lnTo>
                      <a:pt x="270" y="259"/>
                    </a:lnTo>
                    <a:lnTo>
                      <a:pt x="260" y="266"/>
                    </a:lnTo>
                    <a:lnTo>
                      <a:pt x="250" y="274"/>
                    </a:lnTo>
                    <a:lnTo>
                      <a:pt x="240" y="282"/>
                    </a:lnTo>
                    <a:lnTo>
                      <a:pt x="231" y="290"/>
                    </a:lnTo>
                    <a:lnTo>
                      <a:pt x="223" y="298"/>
                    </a:lnTo>
                    <a:lnTo>
                      <a:pt x="214" y="307"/>
                    </a:lnTo>
                    <a:lnTo>
                      <a:pt x="207" y="316"/>
                    </a:lnTo>
                    <a:lnTo>
                      <a:pt x="199" y="325"/>
                    </a:lnTo>
                    <a:lnTo>
                      <a:pt x="193" y="333"/>
                    </a:lnTo>
                    <a:lnTo>
                      <a:pt x="186" y="344"/>
                    </a:lnTo>
                    <a:lnTo>
                      <a:pt x="179" y="354"/>
                    </a:lnTo>
                    <a:lnTo>
                      <a:pt x="176" y="362"/>
                    </a:lnTo>
                    <a:lnTo>
                      <a:pt x="171" y="370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2" name="Freeform 19"/>
              <p:cNvSpPr>
                <a:spLocks/>
              </p:cNvSpPr>
              <p:nvPr/>
            </p:nvSpPr>
            <p:spPr bwMode="auto">
              <a:xfrm>
                <a:off x="3293" y="2352"/>
                <a:ext cx="344" cy="411"/>
              </a:xfrm>
              <a:custGeom>
                <a:avLst/>
                <a:gdLst>
                  <a:gd name="T0" fmla="*/ 344 w 344"/>
                  <a:gd name="T1" fmla="*/ 170 h 411"/>
                  <a:gd name="T2" fmla="*/ 256 w 344"/>
                  <a:gd name="T3" fmla="*/ 136 h 411"/>
                  <a:gd name="T4" fmla="*/ 253 w 344"/>
                  <a:gd name="T5" fmla="*/ 143 h 411"/>
                  <a:gd name="T6" fmla="*/ 251 w 344"/>
                  <a:gd name="T7" fmla="*/ 151 h 411"/>
                  <a:gd name="T8" fmla="*/ 248 w 344"/>
                  <a:gd name="T9" fmla="*/ 159 h 411"/>
                  <a:gd name="T10" fmla="*/ 246 w 344"/>
                  <a:gd name="T11" fmla="*/ 168 h 411"/>
                  <a:gd name="T12" fmla="*/ 244 w 344"/>
                  <a:gd name="T13" fmla="*/ 179 h 411"/>
                  <a:gd name="T14" fmla="*/ 242 w 344"/>
                  <a:gd name="T15" fmla="*/ 188 h 411"/>
                  <a:gd name="T16" fmla="*/ 241 w 344"/>
                  <a:gd name="T17" fmla="*/ 198 h 411"/>
                  <a:gd name="T18" fmla="*/ 240 w 344"/>
                  <a:gd name="T19" fmla="*/ 209 h 411"/>
                  <a:gd name="T20" fmla="*/ 239 w 344"/>
                  <a:gd name="T21" fmla="*/ 220 h 411"/>
                  <a:gd name="T22" fmla="*/ 239 w 344"/>
                  <a:gd name="T23" fmla="*/ 241 h 411"/>
                  <a:gd name="T24" fmla="*/ 239 w 344"/>
                  <a:gd name="T25" fmla="*/ 251 h 411"/>
                  <a:gd name="T26" fmla="*/ 240 w 344"/>
                  <a:gd name="T27" fmla="*/ 261 h 411"/>
                  <a:gd name="T28" fmla="*/ 241 w 344"/>
                  <a:gd name="T29" fmla="*/ 271 h 411"/>
                  <a:gd name="T30" fmla="*/ 243 w 344"/>
                  <a:gd name="T31" fmla="*/ 281 h 411"/>
                  <a:gd name="T32" fmla="*/ 245 w 344"/>
                  <a:gd name="T33" fmla="*/ 291 h 411"/>
                  <a:gd name="T34" fmla="*/ 248 w 344"/>
                  <a:gd name="T35" fmla="*/ 302 h 411"/>
                  <a:gd name="T36" fmla="*/ 251 w 344"/>
                  <a:gd name="T37" fmla="*/ 313 h 411"/>
                  <a:gd name="T38" fmla="*/ 87 w 344"/>
                  <a:gd name="T39" fmla="*/ 411 h 411"/>
                  <a:gd name="T40" fmla="*/ 83 w 344"/>
                  <a:gd name="T41" fmla="*/ 401 h 411"/>
                  <a:gd name="T42" fmla="*/ 80 w 344"/>
                  <a:gd name="T43" fmla="*/ 392 h 411"/>
                  <a:gd name="T44" fmla="*/ 77 w 344"/>
                  <a:gd name="T45" fmla="*/ 384 h 411"/>
                  <a:gd name="T46" fmla="*/ 74 w 344"/>
                  <a:gd name="T47" fmla="*/ 375 h 411"/>
                  <a:gd name="T48" fmla="*/ 71 w 344"/>
                  <a:gd name="T49" fmla="*/ 368 h 411"/>
                  <a:gd name="T50" fmla="*/ 68 w 344"/>
                  <a:gd name="T51" fmla="*/ 359 h 411"/>
                  <a:gd name="T52" fmla="*/ 66 w 344"/>
                  <a:gd name="T53" fmla="*/ 351 h 411"/>
                  <a:gd name="T54" fmla="*/ 64 w 344"/>
                  <a:gd name="T55" fmla="*/ 343 h 411"/>
                  <a:gd name="T56" fmla="*/ 62 w 344"/>
                  <a:gd name="T57" fmla="*/ 335 h 411"/>
                  <a:gd name="T58" fmla="*/ 60 w 344"/>
                  <a:gd name="T59" fmla="*/ 326 h 411"/>
                  <a:gd name="T60" fmla="*/ 58 w 344"/>
                  <a:gd name="T61" fmla="*/ 316 h 411"/>
                  <a:gd name="T62" fmla="*/ 56 w 344"/>
                  <a:gd name="T63" fmla="*/ 307 h 411"/>
                  <a:gd name="T64" fmla="*/ 54 w 344"/>
                  <a:gd name="T65" fmla="*/ 297 h 411"/>
                  <a:gd name="T66" fmla="*/ 53 w 344"/>
                  <a:gd name="T67" fmla="*/ 287 h 411"/>
                  <a:gd name="T68" fmla="*/ 52 w 344"/>
                  <a:gd name="T69" fmla="*/ 277 h 411"/>
                  <a:gd name="T70" fmla="*/ 51 w 344"/>
                  <a:gd name="T71" fmla="*/ 266 h 411"/>
                  <a:gd name="T72" fmla="*/ 50 w 344"/>
                  <a:gd name="T73" fmla="*/ 255 h 411"/>
                  <a:gd name="T74" fmla="*/ 50 w 344"/>
                  <a:gd name="T75" fmla="*/ 244 h 411"/>
                  <a:gd name="T76" fmla="*/ 50 w 344"/>
                  <a:gd name="T77" fmla="*/ 232 h 411"/>
                  <a:gd name="T78" fmla="*/ 50 w 344"/>
                  <a:gd name="T79" fmla="*/ 218 h 411"/>
                  <a:gd name="T80" fmla="*/ 51 w 344"/>
                  <a:gd name="T81" fmla="*/ 205 h 411"/>
                  <a:gd name="T82" fmla="*/ 51 w 344"/>
                  <a:gd name="T83" fmla="*/ 196 h 411"/>
                  <a:gd name="T84" fmla="*/ 52 w 344"/>
                  <a:gd name="T85" fmla="*/ 186 h 411"/>
                  <a:gd name="T86" fmla="*/ 53 w 344"/>
                  <a:gd name="T87" fmla="*/ 176 h 411"/>
                  <a:gd name="T88" fmla="*/ 55 w 344"/>
                  <a:gd name="T89" fmla="*/ 164 h 411"/>
                  <a:gd name="T90" fmla="*/ 57 w 344"/>
                  <a:gd name="T91" fmla="*/ 154 h 411"/>
                  <a:gd name="T92" fmla="*/ 59 w 344"/>
                  <a:gd name="T93" fmla="*/ 144 h 411"/>
                  <a:gd name="T94" fmla="*/ 61 w 344"/>
                  <a:gd name="T95" fmla="*/ 132 h 411"/>
                  <a:gd name="T96" fmla="*/ 64 w 344"/>
                  <a:gd name="T97" fmla="*/ 123 h 411"/>
                  <a:gd name="T98" fmla="*/ 66 w 344"/>
                  <a:gd name="T99" fmla="*/ 111 h 411"/>
                  <a:gd name="T100" fmla="*/ 69 w 344"/>
                  <a:gd name="T101" fmla="*/ 102 h 411"/>
                  <a:gd name="T102" fmla="*/ 73 w 344"/>
                  <a:gd name="T103" fmla="*/ 91 h 411"/>
                  <a:gd name="T104" fmla="*/ 76 w 344"/>
                  <a:gd name="T105" fmla="*/ 81 h 411"/>
                  <a:gd name="T106" fmla="*/ 81 w 344"/>
                  <a:gd name="T107" fmla="*/ 68 h 411"/>
                  <a:gd name="T108" fmla="*/ 0 w 344"/>
                  <a:gd name="T109" fmla="*/ 35 h 411"/>
                  <a:gd name="T110" fmla="*/ 214 w 344"/>
                  <a:gd name="T111" fmla="*/ 0 h 411"/>
                  <a:gd name="T112" fmla="*/ 344 w 344"/>
                  <a:gd name="T113" fmla="*/ 17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44"/>
                  <a:gd name="T172" fmla="*/ 0 h 411"/>
                  <a:gd name="T173" fmla="*/ 344 w 344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44" h="411">
                    <a:moveTo>
                      <a:pt x="344" y="170"/>
                    </a:moveTo>
                    <a:lnTo>
                      <a:pt x="256" y="136"/>
                    </a:lnTo>
                    <a:lnTo>
                      <a:pt x="253" y="143"/>
                    </a:lnTo>
                    <a:lnTo>
                      <a:pt x="251" y="151"/>
                    </a:lnTo>
                    <a:lnTo>
                      <a:pt x="248" y="159"/>
                    </a:lnTo>
                    <a:lnTo>
                      <a:pt x="246" y="168"/>
                    </a:lnTo>
                    <a:lnTo>
                      <a:pt x="244" y="179"/>
                    </a:lnTo>
                    <a:lnTo>
                      <a:pt x="242" y="188"/>
                    </a:lnTo>
                    <a:lnTo>
                      <a:pt x="241" y="198"/>
                    </a:lnTo>
                    <a:lnTo>
                      <a:pt x="240" y="209"/>
                    </a:lnTo>
                    <a:lnTo>
                      <a:pt x="239" y="220"/>
                    </a:lnTo>
                    <a:lnTo>
                      <a:pt x="239" y="241"/>
                    </a:lnTo>
                    <a:lnTo>
                      <a:pt x="239" y="251"/>
                    </a:lnTo>
                    <a:lnTo>
                      <a:pt x="240" y="261"/>
                    </a:lnTo>
                    <a:lnTo>
                      <a:pt x="241" y="271"/>
                    </a:lnTo>
                    <a:lnTo>
                      <a:pt x="243" y="281"/>
                    </a:lnTo>
                    <a:lnTo>
                      <a:pt x="245" y="291"/>
                    </a:lnTo>
                    <a:lnTo>
                      <a:pt x="248" y="302"/>
                    </a:lnTo>
                    <a:lnTo>
                      <a:pt x="251" y="313"/>
                    </a:lnTo>
                    <a:lnTo>
                      <a:pt x="87" y="411"/>
                    </a:lnTo>
                    <a:lnTo>
                      <a:pt x="83" y="401"/>
                    </a:lnTo>
                    <a:lnTo>
                      <a:pt x="80" y="392"/>
                    </a:lnTo>
                    <a:lnTo>
                      <a:pt x="77" y="384"/>
                    </a:lnTo>
                    <a:lnTo>
                      <a:pt x="74" y="375"/>
                    </a:lnTo>
                    <a:lnTo>
                      <a:pt x="71" y="368"/>
                    </a:lnTo>
                    <a:lnTo>
                      <a:pt x="68" y="359"/>
                    </a:lnTo>
                    <a:lnTo>
                      <a:pt x="66" y="351"/>
                    </a:lnTo>
                    <a:lnTo>
                      <a:pt x="64" y="343"/>
                    </a:lnTo>
                    <a:lnTo>
                      <a:pt x="62" y="335"/>
                    </a:lnTo>
                    <a:lnTo>
                      <a:pt x="60" y="326"/>
                    </a:lnTo>
                    <a:lnTo>
                      <a:pt x="58" y="316"/>
                    </a:lnTo>
                    <a:lnTo>
                      <a:pt x="56" y="307"/>
                    </a:lnTo>
                    <a:lnTo>
                      <a:pt x="54" y="297"/>
                    </a:lnTo>
                    <a:lnTo>
                      <a:pt x="53" y="287"/>
                    </a:lnTo>
                    <a:lnTo>
                      <a:pt x="52" y="277"/>
                    </a:lnTo>
                    <a:lnTo>
                      <a:pt x="51" y="266"/>
                    </a:lnTo>
                    <a:lnTo>
                      <a:pt x="50" y="255"/>
                    </a:lnTo>
                    <a:lnTo>
                      <a:pt x="50" y="244"/>
                    </a:lnTo>
                    <a:lnTo>
                      <a:pt x="50" y="232"/>
                    </a:lnTo>
                    <a:lnTo>
                      <a:pt x="50" y="218"/>
                    </a:lnTo>
                    <a:lnTo>
                      <a:pt x="51" y="205"/>
                    </a:lnTo>
                    <a:lnTo>
                      <a:pt x="51" y="196"/>
                    </a:lnTo>
                    <a:lnTo>
                      <a:pt x="52" y="186"/>
                    </a:lnTo>
                    <a:lnTo>
                      <a:pt x="53" y="176"/>
                    </a:lnTo>
                    <a:lnTo>
                      <a:pt x="55" y="164"/>
                    </a:lnTo>
                    <a:lnTo>
                      <a:pt x="57" y="154"/>
                    </a:lnTo>
                    <a:lnTo>
                      <a:pt x="59" y="144"/>
                    </a:lnTo>
                    <a:lnTo>
                      <a:pt x="61" y="132"/>
                    </a:lnTo>
                    <a:lnTo>
                      <a:pt x="64" y="123"/>
                    </a:lnTo>
                    <a:lnTo>
                      <a:pt x="66" y="111"/>
                    </a:lnTo>
                    <a:lnTo>
                      <a:pt x="69" y="102"/>
                    </a:lnTo>
                    <a:lnTo>
                      <a:pt x="73" y="91"/>
                    </a:lnTo>
                    <a:lnTo>
                      <a:pt x="76" y="81"/>
                    </a:lnTo>
                    <a:lnTo>
                      <a:pt x="81" y="68"/>
                    </a:lnTo>
                    <a:lnTo>
                      <a:pt x="0" y="35"/>
                    </a:lnTo>
                    <a:lnTo>
                      <a:pt x="214" y="0"/>
                    </a:lnTo>
                    <a:lnTo>
                      <a:pt x="344" y="1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3" name="Freeform 20"/>
              <p:cNvSpPr>
                <a:spLocks/>
              </p:cNvSpPr>
              <p:nvPr/>
            </p:nvSpPr>
            <p:spPr bwMode="auto">
              <a:xfrm>
                <a:off x="3308" y="2649"/>
                <a:ext cx="391" cy="352"/>
              </a:xfrm>
              <a:custGeom>
                <a:avLst/>
                <a:gdLst>
                  <a:gd name="T0" fmla="*/ 311 w 391"/>
                  <a:gd name="T1" fmla="*/ 352 h 352"/>
                  <a:gd name="T2" fmla="*/ 303 w 391"/>
                  <a:gd name="T3" fmla="*/ 348 h 352"/>
                  <a:gd name="T4" fmla="*/ 296 w 391"/>
                  <a:gd name="T5" fmla="*/ 345 h 352"/>
                  <a:gd name="T6" fmla="*/ 289 w 391"/>
                  <a:gd name="T7" fmla="*/ 342 h 352"/>
                  <a:gd name="T8" fmla="*/ 283 w 391"/>
                  <a:gd name="T9" fmla="*/ 338 h 352"/>
                  <a:gd name="T10" fmla="*/ 276 w 391"/>
                  <a:gd name="T11" fmla="*/ 335 h 352"/>
                  <a:gd name="T12" fmla="*/ 269 w 391"/>
                  <a:gd name="T13" fmla="*/ 331 h 352"/>
                  <a:gd name="T14" fmla="*/ 262 w 391"/>
                  <a:gd name="T15" fmla="*/ 327 h 352"/>
                  <a:gd name="T16" fmla="*/ 255 w 391"/>
                  <a:gd name="T17" fmla="*/ 323 h 352"/>
                  <a:gd name="T18" fmla="*/ 247 w 391"/>
                  <a:gd name="T19" fmla="*/ 317 h 352"/>
                  <a:gd name="T20" fmla="*/ 239 w 391"/>
                  <a:gd name="T21" fmla="*/ 312 h 352"/>
                  <a:gd name="T22" fmla="*/ 232 w 391"/>
                  <a:gd name="T23" fmla="*/ 307 h 352"/>
                  <a:gd name="T24" fmla="*/ 226 w 391"/>
                  <a:gd name="T25" fmla="*/ 302 h 352"/>
                  <a:gd name="T26" fmla="*/ 218 w 391"/>
                  <a:gd name="T27" fmla="*/ 297 h 352"/>
                  <a:gd name="T28" fmla="*/ 210 w 391"/>
                  <a:gd name="T29" fmla="*/ 291 h 352"/>
                  <a:gd name="T30" fmla="*/ 203 w 391"/>
                  <a:gd name="T31" fmla="*/ 286 h 352"/>
                  <a:gd name="T32" fmla="*/ 196 w 391"/>
                  <a:gd name="T33" fmla="*/ 279 h 352"/>
                  <a:gd name="T34" fmla="*/ 190 w 391"/>
                  <a:gd name="T35" fmla="*/ 274 h 352"/>
                  <a:gd name="T36" fmla="*/ 181 w 391"/>
                  <a:gd name="T37" fmla="*/ 266 h 352"/>
                  <a:gd name="T38" fmla="*/ 174 w 391"/>
                  <a:gd name="T39" fmla="*/ 260 h 352"/>
                  <a:gd name="T40" fmla="*/ 168 w 391"/>
                  <a:gd name="T41" fmla="*/ 254 h 352"/>
                  <a:gd name="T42" fmla="*/ 161 w 391"/>
                  <a:gd name="T43" fmla="*/ 247 h 352"/>
                  <a:gd name="T44" fmla="*/ 156 w 391"/>
                  <a:gd name="T45" fmla="*/ 242 h 352"/>
                  <a:gd name="T46" fmla="*/ 150 w 391"/>
                  <a:gd name="T47" fmla="*/ 235 h 352"/>
                  <a:gd name="T48" fmla="*/ 144 w 391"/>
                  <a:gd name="T49" fmla="*/ 228 h 352"/>
                  <a:gd name="T50" fmla="*/ 137 w 391"/>
                  <a:gd name="T51" fmla="*/ 220 h 352"/>
                  <a:gd name="T52" fmla="*/ 131 w 391"/>
                  <a:gd name="T53" fmla="*/ 214 h 352"/>
                  <a:gd name="T54" fmla="*/ 125 w 391"/>
                  <a:gd name="T55" fmla="*/ 206 h 352"/>
                  <a:gd name="T56" fmla="*/ 118 w 391"/>
                  <a:gd name="T57" fmla="*/ 197 h 352"/>
                  <a:gd name="T58" fmla="*/ 112 w 391"/>
                  <a:gd name="T59" fmla="*/ 189 h 352"/>
                  <a:gd name="T60" fmla="*/ 106 w 391"/>
                  <a:gd name="T61" fmla="*/ 180 h 352"/>
                  <a:gd name="T62" fmla="*/ 100 w 391"/>
                  <a:gd name="T63" fmla="*/ 171 h 352"/>
                  <a:gd name="T64" fmla="*/ 94 w 391"/>
                  <a:gd name="T65" fmla="*/ 161 h 352"/>
                  <a:gd name="T66" fmla="*/ 88 w 391"/>
                  <a:gd name="T67" fmla="*/ 151 h 352"/>
                  <a:gd name="T68" fmla="*/ 84 w 391"/>
                  <a:gd name="T69" fmla="*/ 143 h 352"/>
                  <a:gd name="T70" fmla="*/ 79 w 391"/>
                  <a:gd name="T71" fmla="*/ 134 h 352"/>
                  <a:gd name="T72" fmla="*/ 75 w 391"/>
                  <a:gd name="T73" fmla="*/ 125 h 352"/>
                  <a:gd name="T74" fmla="*/ 0 w 391"/>
                  <a:gd name="T75" fmla="*/ 159 h 352"/>
                  <a:gd name="T76" fmla="*/ 123 w 391"/>
                  <a:gd name="T77" fmla="*/ 0 h 352"/>
                  <a:gd name="T78" fmla="*/ 331 w 391"/>
                  <a:gd name="T79" fmla="*/ 17 h 352"/>
                  <a:gd name="T80" fmla="*/ 247 w 391"/>
                  <a:gd name="T81" fmla="*/ 52 h 352"/>
                  <a:gd name="T82" fmla="*/ 252 w 391"/>
                  <a:gd name="T83" fmla="*/ 62 h 352"/>
                  <a:gd name="T84" fmla="*/ 259 w 391"/>
                  <a:gd name="T85" fmla="*/ 73 h 352"/>
                  <a:gd name="T86" fmla="*/ 266 w 391"/>
                  <a:gd name="T87" fmla="*/ 84 h 352"/>
                  <a:gd name="T88" fmla="*/ 275 w 391"/>
                  <a:gd name="T89" fmla="*/ 97 h 352"/>
                  <a:gd name="T90" fmla="*/ 282 w 391"/>
                  <a:gd name="T91" fmla="*/ 106 h 352"/>
                  <a:gd name="T92" fmla="*/ 291 w 391"/>
                  <a:gd name="T93" fmla="*/ 116 h 352"/>
                  <a:gd name="T94" fmla="*/ 299 w 391"/>
                  <a:gd name="T95" fmla="*/ 125 h 352"/>
                  <a:gd name="T96" fmla="*/ 307 w 391"/>
                  <a:gd name="T97" fmla="*/ 133 h 352"/>
                  <a:gd name="T98" fmla="*/ 316 w 391"/>
                  <a:gd name="T99" fmla="*/ 141 h 352"/>
                  <a:gd name="T100" fmla="*/ 326 w 391"/>
                  <a:gd name="T101" fmla="*/ 150 h 352"/>
                  <a:gd name="T102" fmla="*/ 335 w 391"/>
                  <a:gd name="T103" fmla="*/ 157 h 352"/>
                  <a:gd name="T104" fmla="*/ 345 w 391"/>
                  <a:gd name="T105" fmla="*/ 164 h 352"/>
                  <a:gd name="T106" fmla="*/ 354 w 391"/>
                  <a:gd name="T107" fmla="*/ 170 h 352"/>
                  <a:gd name="T108" fmla="*/ 365 w 391"/>
                  <a:gd name="T109" fmla="*/ 177 h 352"/>
                  <a:gd name="T110" fmla="*/ 376 w 391"/>
                  <a:gd name="T111" fmla="*/ 183 h 352"/>
                  <a:gd name="T112" fmla="*/ 384 w 391"/>
                  <a:gd name="T113" fmla="*/ 186 h 352"/>
                  <a:gd name="T114" fmla="*/ 391 w 391"/>
                  <a:gd name="T115" fmla="*/ 190 h 352"/>
                  <a:gd name="T116" fmla="*/ 311 w 391"/>
                  <a:gd name="T117" fmla="*/ 352 h 3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1"/>
                  <a:gd name="T178" fmla="*/ 0 h 352"/>
                  <a:gd name="T179" fmla="*/ 391 w 391"/>
                  <a:gd name="T180" fmla="*/ 352 h 35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1" h="352">
                    <a:moveTo>
                      <a:pt x="311" y="352"/>
                    </a:moveTo>
                    <a:lnTo>
                      <a:pt x="303" y="348"/>
                    </a:lnTo>
                    <a:lnTo>
                      <a:pt x="296" y="345"/>
                    </a:lnTo>
                    <a:lnTo>
                      <a:pt x="289" y="342"/>
                    </a:lnTo>
                    <a:lnTo>
                      <a:pt x="283" y="338"/>
                    </a:lnTo>
                    <a:lnTo>
                      <a:pt x="276" y="335"/>
                    </a:lnTo>
                    <a:lnTo>
                      <a:pt x="269" y="331"/>
                    </a:lnTo>
                    <a:lnTo>
                      <a:pt x="262" y="327"/>
                    </a:lnTo>
                    <a:lnTo>
                      <a:pt x="255" y="323"/>
                    </a:lnTo>
                    <a:lnTo>
                      <a:pt x="247" y="317"/>
                    </a:lnTo>
                    <a:lnTo>
                      <a:pt x="239" y="312"/>
                    </a:lnTo>
                    <a:lnTo>
                      <a:pt x="232" y="307"/>
                    </a:lnTo>
                    <a:lnTo>
                      <a:pt x="226" y="302"/>
                    </a:lnTo>
                    <a:lnTo>
                      <a:pt x="218" y="297"/>
                    </a:lnTo>
                    <a:lnTo>
                      <a:pt x="210" y="291"/>
                    </a:lnTo>
                    <a:lnTo>
                      <a:pt x="203" y="286"/>
                    </a:lnTo>
                    <a:lnTo>
                      <a:pt x="196" y="279"/>
                    </a:lnTo>
                    <a:lnTo>
                      <a:pt x="190" y="274"/>
                    </a:lnTo>
                    <a:lnTo>
                      <a:pt x="181" y="266"/>
                    </a:lnTo>
                    <a:lnTo>
                      <a:pt x="174" y="260"/>
                    </a:lnTo>
                    <a:lnTo>
                      <a:pt x="168" y="254"/>
                    </a:lnTo>
                    <a:lnTo>
                      <a:pt x="161" y="247"/>
                    </a:lnTo>
                    <a:lnTo>
                      <a:pt x="156" y="242"/>
                    </a:lnTo>
                    <a:lnTo>
                      <a:pt x="150" y="235"/>
                    </a:lnTo>
                    <a:lnTo>
                      <a:pt x="144" y="228"/>
                    </a:lnTo>
                    <a:lnTo>
                      <a:pt x="137" y="220"/>
                    </a:lnTo>
                    <a:lnTo>
                      <a:pt x="131" y="214"/>
                    </a:lnTo>
                    <a:lnTo>
                      <a:pt x="125" y="206"/>
                    </a:lnTo>
                    <a:lnTo>
                      <a:pt x="118" y="197"/>
                    </a:lnTo>
                    <a:lnTo>
                      <a:pt x="112" y="189"/>
                    </a:lnTo>
                    <a:lnTo>
                      <a:pt x="106" y="180"/>
                    </a:lnTo>
                    <a:lnTo>
                      <a:pt x="100" y="171"/>
                    </a:lnTo>
                    <a:lnTo>
                      <a:pt x="94" y="161"/>
                    </a:lnTo>
                    <a:lnTo>
                      <a:pt x="88" y="151"/>
                    </a:lnTo>
                    <a:lnTo>
                      <a:pt x="84" y="143"/>
                    </a:lnTo>
                    <a:lnTo>
                      <a:pt x="79" y="134"/>
                    </a:lnTo>
                    <a:lnTo>
                      <a:pt x="75" y="125"/>
                    </a:lnTo>
                    <a:lnTo>
                      <a:pt x="0" y="159"/>
                    </a:lnTo>
                    <a:lnTo>
                      <a:pt x="123" y="0"/>
                    </a:lnTo>
                    <a:lnTo>
                      <a:pt x="331" y="17"/>
                    </a:lnTo>
                    <a:lnTo>
                      <a:pt x="247" y="52"/>
                    </a:lnTo>
                    <a:lnTo>
                      <a:pt x="252" y="62"/>
                    </a:lnTo>
                    <a:lnTo>
                      <a:pt x="259" y="73"/>
                    </a:lnTo>
                    <a:lnTo>
                      <a:pt x="266" y="84"/>
                    </a:lnTo>
                    <a:lnTo>
                      <a:pt x="275" y="97"/>
                    </a:lnTo>
                    <a:lnTo>
                      <a:pt x="282" y="106"/>
                    </a:lnTo>
                    <a:lnTo>
                      <a:pt x="291" y="116"/>
                    </a:lnTo>
                    <a:lnTo>
                      <a:pt x="299" y="125"/>
                    </a:lnTo>
                    <a:lnTo>
                      <a:pt x="307" y="133"/>
                    </a:lnTo>
                    <a:lnTo>
                      <a:pt x="316" y="141"/>
                    </a:lnTo>
                    <a:lnTo>
                      <a:pt x="326" y="150"/>
                    </a:lnTo>
                    <a:lnTo>
                      <a:pt x="335" y="157"/>
                    </a:lnTo>
                    <a:lnTo>
                      <a:pt x="345" y="164"/>
                    </a:lnTo>
                    <a:lnTo>
                      <a:pt x="354" y="170"/>
                    </a:lnTo>
                    <a:lnTo>
                      <a:pt x="365" y="177"/>
                    </a:lnTo>
                    <a:lnTo>
                      <a:pt x="376" y="183"/>
                    </a:lnTo>
                    <a:lnTo>
                      <a:pt x="384" y="186"/>
                    </a:lnTo>
                    <a:lnTo>
                      <a:pt x="391" y="190"/>
                    </a:lnTo>
                    <a:lnTo>
                      <a:pt x="311" y="352"/>
                    </a:lnTo>
                    <a:close/>
                  </a:path>
                </a:pathLst>
              </a:cu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4" name="Freeform 21"/>
              <p:cNvSpPr>
                <a:spLocks/>
              </p:cNvSpPr>
              <p:nvPr/>
            </p:nvSpPr>
            <p:spPr bwMode="auto">
              <a:xfrm>
                <a:off x="3603" y="2772"/>
                <a:ext cx="424" cy="322"/>
              </a:xfrm>
              <a:custGeom>
                <a:avLst/>
                <a:gdLst>
                  <a:gd name="T0" fmla="*/ 170 w 424"/>
                  <a:gd name="T1" fmla="*/ 0 h 322"/>
                  <a:gd name="T2" fmla="*/ 135 w 424"/>
                  <a:gd name="T3" fmla="*/ 83 h 322"/>
                  <a:gd name="T4" fmla="*/ 143 w 424"/>
                  <a:gd name="T5" fmla="*/ 86 h 322"/>
                  <a:gd name="T6" fmla="*/ 150 w 424"/>
                  <a:gd name="T7" fmla="*/ 88 h 322"/>
                  <a:gd name="T8" fmla="*/ 159 w 424"/>
                  <a:gd name="T9" fmla="*/ 91 h 322"/>
                  <a:gd name="T10" fmla="*/ 168 w 424"/>
                  <a:gd name="T11" fmla="*/ 93 h 322"/>
                  <a:gd name="T12" fmla="*/ 179 w 424"/>
                  <a:gd name="T13" fmla="*/ 95 h 322"/>
                  <a:gd name="T14" fmla="*/ 189 w 424"/>
                  <a:gd name="T15" fmla="*/ 96 h 322"/>
                  <a:gd name="T16" fmla="*/ 199 w 424"/>
                  <a:gd name="T17" fmla="*/ 98 h 322"/>
                  <a:gd name="T18" fmla="*/ 211 w 424"/>
                  <a:gd name="T19" fmla="*/ 99 h 322"/>
                  <a:gd name="T20" fmla="*/ 223 w 424"/>
                  <a:gd name="T21" fmla="*/ 100 h 322"/>
                  <a:gd name="T22" fmla="*/ 245 w 424"/>
                  <a:gd name="T23" fmla="*/ 100 h 322"/>
                  <a:gd name="T24" fmla="*/ 256 w 424"/>
                  <a:gd name="T25" fmla="*/ 100 h 322"/>
                  <a:gd name="T26" fmla="*/ 266 w 424"/>
                  <a:gd name="T27" fmla="*/ 99 h 322"/>
                  <a:gd name="T28" fmla="*/ 277 w 424"/>
                  <a:gd name="T29" fmla="*/ 97 h 322"/>
                  <a:gd name="T30" fmla="*/ 288 w 424"/>
                  <a:gd name="T31" fmla="*/ 95 h 322"/>
                  <a:gd name="T32" fmla="*/ 298 w 424"/>
                  <a:gd name="T33" fmla="*/ 94 h 322"/>
                  <a:gd name="T34" fmla="*/ 310 w 424"/>
                  <a:gd name="T35" fmla="*/ 91 h 322"/>
                  <a:gd name="T36" fmla="*/ 321 w 424"/>
                  <a:gd name="T37" fmla="*/ 88 h 322"/>
                  <a:gd name="T38" fmla="*/ 424 w 424"/>
                  <a:gd name="T39" fmla="*/ 243 h 322"/>
                  <a:gd name="T40" fmla="*/ 414 w 424"/>
                  <a:gd name="T41" fmla="*/ 247 h 322"/>
                  <a:gd name="T42" fmla="*/ 405 w 424"/>
                  <a:gd name="T43" fmla="*/ 250 h 322"/>
                  <a:gd name="T44" fmla="*/ 396 w 424"/>
                  <a:gd name="T45" fmla="*/ 253 h 322"/>
                  <a:gd name="T46" fmla="*/ 387 w 424"/>
                  <a:gd name="T47" fmla="*/ 256 h 322"/>
                  <a:gd name="T48" fmla="*/ 379 w 424"/>
                  <a:gd name="T49" fmla="*/ 258 h 322"/>
                  <a:gd name="T50" fmla="*/ 369 w 424"/>
                  <a:gd name="T51" fmla="*/ 261 h 322"/>
                  <a:gd name="T52" fmla="*/ 361 w 424"/>
                  <a:gd name="T53" fmla="*/ 263 h 322"/>
                  <a:gd name="T54" fmla="*/ 353 w 424"/>
                  <a:gd name="T55" fmla="*/ 265 h 322"/>
                  <a:gd name="T56" fmla="*/ 344 w 424"/>
                  <a:gd name="T57" fmla="*/ 267 h 322"/>
                  <a:gd name="T58" fmla="*/ 335 w 424"/>
                  <a:gd name="T59" fmla="*/ 269 h 322"/>
                  <a:gd name="T60" fmla="*/ 324 w 424"/>
                  <a:gd name="T61" fmla="*/ 271 h 322"/>
                  <a:gd name="T62" fmla="*/ 315 w 424"/>
                  <a:gd name="T63" fmla="*/ 273 h 322"/>
                  <a:gd name="T64" fmla="*/ 305 w 424"/>
                  <a:gd name="T65" fmla="*/ 275 h 322"/>
                  <a:gd name="T66" fmla="*/ 294 w 424"/>
                  <a:gd name="T67" fmla="*/ 276 h 322"/>
                  <a:gd name="T68" fmla="*/ 283 w 424"/>
                  <a:gd name="T69" fmla="*/ 277 h 322"/>
                  <a:gd name="T70" fmla="*/ 271 w 424"/>
                  <a:gd name="T71" fmla="*/ 277 h 322"/>
                  <a:gd name="T72" fmla="*/ 259 w 424"/>
                  <a:gd name="T73" fmla="*/ 278 h 322"/>
                  <a:gd name="T74" fmla="*/ 248 w 424"/>
                  <a:gd name="T75" fmla="*/ 278 h 322"/>
                  <a:gd name="T76" fmla="*/ 236 w 424"/>
                  <a:gd name="T77" fmla="*/ 278 h 322"/>
                  <a:gd name="T78" fmla="*/ 221 w 424"/>
                  <a:gd name="T79" fmla="*/ 278 h 322"/>
                  <a:gd name="T80" fmla="*/ 207 w 424"/>
                  <a:gd name="T81" fmla="*/ 278 h 322"/>
                  <a:gd name="T82" fmla="*/ 198 w 424"/>
                  <a:gd name="T83" fmla="*/ 277 h 322"/>
                  <a:gd name="T84" fmla="*/ 187 w 424"/>
                  <a:gd name="T85" fmla="*/ 277 h 322"/>
                  <a:gd name="T86" fmla="*/ 176 w 424"/>
                  <a:gd name="T87" fmla="*/ 276 h 322"/>
                  <a:gd name="T88" fmla="*/ 164 w 424"/>
                  <a:gd name="T89" fmla="*/ 274 h 322"/>
                  <a:gd name="T90" fmla="*/ 153 w 424"/>
                  <a:gd name="T91" fmla="*/ 272 h 322"/>
                  <a:gd name="T92" fmla="*/ 143 w 424"/>
                  <a:gd name="T93" fmla="*/ 271 h 322"/>
                  <a:gd name="T94" fmla="*/ 130 w 424"/>
                  <a:gd name="T95" fmla="*/ 268 h 322"/>
                  <a:gd name="T96" fmla="*/ 120 w 424"/>
                  <a:gd name="T97" fmla="*/ 265 h 322"/>
                  <a:gd name="T98" fmla="*/ 108 w 424"/>
                  <a:gd name="T99" fmla="*/ 263 h 322"/>
                  <a:gd name="T100" fmla="*/ 98 w 424"/>
                  <a:gd name="T101" fmla="*/ 260 h 322"/>
                  <a:gd name="T102" fmla="*/ 87 w 424"/>
                  <a:gd name="T103" fmla="*/ 257 h 322"/>
                  <a:gd name="T104" fmla="*/ 76 w 424"/>
                  <a:gd name="T105" fmla="*/ 254 h 322"/>
                  <a:gd name="T106" fmla="*/ 63 w 424"/>
                  <a:gd name="T107" fmla="*/ 249 h 322"/>
                  <a:gd name="T108" fmla="*/ 30 w 424"/>
                  <a:gd name="T109" fmla="*/ 322 h 322"/>
                  <a:gd name="T110" fmla="*/ 0 w 424"/>
                  <a:gd name="T111" fmla="*/ 115 h 322"/>
                  <a:gd name="T112" fmla="*/ 170 w 424"/>
                  <a:gd name="T113" fmla="*/ 0 h 32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24"/>
                  <a:gd name="T172" fmla="*/ 0 h 322"/>
                  <a:gd name="T173" fmla="*/ 424 w 424"/>
                  <a:gd name="T174" fmla="*/ 322 h 32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24" h="322">
                    <a:moveTo>
                      <a:pt x="170" y="0"/>
                    </a:moveTo>
                    <a:lnTo>
                      <a:pt x="135" y="83"/>
                    </a:lnTo>
                    <a:lnTo>
                      <a:pt x="143" y="86"/>
                    </a:lnTo>
                    <a:lnTo>
                      <a:pt x="150" y="88"/>
                    </a:lnTo>
                    <a:lnTo>
                      <a:pt x="159" y="91"/>
                    </a:lnTo>
                    <a:lnTo>
                      <a:pt x="168" y="93"/>
                    </a:lnTo>
                    <a:lnTo>
                      <a:pt x="179" y="95"/>
                    </a:lnTo>
                    <a:lnTo>
                      <a:pt x="189" y="96"/>
                    </a:lnTo>
                    <a:lnTo>
                      <a:pt x="199" y="98"/>
                    </a:lnTo>
                    <a:lnTo>
                      <a:pt x="211" y="99"/>
                    </a:lnTo>
                    <a:lnTo>
                      <a:pt x="223" y="100"/>
                    </a:lnTo>
                    <a:lnTo>
                      <a:pt x="245" y="100"/>
                    </a:lnTo>
                    <a:lnTo>
                      <a:pt x="256" y="100"/>
                    </a:lnTo>
                    <a:lnTo>
                      <a:pt x="266" y="99"/>
                    </a:lnTo>
                    <a:lnTo>
                      <a:pt x="277" y="97"/>
                    </a:lnTo>
                    <a:lnTo>
                      <a:pt x="288" y="95"/>
                    </a:lnTo>
                    <a:lnTo>
                      <a:pt x="298" y="94"/>
                    </a:lnTo>
                    <a:lnTo>
                      <a:pt x="310" y="91"/>
                    </a:lnTo>
                    <a:lnTo>
                      <a:pt x="321" y="88"/>
                    </a:lnTo>
                    <a:lnTo>
                      <a:pt x="424" y="243"/>
                    </a:lnTo>
                    <a:lnTo>
                      <a:pt x="414" y="247"/>
                    </a:lnTo>
                    <a:lnTo>
                      <a:pt x="405" y="250"/>
                    </a:lnTo>
                    <a:lnTo>
                      <a:pt x="396" y="253"/>
                    </a:lnTo>
                    <a:lnTo>
                      <a:pt x="387" y="256"/>
                    </a:lnTo>
                    <a:lnTo>
                      <a:pt x="379" y="258"/>
                    </a:lnTo>
                    <a:lnTo>
                      <a:pt x="369" y="261"/>
                    </a:lnTo>
                    <a:lnTo>
                      <a:pt x="361" y="263"/>
                    </a:lnTo>
                    <a:lnTo>
                      <a:pt x="353" y="265"/>
                    </a:lnTo>
                    <a:lnTo>
                      <a:pt x="344" y="267"/>
                    </a:lnTo>
                    <a:lnTo>
                      <a:pt x="335" y="269"/>
                    </a:lnTo>
                    <a:lnTo>
                      <a:pt x="324" y="271"/>
                    </a:lnTo>
                    <a:lnTo>
                      <a:pt x="315" y="273"/>
                    </a:lnTo>
                    <a:lnTo>
                      <a:pt x="305" y="275"/>
                    </a:lnTo>
                    <a:lnTo>
                      <a:pt x="294" y="276"/>
                    </a:lnTo>
                    <a:lnTo>
                      <a:pt x="283" y="277"/>
                    </a:lnTo>
                    <a:lnTo>
                      <a:pt x="271" y="277"/>
                    </a:lnTo>
                    <a:lnTo>
                      <a:pt x="259" y="278"/>
                    </a:lnTo>
                    <a:lnTo>
                      <a:pt x="248" y="278"/>
                    </a:lnTo>
                    <a:lnTo>
                      <a:pt x="236" y="278"/>
                    </a:lnTo>
                    <a:lnTo>
                      <a:pt x="221" y="278"/>
                    </a:lnTo>
                    <a:lnTo>
                      <a:pt x="207" y="278"/>
                    </a:lnTo>
                    <a:lnTo>
                      <a:pt x="198" y="277"/>
                    </a:lnTo>
                    <a:lnTo>
                      <a:pt x="187" y="277"/>
                    </a:lnTo>
                    <a:lnTo>
                      <a:pt x="176" y="276"/>
                    </a:lnTo>
                    <a:lnTo>
                      <a:pt x="164" y="274"/>
                    </a:lnTo>
                    <a:lnTo>
                      <a:pt x="153" y="272"/>
                    </a:lnTo>
                    <a:lnTo>
                      <a:pt x="143" y="271"/>
                    </a:lnTo>
                    <a:lnTo>
                      <a:pt x="130" y="268"/>
                    </a:lnTo>
                    <a:lnTo>
                      <a:pt x="120" y="265"/>
                    </a:lnTo>
                    <a:lnTo>
                      <a:pt x="108" y="263"/>
                    </a:lnTo>
                    <a:lnTo>
                      <a:pt x="98" y="260"/>
                    </a:lnTo>
                    <a:lnTo>
                      <a:pt x="87" y="257"/>
                    </a:lnTo>
                    <a:lnTo>
                      <a:pt x="76" y="254"/>
                    </a:lnTo>
                    <a:lnTo>
                      <a:pt x="63" y="249"/>
                    </a:lnTo>
                    <a:lnTo>
                      <a:pt x="30" y="322"/>
                    </a:lnTo>
                    <a:lnTo>
                      <a:pt x="0" y="115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5" name="Freeform 22"/>
              <p:cNvSpPr>
                <a:spLocks/>
              </p:cNvSpPr>
              <p:nvPr/>
            </p:nvSpPr>
            <p:spPr bwMode="auto">
              <a:xfrm>
                <a:off x="3909" y="2709"/>
                <a:ext cx="369" cy="349"/>
              </a:xfrm>
              <a:custGeom>
                <a:avLst/>
                <a:gdLst>
                  <a:gd name="T0" fmla="*/ 369 w 369"/>
                  <a:gd name="T1" fmla="*/ 77 h 349"/>
                  <a:gd name="T2" fmla="*/ 364 w 369"/>
                  <a:gd name="T3" fmla="*/ 84 h 349"/>
                  <a:gd name="T4" fmla="*/ 361 w 369"/>
                  <a:gd name="T5" fmla="*/ 91 h 349"/>
                  <a:gd name="T6" fmla="*/ 357 w 369"/>
                  <a:gd name="T7" fmla="*/ 97 h 349"/>
                  <a:gd name="T8" fmla="*/ 354 w 369"/>
                  <a:gd name="T9" fmla="*/ 103 h 349"/>
                  <a:gd name="T10" fmla="*/ 350 w 369"/>
                  <a:gd name="T11" fmla="*/ 110 h 349"/>
                  <a:gd name="T12" fmla="*/ 346 w 369"/>
                  <a:gd name="T13" fmla="*/ 117 h 349"/>
                  <a:gd name="T14" fmla="*/ 342 w 369"/>
                  <a:gd name="T15" fmla="*/ 123 h 349"/>
                  <a:gd name="T16" fmla="*/ 337 w 369"/>
                  <a:gd name="T17" fmla="*/ 130 h 349"/>
                  <a:gd name="T18" fmla="*/ 332 w 369"/>
                  <a:gd name="T19" fmla="*/ 137 h 349"/>
                  <a:gd name="T20" fmla="*/ 326 w 369"/>
                  <a:gd name="T21" fmla="*/ 144 h 349"/>
                  <a:gd name="T22" fmla="*/ 321 w 369"/>
                  <a:gd name="T23" fmla="*/ 151 h 349"/>
                  <a:gd name="T24" fmla="*/ 316 w 369"/>
                  <a:gd name="T25" fmla="*/ 157 h 349"/>
                  <a:gd name="T26" fmla="*/ 310 w 369"/>
                  <a:gd name="T27" fmla="*/ 164 h 349"/>
                  <a:gd name="T28" fmla="*/ 304 w 369"/>
                  <a:gd name="T29" fmla="*/ 172 h 349"/>
                  <a:gd name="T30" fmla="*/ 298 w 369"/>
                  <a:gd name="T31" fmla="*/ 179 h 349"/>
                  <a:gd name="T32" fmla="*/ 291 w 369"/>
                  <a:gd name="T33" fmla="*/ 186 h 349"/>
                  <a:gd name="T34" fmla="*/ 286 w 369"/>
                  <a:gd name="T35" fmla="*/ 192 h 349"/>
                  <a:gd name="T36" fmla="*/ 278 w 369"/>
                  <a:gd name="T37" fmla="*/ 200 h 349"/>
                  <a:gd name="T38" fmla="*/ 271 w 369"/>
                  <a:gd name="T39" fmla="*/ 206 h 349"/>
                  <a:gd name="T40" fmla="*/ 265 w 369"/>
                  <a:gd name="T41" fmla="*/ 212 h 349"/>
                  <a:gd name="T42" fmla="*/ 257 w 369"/>
                  <a:gd name="T43" fmla="*/ 219 h 349"/>
                  <a:gd name="T44" fmla="*/ 252 w 369"/>
                  <a:gd name="T45" fmla="*/ 224 h 349"/>
                  <a:gd name="T46" fmla="*/ 245 w 369"/>
                  <a:gd name="T47" fmla="*/ 229 h 349"/>
                  <a:gd name="T48" fmla="*/ 237 w 369"/>
                  <a:gd name="T49" fmla="*/ 235 h 349"/>
                  <a:gd name="T50" fmla="*/ 229 w 369"/>
                  <a:gd name="T51" fmla="*/ 241 h 349"/>
                  <a:gd name="T52" fmla="*/ 222 w 369"/>
                  <a:gd name="T53" fmla="*/ 246 h 349"/>
                  <a:gd name="T54" fmla="*/ 214 w 369"/>
                  <a:gd name="T55" fmla="*/ 252 h 349"/>
                  <a:gd name="T56" fmla="*/ 204 w 369"/>
                  <a:gd name="T57" fmla="*/ 259 h 349"/>
                  <a:gd name="T58" fmla="*/ 196 w 369"/>
                  <a:gd name="T59" fmla="*/ 265 h 349"/>
                  <a:gd name="T60" fmla="*/ 187 w 369"/>
                  <a:gd name="T61" fmla="*/ 271 h 349"/>
                  <a:gd name="T62" fmla="*/ 177 w 369"/>
                  <a:gd name="T63" fmla="*/ 277 h 349"/>
                  <a:gd name="T64" fmla="*/ 167 w 369"/>
                  <a:gd name="T65" fmla="*/ 282 h 349"/>
                  <a:gd name="T66" fmla="*/ 218 w 369"/>
                  <a:gd name="T67" fmla="*/ 349 h 349"/>
                  <a:gd name="T68" fmla="*/ 15 w 369"/>
                  <a:gd name="T69" fmla="*/ 263 h 349"/>
                  <a:gd name="T70" fmla="*/ 0 w 369"/>
                  <a:gd name="T71" fmla="*/ 93 h 349"/>
                  <a:gd name="T72" fmla="*/ 42 w 369"/>
                  <a:gd name="T73" fmla="*/ 141 h 349"/>
                  <a:gd name="T74" fmla="*/ 52 w 369"/>
                  <a:gd name="T75" fmla="*/ 136 h 349"/>
                  <a:gd name="T76" fmla="*/ 61 w 369"/>
                  <a:gd name="T77" fmla="*/ 132 h 349"/>
                  <a:gd name="T78" fmla="*/ 74 w 369"/>
                  <a:gd name="T79" fmla="*/ 126 h 349"/>
                  <a:gd name="T80" fmla="*/ 86 w 369"/>
                  <a:gd name="T81" fmla="*/ 119 h 349"/>
                  <a:gd name="T82" fmla="*/ 99 w 369"/>
                  <a:gd name="T83" fmla="*/ 111 h 349"/>
                  <a:gd name="T84" fmla="*/ 109 w 369"/>
                  <a:gd name="T85" fmla="*/ 104 h 349"/>
                  <a:gd name="T86" fmla="*/ 119 w 369"/>
                  <a:gd name="T87" fmla="*/ 96 h 349"/>
                  <a:gd name="T88" fmla="*/ 129 w 369"/>
                  <a:gd name="T89" fmla="*/ 88 h 349"/>
                  <a:gd name="T90" fmla="*/ 137 w 369"/>
                  <a:gd name="T91" fmla="*/ 80 h 349"/>
                  <a:gd name="T92" fmla="*/ 146 w 369"/>
                  <a:gd name="T93" fmla="*/ 72 h 349"/>
                  <a:gd name="T94" fmla="*/ 155 w 369"/>
                  <a:gd name="T95" fmla="*/ 62 h 349"/>
                  <a:gd name="T96" fmla="*/ 163 w 369"/>
                  <a:gd name="T97" fmla="*/ 53 h 349"/>
                  <a:gd name="T98" fmla="*/ 170 w 369"/>
                  <a:gd name="T99" fmla="*/ 44 h 349"/>
                  <a:gd name="T100" fmla="*/ 177 w 369"/>
                  <a:gd name="T101" fmla="*/ 36 h 349"/>
                  <a:gd name="T102" fmla="*/ 184 w 369"/>
                  <a:gd name="T103" fmla="*/ 25 h 349"/>
                  <a:gd name="T104" fmla="*/ 190 w 369"/>
                  <a:gd name="T105" fmla="*/ 15 h 349"/>
                  <a:gd name="T106" fmla="*/ 194 w 369"/>
                  <a:gd name="T107" fmla="*/ 8 h 349"/>
                  <a:gd name="T108" fmla="*/ 197 w 369"/>
                  <a:gd name="T109" fmla="*/ 0 h 349"/>
                  <a:gd name="T110" fmla="*/ 369 w 369"/>
                  <a:gd name="T111" fmla="*/ 77 h 3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69"/>
                  <a:gd name="T169" fmla="*/ 0 h 349"/>
                  <a:gd name="T170" fmla="*/ 369 w 369"/>
                  <a:gd name="T171" fmla="*/ 349 h 3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69" h="349">
                    <a:moveTo>
                      <a:pt x="369" y="77"/>
                    </a:moveTo>
                    <a:lnTo>
                      <a:pt x="364" y="84"/>
                    </a:lnTo>
                    <a:lnTo>
                      <a:pt x="361" y="91"/>
                    </a:lnTo>
                    <a:lnTo>
                      <a:pt x="357" y="97"/>
                    </a:lnTo>
                    <a:lnTo>
                      <a:pt x="354" y="103"/>
                    </a:lnTo>
                    <a:lnTo>
                      <a:pt x="350" y="110"/>
                    </a:lnTo>
                    <a:lnTo>
                      <a:pt x="346" y="117"/>
                    </a:lnTo>
                    <a:lnTo>
                      <a:pt x="342" y="123"/>
                    </a:lnTo>
                    <a:lnTo>
                      <a:pt x="337" y="130"/>
                    </a:lnTo>
                    <a:lnTo>
                      <a:pt x="332" y="137"/>
                    </a:lnTo>
                    <a:lnTo>
                      <a:pt x="326" y="144"/>
                    </a:lnTo>
                    <a:lnTo>
                      <a:pt x="321" y="151"/>
                    </a:lnTo>
                    <a:lnTo>
                      <a:pt x="316" y="157"/>
                    </a:lnTo>
                    <a:lnTo>
                      <a:pt x="310" y="164"/>
                    </a:lnTo>
                    <a:lnTo>
                      <a:pt x="304" y="172"/>
                    </a:lnTo>
                    <a:lnTo>
                      <a:pt x="298" y="179"/>
                    </a:lnTo>
                    <a:lnTo>
                      <a:pt x="291" y="186"/>
                    </a:lnTo>
                    <a:lnTo>
                      <a:pt x="286" y="192"/>
                    </a:lnTo>
                    <a:lnTo>
                      <a:pt x="278" y="200"/>
                    </a:lnTo>
                    <a:lnTo>
                      <a:pt x="271" y="206"/>
                    </a:lnTo>
                    <a:lnTo>
                      <a:pt x="265" y="212"/>
                    </a:lnTo>
                    <a:lnTo>
                      <a:pt x="257" y="219"/>
                    </a:lnTo>
                    <a:lnTo>
                      <a:pt x="252" y="224"/>
                    </a:lnTo>
                    <a:lnTo>
                      <a:pt x="245" y="229"/>
                    </a:lnTo>
                    <a:lnTo>
                      <a:pt x="237" y="235"/>
                    </a:lnTo>
                    <a:lnTo>
                      <a:pt x="229" y="241"/>
                    </a:lnTo>
                    <a:lnTo>
                      <a:pt x="222" y="246"/>
                    </a:lnTo>
                    <a:lnTo>
                      <a:pt x="214" y="252"/>
                    </a:lnTo>
                    <a:lnTo>
                      <a:pt x="204" y="259"/>
                    </a:lnTo>
                    <a:lnTo>
                      <a:pt x="196" y="265"/>
                    </a:lnTo>
                    <a:lnTo>
                      <a:pt x="187" y="271"/>
                    </a:lnTo>
                    <a:lnTo>
                      <a:pt x="177" y="277"/>
                    </a:lnTo>
                    <a:lnTo>
                      <a:pt x="167" y="282"/>
                    </a:lnTo>
                    <a:lnTo>
                      <a:pt x="218" y="349"/>
                    </a:lnTo>
                    <a:lnTo>
                      <a:pt x="15" y="263"/>
                    </a:lnTo>
                    <a:lnTo>
                      <a:pt x="0" y="93"/>
                    </a:lnTo>
                    <a:lnTo>
                      <a:pt x="42" y="141"/>
                    </a:lnTo>
                    <a:lnTo>
                      <a:pt x="52" y="136"/>
                    </a:lnTo>
                    <a:lnTo>
                      <a:pt x="61" y="132"/>
                    </a:lnTo>
                    <a:lnTo>
                      <a:pt x="74" y="126"/>
                    </a:lnTo>
                    <a:lnTo>
                      <a:pt x="86" y="119"/>
                    </a:lnTo>
                    <a:lnTo>
                      <a:pt x="99" y="111"/>
                    </a:lnTo>
                    <a:lnTo>
                      <a:pt x="109" y="104"/>
                    </a:lnTo>
                    <a:lnTo>
                      <a:pt x="119" y="96"/>
                    </a:lnTo>
                    <a:lnTo>
                      <a:pt x="129" y="88"/>
                    </a:lnTo>
                    <a:lnTo>
                      <a:pt x="137" y="80"/>
                    </a:lnTo>
                    <a:lnTo>
                      <a:pt x="146" y="72"/>
                    </a:lnTo>
                    <a:lnTo>
                      <a:pt x="155" y="62"/>
                    </a:lnTo>
                    <a:lnTo>
                      <a:pt x="163" y="53"/>
                    </a:lnTo>
                    <a:lnTo>
                      <a:pt x="170" y="44"/>
                    </a:lnTo>
                    <a:lnTo>
                      <a:pt x="177" y="36"/>
                    </a:lnTo>
                    <a:lnTo>
                      <a:pt x="184" y="25"/>
                    </a:lnTo>
                    <a:lnTo>
                      <a:pt x="190" y="15"/>
                    </a:lnTo>
                    <a:lnTo>
                      <a:pt x="194" y="8"/>
                    </a:lnTo>
                    <a:lnTo>
                      <a:pt x="197" y="0"/>
                    </a:lnTo>
                    <a:lnTo>
                      <a:pt x="369" y="77"/>
                    </a:lnTo>
                    <a:close/>
                  </a:path>
                </a:pathLst>
              </a:custGeom>
              <a:solidFill>
                <a:srgbClr val="0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6" name="Freeform 23"/>
              <p:cNvSpPr>
                <a:spLocks/>
              </p:cNvSpPr>
              <p:nvPr/>
            </p:nvSpPr>
            <p:spPr bwMode="auto">
              <a:xfrm>
                <a:off x="4032" y="2397"/>
                <a:ext cx="340" cy="406"/>
              </a:xfrm>
              <a:custGeom>
                <a:avLst/>
                <a:gdLst>
                  <a:gd name="T0" fmla="*/ 0 w 340"/>
                  <a:gd name="T1" fmla="*/ 258 h 406"/>
                  <a:gd name="T2" fmla="*/ 85 w 340"/>
                  <a:gd name="T3" fmla="*/ 288 h 406"/>
                  <a:gd name="T4" fmla="*/ 89 w 340"/>
                  <a:gd name="T5" fmla="*/ 278 h 406"/>
                  <a:gd name="T6" fmla="*/ 93 w 340"/>
                  <a:gd name="T7" fmla="*/ 269 h 406"/>
                  <a:gd name="T8" fmla="*/ 95 w 340"/>
                  <a:gd name="T9" fmla="*/ 260 h 406"/>
                  <a:gd name="T10" fmla="*/ 98 w 340"/>
                  <a:gd name="T11" fmla="*/ 252 h 406"/>
                  <a:gd name="T12" fmla="*/ 100 w 340"/>
                  <a:gd name="T13" fmla="*/ 242 h 406"/>
                  <a:gd name="T14" fmla="*/ 102 w 340"/>
                  <a:gd name="T15" fmla="*/ 232 h 406"/>
                  <a:gd name="T16" fmla="*/ 104 w 340"/>
                  <a:gd name="T17" fmla="*/ 222 h 406"/>
                  <a:gd name="T18" fmla="*/ 105 w 340"/>
                  <a:gd name="T19" fmla="*/ 213 h 406"/>
                  <a:gd name="T20" fmla="*/ 107 w 340"/>
                  <a:gd name="T21" fmla="*/ 202 h 406"/>
                  <a:gd name="T22" fmla="*/ 107 w 340"/>
                  <a:gd name="T23" fmla="*/ 190 h 406"/>
                  <a:gd name="T24" fmla="*/ 107 w 340"/>
                  <a:gd name="T25" fmla="*/ 170 h 406"/>
                  <a:gd name="T26" fmla="*/ 107 w 340"/>
                  <a:gd name="T27" fmla="*/ 159 h 406"/>
                  <a:gd name="T28" fmla="*/ 106 w 340"/>
                  <a:gd name="T29" fmla="*/ 149 h 406"/>
                  <a:gd name="T30" fmla="*/ 105 w 340"/>
                  <a:gd name="T31" fmla="*/ 139 h 406"/>
                  <a:gd name="T32" fmla="*/ 103 w 340"/>
                  <a:gd name="T33" fmla="*/ 129 h 406"/>
                  <a:gd name="T34" fmla="*/ 101 w 340"/>
                  <a:gd name="T35" fmla="*/ 120 h 406"/>
                  <a:gd name="T36" fmla="*/ 98 w 340"/>
                  <a:gd name="T37" fmla="*/ 109 h 406"/>
                  <a:gd name="T38" fmla="*/ 95 w 340"/>
                  <a:gd name="T39" fmla="*/ 98 h 406"/>
                  <a:gd name="T40" fmla="*/ 259 w 340"/>
                  <a:gd name="T41" fmla="*/ 0 h 406"/>
                  <a:gd name="T42" fmla="*/ 263 w 340"/>
                  <a:gd name="T43" fmla="*/ 9 h 406"/>
                  <a:gd name="T44" fmla="*/ 266 w 340"/>
                  <a:gd name="T45" fmla="*/ 18 h 406"/>
                  <a:gd name="T46" fmla="*/ 269 w 340"/>
                  <a:gd name="T47" fmla="*/ 27 h 406"/>
                  <a:gd name="T48" fmla="*/ 272 w 340"/>
                  <a:gd name="T49" fmla="*/ 35 h 406"/>
                  <a:gd name="T50" fmla="*/ 275 w 340"/>
                  <a:gd name="T51" fmla="*/ 43 h 406"/>
                  <a:gd name="T52" fmla="*/ 278 w 340"/>
                  <a:gd name="T53" fmla="*/ 52 h 406"/>
                  <a:gd name="T54" fmla="*/ 280 w 340"/>
                  <a:gd name="T55" fmla="*/ 59 h 406"/>
                  <a:gd name="T56" fmla="*/ 282 w 340"/>
                  <a:gd name="T57" fmla="*/ 68 h 406"/>
                  <a:gd name="T58" fmla="*/ 284 w 340"/>
                  <a:gd name="T59" fmla="*/ 76 h 406"/>
                  <a:gd name="T60" fmla="*/ 287 w 340"/>
                  <a:gd name="T61" fmla="*/ 85 h 406"/>
                  <a:gd name="T62" fmla="*/ 288 w 340"/>
                  <a:gd name="T63" fmla="*/ 95 h 406"/>
                  <a:gd name="T64" fmla="*/ 290 w 340"/>
                  <a:gd name="T65" fmla="*/ 104 h 406"/>
                  <a:gd name="T66" fmla="*/ 292 w 340"/>
                  <a:gd name="T67" fmla="*/ 113 h 406"/>
                  <a:gd name="T68" fmla="*/ 294 w 340"/>
                  <a:gd name="T69" fmla="*/ 123 h 406"/>
                  <a:gd name="T70" fmla="*/ 294 w 340"/>
                  <a:gd name="T71" fmla="*/ 134 h 406"/>
                  <a:gd name="T72" fmla="*/ 295 w 340"/>
                  <a:gd name="T73" fmla="*/ 145 h 406"/>
                  <a:gd name="T74" fmla="*/ 296 w 340"/>
                  <a:gd name="T75" fmla="*/ 156 h 406"/>
                  <a:gd name="T76" fmla="*/ 296 w 340"/>
                  <a:gd name="T77" fmla="*/ 167 h 406"/>
                  <a:gd name="T78" fmla="*/ 296 w 340"/>
                  <a:gd name="T79" fmla="*/ 178 h 406"/>
                  <a:gd name="T80" fmla="*/ 296 w 340"/>
                  <a:gd name="T81" fmla="*/ 192 h 406"/>
                  <a:gd name="T82" fmla="*/ 296 w 340"/>
                  <a:gd name="T83" fmla="*/ 205 h 406"/>
                  <a:gd name="T84" fmla="*/ 295 w 340"/>
                  <a:gd name="T85" fmla="*/ 214 h 406"/>
                  <a:gd name="T86" fmla="*/ 294 w 340"/>
                  <a:gd name="T87" fmla="*/ 224 h 406"/>
                  <a:gd name="T88" fmla="*/ 294 w 340"/>
                  <a:gd name="T89" fmla="*/ 235 h 406"/>
                  <a:gd name="T90" fmla="*/ 292 w 340"/>
                  <a:gd name="T91" fmla="*/ 247 h 406"/>
                  <a:gd name="T92" fmla="*/ 290 w 340"/>
                  <a:gd name="T93" fmla="*/ 257 h 406"/>
                  <a:gd name="T94" fmla="*/ 288 w 340"/>
                  <a:gd name="T95" fmla="*/ 267 h 406"/>
                  <a:gd name="T96" fmla="*/ 285 w 340"/>
                  <a:gd name="T97" fmla="*/ 279 h 406"/>
                  <a:gd name="T98" fmla="*/ 282 w 340"/>
                  <a:gd name="T99" fmla="*/ 288 h 406"/>
                  <a:gd name="T100" fmla="*/ 280 w 340"/>
                  <a:gd name="T101" fmla="*/ 299 h 406"/>
                  <a:gd name="T102" fmla="*/ 277 w 340"/>
                  <a:gd name="T103" fmla="*/ 309 h 406"/>
                  <a:gd name="T104" fmla="*/ 273 w 340"/>
                  <a:gd name="T105" fmla="*/ 319 h 406"/>
                  <a:gd name="T106" fmla="*/ 270 w 340"/>
                  <a:gd name="T107" fmla="*/ 330 h 406"/>
                  <a:gd name="T108" fmla="*/ 265 w 340"/>
                  <a:gd name="T109" fmla="*/ 343 h 406"/>
                  <a:gd name="T110" fmla="*/ 260 w 340"/>
                  <a:gd name="T111" fmla="*/ 355 h 406"/>
                  <a:gd name="T112" fmla="*/ 340 w 340"/>
                  <a:gd name="T113" fmla="*/ 386 h 406"/>
                  <a:gd name="T114" fmla="*/ 140 w 340"/>
                  <a:gd name="T115" fmla="*/ 406 h 406"/>
                  <a:gd name="T116" fmla="*/ 0 w 340"/>
                  <a:gd name="T117" fmla="*/ 258 h 40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40"/>
                  <a:gd name="T178" fmla="*/ 0 h 406"/>
                  <a:gd name="T179" fmla="*/ 340 w 340"/>
                  <a:gd name="T180" fmla="*/ 406 h 40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40" h="406">
                    <a:moveTo>
                      <a:pt x="0" y="258"/>
                    </a:moveTo>
                    <a:lnTo>
                      <a:pt x="85" y="288"/>
                    </a:lnTo>
                    <a:lnTo>
                      <a:pt x="89" y="278"/>
                    </a:lnTo>
                    <a:lnTo>
                      <a:pt x="93" y="269"/>
                    </a:lnTo>
                    <a:lnTo>
                      <a:pt x="95" y="260"/>
                    </a:lnTo>
                    <a:lnTo>
                      <a:pt x="98" y="252"/>
                    </a:lnTo>
                    <a:lnTo>
                      <a:pt x="100" y="242"/>
                    </a:lnTo>
                    <a:lnTo>
                      <a:pt x="102" y="232"/>
                    </a:lnTo>
                    <a:lnTo>
                      <a:pt x="104" y="222"/>
                    </a:lnTo>
                    <a:lnTo>
                      <a:pt x="105" y="213"/>
                    </a:lnTo>
                    <a:lnTo>
                      <a:pt x="107" y="202"/>
                    </a:lnTo>
                    <a:lnTo>
                      <a:pt x="107" y="190"/>
                    </a:lnTo>
                    <a:lnTo>
                      <a:pt x="107" y="170"/>
                    </a:lnTo>
                    <a:lnTo>
                      <a:pt x="107" y="159"/>
                    </a:lnTo>
                    <a:lnTo>
                      <a:pt x="106" y="149"/>
                    </a:lnTo>
                    <a:lnTo>
                      <a:pt x="105" y="139"/>
                    </a:lnTo>
                    <a:lnTo>
                      <a:pt x="103" y="129"/>
                    </a:lnTo>
                    <a:lnTo>
                      <a:pt x="101" y="120"/>
                    </a:lnTo>
                    <a:lnTo>
                      <a:pt x="98" y="109"/>
                    </a:lnTo>
                    <a:lnTo>
                      <a:pt x="95" y="98"/>
                    </a:lnTo>
                    <a:lnTo>
                      <a:pt x="259" y="0"/>
                    </a:lnTo>
                    <a:lnTo>
                      <a:pt x="263" y="9"/>
                    </a:lnTo>
                    <a:lnTo>
                      <a:pt x="266" y="18"/>
                    </a:lnTo>
                    <a:lnTo>
                      <a:pt x="269" y="27"/>
                    </a:lnTo>
                    <a:lnTo>
                      <a:pt x="272" y="35"/>
                    </a:lnTo>
                    <a:lnTo>
                      <a:pt x="275" y="43"/>
                    </a:lnTo>
                    <a:lnTo>
                      <a:pt x="278" y="52"/>
                    </a:lnTo>
                    <a:lnTo>
                      <a:pt x="280" y="59"/>
                    </a:lnTo>
                    <a:lnTo>
                      <a:pt x="282" y="68"/>
                    </a:lnTo>
                    <a:lnTo>
                      <a:pt x="284" y="76"/>
                    </a:lnTo>
                    <a:lnTo>
                      <a:pt x="287" y="85"/>
                    </a:lnTo>
                    <a:lnTo>
                      <a:pt x="288" y="95"/>
                    </a:lnTo>
                    <a:lnTo>
                      <a:pt x="290" y="104"/>
                    </a:lnTo>
                    <a:lnTo>
                      <a:pt x="292" y="113"/>
                    </a:lnTo>
                    <a:lnTo>
                      <a:pt x="294" y="123"/>
                    </a:lnTo>
                    <a:lnTo>
                      <a:pt x="294" y="134"/>
                    </a:lnTo>
                    <a:lnTo>
                      <a:pt x="295" y="145"/>
                    </a:lnTo>
                    <a:lnTo>
                      <a:pt x="296" y="156"/>
                    </a:lnTo>
                    <a:lnTo>
                      <a:pt x="296" y="167"/>
                    </a:lnTo>
                    <a:lnTo>
                      <a:pt x="296" y="178"/>
                    </a:lnTo>
                    <a:lnTo>
                      <a:pt x="296" y="192"/>
                    </a:lnTo>
                    <a:lnTo>
                      <a:pt x="296" y="205"/>
                    </a:lnTo>
                    <a:lnTo>
                      <a:pt x="295" y="214"/>
                    </a:lnTo>
                    <a:lnTo>
                      <a:pt x="294" y="224"/>
                    </a:lnTo>
                    <a:lnTo>
                      <a:pt x="294" y="235"/>
                    </a:lnTo>
                    <a:lnTo>
                      <a:pt x="292" y="247"/>
                    </a:lnTo>
                    <a:lnTo>
                      <a:pt x="290" y="257"/>
                    </a:lnTo>
                    <a:lnTo>
                      <a:pt x="288" y="267"/>
                    </a:lnTo>
                    <a:lnTo>
                      <a:pt x="285" y="279"/>
                    </a:lnTo>
                    <a:lnTo>
                      <a:pt x="282" y="288"/>
                    </a:lnTo>
                    <a:lnTo>
                      <a:pt x="280" y="299"/>
                    </a:lnTo>
                    <a:lnTo>
                      <a:pt x="277" y="309"/>
                    </a:lnTo>
                    <a:lnTo>
                      <a:pt x="273" y="319"/>
                    </a:lnTo>
                    <a:lnTo>
                      <a:pt x="270" y="330"/>
                    </a:lnTo>
                    <a:lnTo>
                      <a:pt x="265" y="343"/>
                    </a:lnTo>
                    <a:lnTo>
                      <a:pt x="260" y="355"/>
                    </a:lnTo>
                    <a:lnTo>
                      <a:pt x="340" y="386"/>
                    </a:lnTo>
                    <a:lnTo>
                      <a:pt x="140" y="406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7" name="Freeform 24"/>
              <p:cNvSpPr>
                <a:spLocks/>
              </p:cNvSpPr>
              <p:nvPr/>
            </p:nvSpPr>
            <p:spPr bwMode="auto">
              <a:xfrm>
                <a:off x="3970" y="2161"/>
                <a:ext cx="398" cy="359"/>
              </a:xfrm>
              <a:custGeom>
                <a:avLst/>
                <a:gdLst>
                  <a:gd name="T0" fmla="*/ 81 w 398"/>
                  <a:gd name="T1" fmla="*/ 0 h 359"/>
                  <a:gd name="T2" fmla="*/ 89 w 398"/>
                  <a:gd name="T3" fmla="*/ 4 h 359"/>
                  <a:gd name="T4" fmla="*/ 96 w 398"/>
                  <a:gd name="T5" fmla="*/ 7 h 359"/>
                  <a:gd name="T6" fmla="*/ 103 w 398"/>
                  <a:gd name="T7" fmla="*/ 10 h 359"/>
                  <a:gd name="T8" fmla="*/ 109 w 398"/>
                  <a:gd name="T9" fmla="*/ 14 h 359"/>
                  <a:gd name="T10" fmla="*/ 116 w 398"/>
                  <a:gd name="T11" fmla="*/ 18 h 359"/>
                  <a:gd name="T12" fmla="*/ 123 w 398"/>
                  <a:gd name="T13" fmla="*/ 22 h 359"/>
                  <a:gd name="T14" fmla="*/ 129 w 398"/>
                  <a:gd name="T15" fmla="*/ 26 h 359"/>
                  <a:gd name="T16" fmla="*/ 136 w 398"/>
                  <a:gd name="T17" fmla="*/ 29 h 359"/>
                  <a:gd name="T18" fmla="*/ 144 w 398"/>
                  <a:gd name="T19" fmla="*/ 35 h 359"/>
                  <a:gd name="T20" fmla="*/ 152 w 398"/>
                  <a:gd name="T21" fmla="*/ 40 h 359"/>
                  <a:gd name="T22" fmla="*/ 159 w 398"/>
                  <a:gd name="T23" fmla="*/ 45 h 359"/>
                  <a:gd name="T24" fmla="*/ 165 w 398"/>
                  <a:gd name="T25" fmla="*/ 50 h 359"/>
                  <a:gd name="T26" fmla="*/ 173 w 398"/>
                  <a:gd name="T27" fmla="*/ 55 h 359"/>
                  <a:gd name="T28" fmla="*/ 182 w 398"/>
                  <a:gd name="T29" fmla="*/ 61 h 359"/>
                  <a:gd name="T30" fmla="*/ 189 w 398"/>
                  <a:gd name="T31" fmla="*/ 67 h 359"/>
                  <a:gd name="T32" fmla="*/ 196 w 398"/>
                  <a:gd name="T33" fmla="*/ 73 h 359"/>
                  <a:gd name="T34" fmla="*/ 202 w 398"/>
                  <a:gd name="T35" fmla="*/ 79 h 359"/>
                  <a:gd name="T36" fmla="*/ 210 w 398"/>
                  <a:gd name="T37" fmla="*/ 86 h 359"/>
                  <a:gd name="T38" fmla="*/ 217 w 398"/>
                  <a:gd name="T39" fmla="*/ 92 h 359"/>
                  <a:gd name="T40" fmla="*/ 223 w 398"/>
                  <a:gd name="T41" fmla="*/ 98 h 359"/>
                  <a:gd name="T42" fmla="*/ 230 w 398"/>
                  <a:gd name="T43" fmla="*/ 105 h 359"/>
                  <a:gd name="T44" fmla="*/ 236 w 398"/>
                  <a:gd name="T45" fmla="*/ 110 h 359"/>
                  <a:gd name="T46" fmla="*/ 242 w 398"/>
                  <a:gd name="T47" fmla="*/ 117 h 359"/>
                  <a:gd name="T48" fmla="*/ 248 w 398"/>
                  <a:gd name="T49" fmla="*/ 124 h 359"/>
                  <a:gd name="T50" fmla="*/ 254 w 398"/>
                  <a:gd name="T51" fmla="*/ 132 h 359"/>
                  <a:gd name="T52" fmla="*/ 260 w 398"/>
                  <a:gd name="T53" fmla="*/ 139 h 359"/>
                  <a:gd name="T54" fmla="*/ 266 w 398"/>
                  <a:gd name="T55" fmla="*/ 146 h 359"/>
                  <a:gd name="T56" fmla="*/ 273 w 398"/>
                  <a:gd name="T57" fmla="*/ 155 h 359"/>
                  <a:gd name="T58" fmla="*/ 279 w 398"/>
                  <a:gd name="T59" fmla="*/ 163 h 359"/>
                  <a:gd name="T60" fmla="*/ 286 w 398"/>
                  <a:gd name="T61" fmla="*/ 172 h 359"/>
                  <a:gd name="T62" fmla="*/ 292 w 398"/>
                  <a:gd name="T63" fmla="*/ 181 h 359"/>
                  <a:gd name="T64" fmla="*/ 297 w 398"/>
                  <a:gd name="T65" fmla="*/ 191 h 359"/>
                  <a:gd name="T66" fmla="*/ 303 w 398"/>
                  <a:gd name="T67" fmla="*/ 201 h 359"/>
                  <a:gd name="T68" fmla="*/ 308 w 398"/>
                  <a:gd name="T69" fmla="*/ 210 h 359"/>
                  <a:gd name="T70" fmla="*/ 312 w 398"/>
                  <a:gd name="T71" fmla="*/ 218 h 359"/>
                  <a:gd name="T72" fmla="*/ 316 w 398"/>
                  <a:gd name="T73" fmla="*/ 227 h 359"/>
                  <a:gd name="T74" fmla="*/ 319 w 398"/>
                  <a:gd name="T75" fmla="*/ 234 h 359"/>
                  <a:gd name="T76" fmla="*/ 398 w 398"/>
                  <a:gd name="T77" fmla="*/ 204 h 359"/>
                  <a:gd name="T78" fmla="*/ 275 w 398"/>
                  <a:gd name="T79" fmla="*/ 359 h 359"/>
                  <a:gd name="T80" fmla="*/ 58 w 398"/>
                  <a:gd name="T81" fmla="*/ 334 h 359"/>
                  <a:gd name="T82" fmla="*/ 144 w 398"/>
                  <a:gd name="T83" fmla="*/ 301 h 359"/>
                  <a:gd name="T84" fmla="*/ 138 w 398"/>
                  <a:gd name="T85" fmla="*/ 290 h 359"/>
                  <a:gd name="T86" fmla="*/ 133 w 398"/>
                  <a:gd name="T87" fmla="*/ 279 h 359"/>
                  <a:gd name="T88" fmla="*/ 125 w 398"/>
                  <a:gd name="T89" fmla="*/ 268 h 359"/>
                  <a:gd name="T90" fmla="*/ 117 w 398"/>
                  <a:gd name="T91" fmla="*/ 256 h 359"/>
                  <a:gd name="T92" fmla="*/ 109 w 398"/>
                  <a:gd name="T93" fmla="*/ 246 h 359"/>
                  <a:gd name="T94" fmla="*/ 101 w 398"/>
                  <a:gd name="T95" fmla="*/ 236 h 359"/>
                  <a:gd name="T96" fmla="*/ 92 w 398"/>
                  <a:gd name="T97" fmla="*/ 227 h 359"/>
                  <a:gd name="T98" fmla="*/ 84 w 398"/>
                  <a:gd name="T99" fmla="*/ 219 h 359"/>
                  <a:gd name="T100" fmla="*/ 75 w 398"/>
                  <a:gd name="T101" fmla="*/ 211 h 359"/>
                  <a:gd name="T102" fmla="*/ 65 w 398"/>
                  <a:gd name="T103" fmla="*/ 202 h 359"/>
                  <a:gd name="T104" fmla="*/ 56 w 398"/>
                  <a:gd name="T105" fmla="*/ 195 h 359"/>
                  <a:gd name="T106" fmla="*/ 47 w 398"/>
                  <a:gd name="T107" fmla="*/ 188 h 359"/>
                  <a:gd name="T108" fmla="*/ 38 w 398"/>
                  <a:gd name="T109" fmla="*/ 182 h 359"/>
                  <a:gd name="T110" fmla="*/ 27 w 398"/>
                  <a:gd name="T111" fmla="*/ 175 h 359"/>
                  <a:gd name="T112" fmla="*/ 16 w 398"/>
                  <a:gd name="T113" fmla="*/ 169 h 359"/>
                  <a:gd name="T114" fmla="*/ 8 w 398"/>
                  <a:gd name="T115" fmla="*/ 166 h 359"/>
                  <a:gd name="T116" fmla="*/ 0 w 398"/>
                  <a:gd name="T117" fmla="*/ 161 h 359"/>
                  <a:gd name="T118" fmla="*/ 81 w 398"/>
                  <a:gd name="T119" fmla="*/ 0 h 3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8"/>
                  <a:gd name="T181" fmla="*/ 0 h 359"/>
                  <a:gd name="T182" fmla="*/ 398 w 398"/>
                  <a:gd name="T183" fmla="*/ 359 h 35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8" h="359">
                    <a:moveTo>
                      <a:pt x="81" y="0"/>
                    </a:moveTo>
                    <a:lnTo>
                      <a:pt x="89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9" y="14"/>
                    </a:lnTo>
                    <a:lnTo>
                      <a:pt x="116" y="18"/>
                    </a:lnTo>
                    <a:lnTo>
                      <a:pt x="123" y="22"/>
                    </a:lnTo>
                    <a:lnTo>
                      <a:pt x="129" y="26"/>
                    </a:lnTo>
                    <a:lnTo>
                      <a:pt x="136" y="29"/>
                    </a:lnTo>
                    <a:lnTo>
                      <a:pt x="144" y="35"/>
                    </a:lnTo>
                    <a:lnTo>
                      <a:pt x="152" y="40"/>
                    </a:lnTo>
                    <a:lnTo>
                      <a:pt x="159" y="45"/>
                    </a:lnTo>
                    <a:lnTo>
                      <a:pt x="165" y="50"/>
                    </a:lnTo>
                    <a:lnTo>
                      <a:pt x="173" y="55"/>
                    </a:lnTo>
                    <a:lnTo>
                      <a:pt x="182" y="61"/>
                    </a:lnTo>
                    <a:lnTo>
                      <a:pt x="189" y="67"/>
                    </a:lnTo>
                    <a:lnTo>
                      <a:pt x="196" y="73"/>
                    </a:lnTo>
                    <a:lnTo>
                      <a:pt x="202" y="79"/>
                    </a:lnTo>
                    <a:lnTo>
                      <a:pt x="210" y="86"/>
                    </a:lnTo>
                    <a:lnTo>
                      <a:pt x="217" y="92"/>
                    </a:lnTo>
                    <a:lnTo>
                      <a:pt x="223" y="98"/>
                    </a:lnTo>
                    <a:lnTo>
                      <a:pt x="230" y="105"/>
                    </a:lnTo>
                    <a:lnTo>
                      <a:pt x="236" y="110"/>
                    </a:lnTo>
                    <a:lnTo>
                      <a:pt x="242" y="117"/>
                    </a:lnTo>
                    <a:lnTo>
                      <a:pt x="248" y="124"/>
                    </a:lnTo>
                    <a:lnTo>
                      <a:pt x="254" y="132"/>
                    </a:lnTo>
                    <a:lnTo>
                      <a:pt x="260" y="139"/>
                    </a:lnTo>
                    <a:lnTo>
                      <a:pt x="266" y="146"/>
                    </a:lnTo>
                    <a:lnTo>
                      <a:pt x="273" y="155"/>
                    </a:lnTo>
                    <a:lnTo>
                      <a:pt x="279" y="163"/>
                    </a:lnTo>
                    <a:lnTo>
                      <a:pt x="286" y="172"/>
                    </a:lnTo>
                    <a:lnTo>
                      <a:pt x="292" y="181"/>
                    </a:lnTo>
                    <a:lnTo>
                      <a:pt x="297" y="191"/>
                    </a:lnTo>
                    <a:lnTo>
                      <a:pt x="303" y="201"/>
                    </a:lnTo>
                    <a:lnTo>
                      <a:pt x="308" y="210"/>
                    </a:lnTo>
                    <a:lnTo>
                      <a:pt x="312" y="218"/>
                    </a:lnTo>
                    <a:lnTo>
                      <a:pt x="316" y="227"/>
                    </a:lnTo>
                    <a:lnTo>
                      <a:pt x="319" y="234"/>
                    </a:lnTo>
                    <a:lnTo>
                      <a:pt x="398" y="204"/>
                    </a:lnTo>
                    <a:lnTo>
                      <a:pt x="275" y="359"/>
                    </a:lnTo>
                    <a:lnTo>
                      <a:pt x="58" y="334"/>
                    </a:lnTo>
                    <a:lnTo>
                      <a:pt x="144" y="301"/>
                    </a:lnTo>
                    <a:lnTo>
                      <a:pt x="138" y="290"/>
                    </a:lnTo>
                    <a:lnTo>
                      <a:pt x="133" y="279"/>
                    </a:lnTo>
                    <a:lnTo>
                      <a:pt x="125" y="268"/>
                    </a:lnTo>
                    <a:lnTo>
                      <a:pt x="117" y="256"/>
                    </a:lnTo>
                    <a:lnTo>
                      <a:pt x="109" y="246"/>
                    </a:lnTo>
                    <a:lnTo>
                      <a:pt x="101" y="236"/>
                    </a:lnTo>
                    <a:lnTo>
                      <a:pt x="92" y="227"/>
                    </a:lnTo>
                    <a:lnTo>
                      <a:pt x="84" y="219"/>
                    </a:lnTo>
                    <a:lnTo>
                      <a:pt x="75" y="211"/>
                    </a:lnTo>
                    <a:lnTo>
                      <a:pt x="65" y="202"/>
                    </a:lnTo>
                    <a:lnTo>
                      <a:pt x="56" y="195"/>
                    </a:lnTo>
                    <a:lnTo>
                      <a:pt x="47" y="188"/>
                    </a:lnTo>
                    <a:lnTo>
                      <a:pt x="38" y="182"/>
                    </a:lnTo>
                    <a:lnTo>
                      <a:pt x="27" y="175"/>
                    </a:lnTo>
                    <a:lnTo>
                      <a:pt x="16" y="169"/>
                    </a:lnTo>
                    <a:lnTo>
                      <a:pt x="8" y="166"/>
                    </a:lnTo>
                    <a:lnTo>
                      <a:pt x="0" y="16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8" name="Freeform 25"/>
              <p:cNvSpPr>
                <a:spLocks/>
              </p:cNvSpPr>
              <p:nvPr/>
            </p:nvSpPr>
            <p:spPr bwMode="auto">
              <a:xfrm>
                <a:off x="3691" y="2069"/>
                <a:ext cx="385" cy="294"/>
              </a:xfrm>
              <a:custGeom>
                <a:avLst/>
                <a:gdLst>
                  <a:gd name="T0" fmla="*/ 206 w 385"/>
                  <a:gd name="T1" fmla="*/ 294 h 294"/>
                  <a:gd name="T2" fmla="*/ 231 w 385"/>
                  <a:gd name="T3" fmla="*/ 237 h 294"/>
                  <a:gd name="T4" fmla="*/ 223 w 385"/>
                  <a:gd name="T5" fmla="*/ 235 h 294"/>
                  <a:gd name="T6" fmla="*/ 214 w 385"/>
                  <a:gd name="T7" fmla="*/ 233 h 294"/>
                  <a:gd name="T8" fmla="*/ 202 w 385"/>
                  <a:gd name="T9" fmla="*/ 231 h 294"/>
                  <a:gd name="T10" fmla="*/ 192 w 385"/>
                  <a:gd name="T11" fmla="*/ 229 h 294"/>
                  <a:gd name="T12" fmla="*/ 182 w 385"/>
                  <a:gd name="T13" fmla="*/ 228 h 294"/>
                  <a:gd name="T14" fmla="*/ 170 w 385"/>
                  <a:gd name="T15" fmla="*/ 227 h 294"/>
                  <a:gd name="T16" fmla="*/ 158 w 385"/>
                  <a:gd name="T17" fmla="*/ 226 h 294"/>
                  <a:gd name="T18" fmla="*/ 137 w 385"/>
                  <a:gd name="T19" fmla="*/ 226 h 294"/>
                  <a:gd name="T20" fmla="*/ 126 w 385"/>
                  <a:gd name="T21" fmla="*/ 226 h 294"/>
                  <a:gd name="T22" fmla="*/ 115 w 385"/>
                  <a:gd name="T23" fmla="*/ 227 h 294"/>
                  <a:gd name="T24" fmla="*/ 104 w 385"/>
                  <a:gd name="T25" fmla="*/ 228 h 294"/>
                  <a:gd name="T26" fmla="*/ 94 w 385"/>
                  <a:gd name="T27" fmla="*/ 230 h 294"/>
                  <a:gd name="T28" fmla="*/ 84 w 385"/>
                  <a:gd name="T29" fmla="*/ 232 h 294"/>
                  <a:gd name="T30" fmla="*/ 72 w 385"/>
                  <a:gd name="T31" fmla="*/ 234 h 294"/>
                  <a:gd name="T32" fmla="*/ 61 w 385"/>
                  <a:gd name="T33" fmla="*/ 238 h 294"/>
                  <a:gd name="T34" fmla="*/ 89 w 385"/>
                  <a:gd name="T35" fmla="*/ 117 h 294"/>
                  <a:gd name="T36" fmla="*/ 0 w 385"/>
                  <a:gd name="T37" fmla="*/ 69 h 294"/>
                  <a:gd name="T38" fmla="*/ 5 w 385"/>
                  <a:gd name="T39" fmla="*/ 67 h 294"/>
                  <a:gd name="T40" fmla="*/ 14 w 385"/>
                  <a:gd name="T41" fmla="*/ 64 h 294"/>
                  <a:gd name="T42" fmla="*/ 21 w 385"/>
                  <a:gd name="T43" fmla="*/ 62 h 294"/>
                  <a:gd name="T44" fmla="*/ 29 w 385"/>
                  <a:gd name="T45" fmla="*/ 60 h 294"/>
                  <a:gd name="T46" fmla="*/ 39 w 385"/>
                  <a:gd name="T47" fmla="*/ 58 h 294"/>
                  <a:gd name="T48" fmla="*/ 47 w 385"/>
                  <a:gd name="T49" fmla="*/ 56 h 294"/>
                  <a:gd name="T50" fmla="*/ 57 w 385"/>
                  <a:gd name="T51" fmla="*/ 54 h 294"/>
                  <a:gd name="T52" fmla="*/ 66 w 385"/>
                  <a:gd name="T53" fmla="*/ 52 h 294"/>
                  <a:gd name="T54" fmla="*/ 77 w 385"/>
                  <a:gd name="T55" fmla="*/ 51 h 294"/>
                  <a:gd name="T56" fmla="*/ 88 w 385"/>
                  <a:gd name="T57" fmla="*/ 49 h 294"/>
                  <a:gd name="T58" fmla="*/ 98 w 385"/>
                  <a:gd name="T59" fmla="*/ 48 h 294"/>
                  <a:gd name="T60" fmla="*/ 110 w 385"/>
                  <a:gd name="T61" fmla="*/ 48 h 294"/>
                  <a:gd name="T62" fmla="*/ 122 w 385"/>
                  <a:gd name="T63" fmla="*/ 47 h 294"/>
                  <a:gd name="T64" fmla="*/ 134 w 385"/>
                  <a:gd name="T65" fmla="*/ 47 h 294"/>
                  <a:gd name="T66" fmla="*/ 146 w 385"/>
                  <a:gd name="T67" fmla="*/ 47 h 294"/>
                  <a:gd name="T68" fmla="*/ 161 w 385"/>
                  <a:gd name="T69" fmla="*/ 47 h 294"/>
                  <a:gd name="T70" fmla="*/ 174 w 385"/>
                  <a:gd name="T71" fmla="*/ 48 h 294"/>
                  <a:gd name="T72" fmla="*/ 183 w 385"/>
                  <a:gd name="T73" fmla="*/ 48 h 294"/>
                  <a:gd name="T74" fmla="*/ 194 w 385"/>
                  <a:gd name="T75" fmla="*/ 49 h 294"/>
                  <a:gd name="T76" fmla="*/ 205 w 385"/>
                  <a:gd name="T77" fmla="*/ 50 h 294"/>
                  <a:gd name="T78" fmla="*/ 218 w 385"/>
                  <a:gd name="T79" fmla="*/ 51 h 294"/>
                  <a:gd name="T80" fmla="*/ 228 w 385"/>
                  <a:gd name="T81" fmla="*/ 53 h 294"/>
                  <a:gd name="T82" fmla="*/ 238 w 385"/>
                  <a:gd name="T83" fmla="*/ 55 h 294"/>
                  <a:gd name="T84" fmla="*/ 251 w 385"/>
                  <a:gd name="T85" fmla="*/ 58 h 294"/>
                  <a:gd name="T86" fmla="*/ 261 w 385"/>
                  <a:gd name="T87" fmla="*/ 60 h 294"/>
                  <a:gd name="T88" fmla="*/ 273 w 385"/>
                  <a:gd name="T89" fmla="*/ 63 h 294"/>
                  <a:gd name="T90" fmla="*/ 283 w 385"/>
                  <a:gd name="T91" fmla="*/ 65 h 294"/>
                  <a:gd name="T92" fmla="*/ 295 w 385"/>
                  <a:gd name="T93" fmla="*/ 69 h 294"/>
                  <a:gd name="T94" fmla="*/ 306 w 385"/>
                  <a:gd name="T95" fmla="*/ 72 h 294"/>
                  <a:gd name="T96" fmla="*/ 338 w 385"/>
                  <a:gd name="T97" fmla="*/ 0 h 294"/>
                  <a:gd name="T98" fmla="*/ 385 w 385"/>
                  <a:gd name="T99" fmla="*/ 200 h 294"/>
                  <a:gd name="T100" fmla="*/ 206 w 385"/>
                  <a:gd name="T101" fmla="*/ 294 h 2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85"/>
                  <a:gd name="T154" fmla="*/ 0 h 294"/>
                  <a:gd name="T155" fmla="*/ 385 w 385"/>
                  <a:gd name="T156" fmla="*/ 294 h 2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85" h="294">
                    <a:moveTo>
                      <a:pt x="206" y="294"/>
                    </a:moveTo>
                    <a:lnTo>
                      <a:pt x="231" y="237"/>
                    </a:lnTo>
                    <a:lnTo>
                      <a:pt x="223" y="235"/>
                    </a:lnTo>
                    <a:lnTo>
                      <a:pt x="214" y="233"/>
                    </a:lnTo>
                    <a:lnTo>
                      <a:pt x="202" y="231"/>
                    </a:lnTo>
                    <a:lnTo>
                      <a:pt x="192" y="229"/>
                    </a:lnTo>
                    <a:lnTo>
                      <a:pt x="182" y="228"/>
                    </a:lnTo>
                    <a:lnTo>
                      <a:pt x="170" y="227"/>
                    </a:lnTo>
                    <a:lnTo>
                      <a:pt x="158" y="226"/>
                    </a:lnTo>
                    <a:lnTo>
                      <a:pt x="137" y="226"/>
                    </a:lnTo>
                    <a:lnTo>
                      <a:pt x="126" y="226"/>
                    </a:lnTo>
                    <a:lnTo>
                      <a:pt x="115" y="227"/>
                    </a:lnTo>
                    <a:lnTo>
                      <a:pt x="104" y="228"/>
                    </a:lnTo>
                    <a:lnTo>
                      <a:pt x="94" y="230"/>
                    </a:lnTo>
                    <a:lnTo>
                      <a:pt x="84" y="232"/>
                    </a:lnTo>
                    <a:lnTo>
                      <a:pt x="72" y="234"/>
                    </a:lnTo>
                    <a:lnTo>
                      <a:pt x="61" y="238"/>
                    </a:lnTo>
                    <a:lnTo>
                      <a:pt x="89" y="117"/>
                    </a:lnTo>
                    <a:lnTo>
                      <a:pt x="0" y="69"/>
                    </a:lnTo>
                    <a:lnTo>
                      <a:pt x="5" y="67"/>
                    </a:lnTo>
                    <a:lnTo>
                      <a:pt x="14" y="64"/>
                    </a:lnTo>
                    <a:lnTo>
                      <a:pt x="21" y="62"/>
                    </a:lnTo>
                    <a:lnTo>
                      <a:pt x="29" y="60"/>
                    </a:lnTo>
                    <a:lnTo>
                      <a:pt x="39" y="58"/>
                    </a:lnTo>
                    <a:lnTo>
                      <a:pt x="47" y="56"/>
                    </a:lnTo>
                    <a:lnTo>
                      <a:pt x="57" y="54"/>
                    </a:lnTo>
                    <a:lnTo>
                      <a:pt x="66" y="52"/>
                    </a:lnTo>
                    <a:lnTo>
                      <a:pt x="77" y="51"/>
                    </a:lnTo>
                    <a:lnTo>
                      <a:pt x="88" y="49"/>
                    </a:lnTo>
                    <a:lnTo>
                      <a:pt x="98" y="48"/>
                    </a:lnTo>
                    <a:lnTo>
                      <a:pt x="110" y="48"/>
                    </a:lnTo>
                    <a:lnTo>
                      <a:pt x="122" y="47"/>
                    </a:lnTo>
                    <a:lnTo>
                      <a:pt x="134" y="47"/>
                    </a:lnTo>
                    <a:lnTo>
                      <a:pt x="146" y="47"/>
                    </a:lnTo>
                    <a:lnTo>
                      <a:pt x="161" y="47"/>
                    </a:lnTo>
                    <a:lnTo>
                      <a:pt x="174" y="48"/>
                    </a:lnTo>
                    <a:lnTo>
                      <a:pt x="183" y="48"/>
                    </a:lnTo>
                    <a:lnTo>
                      <a:pt x="194" y="49"/>
                    </a:lnTo>
                    <a:lnTo>
                      <a:pt x="205" y="50"/>
                    </a:lnTo>
                    <a:lnTo>
                      <a:pt x="218" y="51"/>
                    </a:lnTo>
                    <a:lnTo>
                      <a:pt x="228" y="53"/>
                    </a:lnTo>
                    <a:lnTo>
                      <a:pt x="238" y="55"/>
                    </a:lnTo>
                    <a:lnTo>
                      <a:pt x="251" y="58"/>
                    </a:lnTo>
                    <a:lnTo>
                      <a:pt x="261" y="60"/>
                    </a:lnTo>
                    <a:lnTo>
                      <a:pt x="273" y="63"/>
                    </a:lnTo>
                    <a:lnTo>
                      <a:pt x="283" y="65"/>
                    </a:lnTo>
                    <a:lnTo>
                      <a:pt x="295" y="69"/>
                    </a:lnTo>
                    <a:lnTo>
                      <a:pt x="306" y="72"/>
                    </a:lnTo>
                    <a:lnTo>
                      <a:pt x="338" y="0"/>
                    </a:lnTo>
                    <a:lnTo>
                      <a:pt x="385" y="200"/>
                    </a:lnTo>
                    <a:lnTo>
                      <a:pt x="206" y="294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20" name="Rectangle 26"/>
            <p:cNvSpPr>
              <a:spLocks noChangeArrowheads="1"/>
            </p:cNvSpPr>
            <p:nvPr/>
          </p:nvSpPr>
          <p:spPr bwMode="auto">
            <a:xfrm>
              <a:off x="4325" y="3552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CO</a:t>
              </a:r>
            </a:p>
          </p:txBody>
        </p:sp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3216" y="3312"/>
              <a:ext cx="768" cy="720"/>
              <a:chOff x="3293" y="2069"/>
              <a:chExt cx="1079" cy="1025"/>
            </a:xfrm>
          </p:grpSpPr>
          <p:sp>
            <p:nvSpPr>
              <p:cNvPr id="16423" name="Freeform 28"/>
              <p:cNvSpPr>
                <a:spLocks/>
              </p:cNvSpPr>
              <p:nvPr/>
            </p:nvSpPr>
            <p:spPr bwMode="auto">
              <a:xfrm>
                <a:off x="3389" y="2091"/>
                <a:ext cx="391" cy="370"/>
              </a:xfrm>
              <a:custGeom>
                <a:avLst/>
                <a:gdLst>
                  <a:gd name="T0" fmla="*/ 0 w 391"/>
                  <a:gd name="T1" fmla="*/ 293 h 370"/>
                  <a:gd name="T2" fmla="*/ 4 w 391"/>
                  <a:gd name="T3" fmla="*/ 285 h 370"/>
                  <a:gd name="T4" fmla="*/ 8 w 391"/>
                  <a:gd name="T5" fmla="*/ 279 h 370"/>
                  <a:gd name="T6" fmla="*/ 12 w 391"/>
                  <a:gd name="T7" fmla="*/ 272 h 370"/>
                  <a:gd name="T8" fmla="*/ 15 w 391"/>
                  <a:gd name="T9" fmla="*/ 266 h 370"/>
                  <a:gd name="T10" fmla="*/ 19 w 391"/>
                  <a:gd name="T11" fmla="*/ 260 h 370"/>
                  <a:gd name="T12" fmla="*/ 24 w 391"/>
                  <a:gd name="T13" fmla="*/ 253 h 370"/>
                  <a:gd name="T14" fmla="*/ 28 w 391"/>
                  <a:gd name="T15" fmla="*/ 247 h 370"/>
                  <a:gd name="T16" fmla="*/ 32 w 391"/>
                  <a:gd name="T17" fmla="*/ 240 h 370"/>
                  <a:gd name="T18" fmla="*/ 37 w 391"/>
                  <a:gd name="T19" fmla="*/ 232 h 370"/>
                  <a:gd name="T20" fmla="*/ 43 w 391"/>
                  <a:gd name="T21" fmla="*/ 225 h 370"/>
                  <a:gd name="T22" fmla="*/ 48 w 391"/>
                  <a:gd name="T23" fmla="*/ 219 h 370"/>
                  <a:gd name="T24" fmla="*/ 53 w 391"/>
                  <a:gd name="T25" fmla="*/ 212 h 370"/>
                  <a:gd name="T26" fmla="*/ 59 w 391"/>
                  <a:gd name="T27" fmla="*/ 205 h 370"/>
                  <a:gd name="T28" fmla="*/ 65 w 391"/>
                  <a:gd name="T29" fmla="*/ 198 h 370"/>
                  <a:gd name="T30" fmla="*/ 71 w 391"/>
                  <a:gd name="T31" fmla="*/ 191 h 370"/>
                  <a:gd name="T32" fmla="*/ 77 w 391"/>
                  <a:gd name="T33" fmla="*/ 184 h 370"/>
                  <a:gd name="T34" fmla="*/ 83 w 391"/>
                  <a:gd name="T35" fmla="*/ 178 h 370"/>
                  <a:gd name="T36" fmla="*/ 91 w 391"/>
                  <a:gd name="T37" fmla="*/ 170 h 370"/>
                  <a:gd name="T38" fmla="*/ 98 w 391"/>
                  <a:gd name="T39" fmla="*/ 163 h 370"/>
                  <a:gd name="T40" fmla="*/ 104 w 391"/>
                  <a:gd name="T41" fmla="*/ 158 h 370"/>
                  <a:gd name="T42" fmla="*/ 112 w 391"/>
                  <a:gd name="T43" fmla="*/ 151 h 370"/>
                  <a:gd name="T44" fmla="*/ 117 w 391"/>
                  <a:gd name="T45" fmla="*/ 146 h 370"/>
                  <a:gd name="T46" fmla="*/ 124 w 391"/>
                  <a:gd name="T47" fmla="*/ 140 h 370"/>
                  <a:gd name="T48" fmla="*/ 131 w 391"/>
                  <a:gd name="T49" fmla="*/ 135 h 370"/>
                  <a:gd name="T50" fmla="*/ 140 w 391"/>
                  <a:gd name="T51" fmla="*/ 128 h 370"/>
                  <a:gd name="T52" fmla="*/ 147 w 391"/>
                  <a:gd name="T53" fmla="*/ 123 h 370"/>
                  <a:gd name="T54" fmla="*/ 155 w 391"/>
                  <a:gd name="T55" fmla="*/ 117 h 370"/>
                  <a:gd name="T56" fmla="*/ 164 w 391"/>
                  <a:gd name="T57" fmla="*/ 111 h 370"/>
                  <a:gd name="T58" fmla="*/ 173 w 391"/>
                  <a:gd name="T59" fmla="*/ 105 h 370"/>
                  <a:gd name="T60" fmla="*/ 183 w 391"/>
                  <a:gd name="T61" fmla="*/ 98 h 370"/>
                  <a:gd name="T62" fmla="*/ 192 w 391"/>
                  <a:gd name="T63" fmla="*/ 93 h 370"/>
                  <a:gd name="T64" fmla="*/ 202 w 391"/>
                  <a:gd name="T65" fmla="*/ 88 h 370"/>
                  <a:gd name="T66" fmla="*/ 213 w 391"/>
                  <a:gd name="T67" fmla="*/ 82 h 370"/>
                  <a:gd name="T68" fmla="*/ 222 w 391"/>
                  <a:gd name="T69" fmla="*/ 78 h 370"/>
                  <a:gd name="T70" fmla="*/ 230 w 391"/>
                  <a:gd name="T71" fmla="*/ 73 h 370"/>
                  <a:gd name="T72" fmla="*/ 240 w 391"/>
                  <a:gd name="T73" fmla="*/ 69 h 370"/>
                  <a:gd name="T74" fmla="*/ 247 w 391"/>
                  <a:gd name="T75" fmla="*/ 67 h 370"/>
                  <a:gd name="T76" fmla="*/ 217 w 391"/>
                  <a:gd name="T77" fmla="*/ 0 h 370"/>
                  <a:gd name="T78" fmla="*/ 391 w 391"/>
                  <a:gd name="T79" fmla="*/ 95 h 370"/>
                  <a:gd name="T80" fmla="*/ 346 w 391"/>
                  <a:gd name="T81" fmla="*/ 291 h 370"/>
                  <a:gd name="T82" fmla="*/ 318 w 391"/>
                  <a:gd name="T83" fmla="*/ 232 h 370"/>
                  <a:gd name="T84" fmla="*/ 306 w 391"/>
                  <a:gd name="T85" fmla="*/ 238 h 370"/>
                  <a:gd name="T86" fmla="*/ 295 w 391"/>
                  <a:gd name="T87" fmla="*/ 243 h 370"/>
                  <a:gd name="T88" fmla="*/ 283 w 391"/>
                  <a:gd name="T89" fmla="*/ 251 h 370"/>
                  <a:gd name="T90" fmla="*/ 270 w 391"/>
                  <a:gd name="T91" fmla="*/ 259 h 370"/>
                  <a:gd name="T92" fmla="*/ 260 w 391"/>
                  <a:gd name="T93" fmla="*/ 266 h 370"/>
                  <a:gd name="T94" fmla="*/ 250 w 391"/>
                  <a:gd name="T95" fmla="*/ 274 h 370"/>
                  <a:gd name="T96" fmla="*/ 240 w 391"/>
                  <a:gd name="T97" fmla="*/ 282 h 370"/>
                  <a:gd name="T98" fmla="*/ 231 w 391"/>
                  <a:gd name="T99" fmla="*/ 290 h 370"/>
                  <a:gd name="T100" fmla="*/ 223 w 391"/>
                  <a:gd name="T101" fmla="*/ 298 h 370"/>
                  <a:gd name="T102" fmla="*/ 214 w 391"/>
                  <a:gd name="T103" fmla="*/ 307 h 370"/>
                  <a:gd name="T104" fmla="*/ 207 w 391"/>
                  <a:gd name="T105" fmla="*/ 316 h 370"/>
                  <a:gd name="T106" fmla="*/ 199 w 391"/>
                  <a:gd name="T107" fmla="*/ 325 h 370"/>
                  <a:gd name="T108" fmla="*/ 193 w 391"/>
                  <a:gd name="T109" fmla="*/ 333 h 370"/>
                  <a:gd name="T110" fmla="*/ 186 w 391"/>
                  <a:gd name="T111" fmla="*/ 344 h 370"/>
                  <a:gd name="T112" fmla="*/ 179 w 391"/>
                  <a:gd name="T113" fmla="*/ 354 h 370"/>
                  <a:gd name="T114" fmla="*/ 176 w 391"/>
                  <a:gd name="T115" fmla="*/ 362 h 370"/>
                  <a:gd name="T116" fmla="*/ 171 w 391"/>
                  <a:gd name="T117" fmla="*/ 370 h 370"/>
                  <a:gd name="T118" fmla="*/ 0 w 391"/>
                  <a:gd name="T119" fmla="*/ 293 h 37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1"/>
                  <a:gd name="T181" fmla="*/ 0 h 370"/>
                  <a:gd name="T182" fmla="*/ 391 w 391"/>
                  <a:gd name="T183" fmla="*/ 370 h 37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1" h="370">
                    <a:moveTo>
                      <a:pt x="0" y="293"/>
                    </a:moveTo>
                    <a:lnTo>
                      <a:pt x="4" y="285"/>
                    </a:lnTo>
                    <a:lnTo>
                      <a:pt x="8" y="279"/>
                    </a:lnTo>
                    <a:lnTo>
                      <a:pt x="12" y="272"/>
                    </a:lnTo>
                    <a:lnTo>
                      <a:pt x="15" y="266"/>
                    </a:lnTo>
                    <a:lnTo>
                      <a:pt x="19" y="260"/>
                    </a:lnTo>
                    <a:lnTo>
                      <a:pt x="24" y="253"/>
                    </a:lnTo>
                    <a:lnTo>
                      <a:pt x="28" y="247"/>
                    </a:lnTo>
                    <a:lnTo>
                      <a:pt x="32" y="240"/>
                    </a:lnTo>
                    <a:lnTo>
                      <a:pt x="37" y="232"/>
                    </a:lnTo>
                    <a:lnTo>
                      <a:pt x="43" y="225"/>
                    </a:lnTo>
                    <a:lnTo>
                      <a:pt x="48" y="219"/>
                    </a:lnTo>
                    <a:lnTo>
                      <a:pt x="53" y="212"/>
                    </a:lnTo>
                    <a:lnTo>
                      <a:pt x="59" y="205"/>
                    </a:lnTo>
                    <a:lnTo>
                      <a:pt x="65" y="198"/>
                    </a:lnTo>
                    <a:lnTo>
                      <a:pt x="71" y="191"/>
                    </a:lnTo>
                    <a:lnTo>
                      <a:pt x="77" y="184"/>
                    </a:lnTo>
                    <a:lnTo>
                      <a:pt x="83" y="178"/>
                    </a:lnTo>
                    <a:lnTo>
                      <a:pt x="91" y="170"/>
                    </a:lnTo>
                    <a:lnTo>
                      <a:pt x="98" y="163"/>
                    </a:lnTo>
                    <a:lnTo>
                      <a:pt x="104" y="158"/>
                    </a:lnTo>
                    <a:lnTo>
                      <a:pt x="112" y="151"/>
                    </a:lnTo>
                    <a:lnTo>
                      <a:pt x="117" y="146"/>
                    </a:lnTo>
                    <a:lnTo>
                      <a:pt x="124" y="140"/>
                    </a:lnTo>
                    <a:lnTo>
                      <a:pt x="131" y="135"/>
                    </a:lnTo>
                    <a:lnTo>
                      <a:pt x="140" y="128"/>
                    </a:lnTo>
                    <a:lnTo>
                      <a:pt x="147" y="123"/>
                    </a:lnTo>
                    <a:lnTo>
                      <a:pt x="155" y="117"/>
                    </a:lnTo>
                    <a:lnTo>
                      <a:pt x="164" y="111"/>
                    </a:lnTo>
                    <a:lnTo>
                      <a:pt x="173" y="105"/>
                    </a:lnTo>
                    <a:lnTo>
                      <a:pt x="183" y="98"/>
                    </a:lnTo>
                    <a:lnTo>
                      <a:pt x="192" y="93"/>
                    </a:lnTo>
                    <a:lnTo>
                      <a:pt x="202" y="88"/>
                    </a:lnTo>
                    <a:lnTo>
                      <a:pt x="213" y="82"/>
                    </a:lnTo>
                    <a:lnTo>
                      <a:pt x="222" y="78"/>
                    </a:lnTo>
                    <a:lnTo>
                      <a:pt x="230" y="73"/>
                    </a:lnTo>
                    <a:lnTo>
                      <a:pt x="240" y="69"/>
                    </a:lnTo>
                    <a:lnTo>
                      <a:pt x="247" y="67"/>
                    </a:lnTo>
                    <a:lnTo>
                      <a:pt x="217" y="0"/>
                    </a:lnTo>
                    <a:lnTo>
                      <a:pt x="391" y="95"/>
                    </a:lnTo>
                    <a:lnTo>
                      <a:pt x="346" y="291"/>
                    </a:lnTo>
                    <a:lnTo>
                      <a:pt x="318" y="232"/>
                    </a:lnTo>
                    <a:lnTo>
                      <a:pt x="306" y="238"/>
                    </a:lnTo>
                    <a:lnTo>
                      <a:pt x="295" y="243"/>
                    </a:lnTo>
                    <a:lnTo>
                      <a:pt x="283" y="251"/>
                    </a:lnTo>
                    <a:lnTo>
                      <a:pt x="270" y="259"/>
                    </a:lnTo>
                    <a:lnTo>
                      <a:pt x="260" y="266"/>
                    </a:lnTo>
                    <a:lnTo>
                      <a:pt x="250" y="274"/>
                    </a:lnTo>
                    <a:lnTo>
                      <a:pt x="240" y="282"/>
                    </a:lnTo>
                    <a:lnTo>
                      <a:pt x="231" y="290"/>
                    </a:lnTo>
                    <a:lnTo>
                      <a:pt x="223" y="298"/>
                    </a:lnTo>
                    <a:lnTo>
                      <a:pt x="214" y="307"/>
                    </a:lnTo>
                    <a:lnTo>
                      <a:pt x="207" y="316"/>
                    </a:lnTo>
                    <a:lnTo>
                      <a:pt x="199" y="325"/>
                    </a:lnTo>
                    <a:lnTo>
                      <a:pt x="193" y="333"/>
                    </a:lnTo>
                    <a:lnTo>
                      <a:pt x="186" y="344"/>
                    </a:lnTo>
                    <a:lnTo>
                      <a:pt x="179" y="354"/>
                    </a:lnTo>
                    <a:lnTo>
                      <a:pt x="176" y="362"/>
                    </a:lnTo>
                    <a:lnTo>
                      <a:pt x="171" y="370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4" name="Freeform 29"/>
              <p:cNvSpPr>
                <a:spLocks/>
              </p:cNvSpPr>
              <p:nvPr/>
            </p:nvSpPr>
            <p:spPr bwMode="auto">
              <a:xfrm>
                <a:off x="3293" y="2352"/>
                <a:ext cx="344" cy="411"/>
              </a:xfrm>
              <a:custGeom>
                <a:avLst/>
                <a:gdLst>
                  <a:gd name="T0" fmla="*/ 344 w 344"/>
                  <a:gd name="T1" fmla="*/ 170 h 411"/>
                  <a:gd name="T2" fmla="*/ 256 w 344"/>
                  <a:gd name="T3" fmla="*/ 136 h 411"/>
                  <a:gd name="T4" fmla="*/ 253 w 344"/>
                  <a:gd name="T5" fmla="*/ 143 h 411"/>
                  <a:gd name="T6" fmla="*/ 251 w 344"/>
                  <a:gd name="T7" fmla="*/ 151 h 411"/>
                  <a:gd name="T8" fmla="*/ 248 w 344"/>
                  <a:gd name="T9" fmla="*/ 159 h 411"/>
                  <a:gd name="T10" fmla="*/ 246 w 344"/>
                  <a:gd name="T11" fmla="*/ 168 h 411"/>
                  <a:gd name="T12" fmla="*/ 244 w 344"/>
                  <a:gd name="T13" fmla="*/ 179 h 411"/>
                  <a:gd name="T14" fmla="*/ 242 w 344"/>
                  <a:gd name="T15" fmla="*/ 188 h 411"/>
                  <a:gd name="T16" fmla="*/ 241 w 344"/>
                  <a:gd name="T17" fmla="*/ 198 h 411"/>
                  <a:gd name="T18" fmla="*/ 240 w 344"/>
                  <a:gd name="T19" fmla="*/ 209 h 411"/>
                  <a:gd name="T20" fmla="*/ 239 w 344"/>
                  <a:gd name="T21" fmla="*/ 220 h 411"/>
                  <a:gd name="T22" fmla="*/ 239 w 344"/>
                  <a:gd name="T23" fmla="*/ 241 h 411"/>
                  <a:gd name="T24" fmla="*/ 239 w 344"/>
                  <a:gd name="T25" fmla="*/ 251 h 411"/>
                  <a:gd name="T26" fmla="*/ 240 w 344"/>
                  <a:gd name="T27" fmla="*/ 261 h 411"/>
                  <a:gd name="T28" fmla="*/ 241 w 344"/>
                  <a:gd name="T29" fmla="*/ 271 h 411"/>
                  <a:gd name="T30" fmla="*/ 243 w 344"/>
                  <a:gd name="T31" fmla="*/ 281 h 411"/>
                  <a:gd name="T32" fmla="*/ 245 w 344"/>
                  <a:gd name="T33" fmla="*/ 291 h 411"/>
                  <a:gd name="T34" fmla="*/ 248 w 344"/>
                  <a:gd name="T35" fmla="*/ 302 h 411"/>
                  <a:gd name="T36" fmla="*/ 251 w 344"/>
                  <a:gd name="T37" fmla="*/ 313 h 411"/>
                  <a:gd name="T38" fmla="*/ 87 w 344"/>
                  <a:gd name="T39" fmla="*/ 411 h 411"/>
                  <a:gd name="T40" fmla="*/ 83 w 344"/>
                  <a:gd name="T41" fmla="*/ 401 h 411"/>
                  <a:gd name="T42" fmla="*/ 80 w 344"/>
                  <a:gd name="T43" fmla="*/ 392 h 411"/>
                  <a:gd name="T44" fmla="*/ 77 w 344"/>
                  <a:gd name="T45" fmla="*/ 384 h 411"/>
                  <a:gd name="T46" fmla="*/ 74 w 344"/>
                  <a:gd name="T47" fmla="*/ 375 h 411"/>
                  <a:gd name="T48" fmla="*/ 71 w 344"/>
                  <a:gd name="T49" fmla="*/ 368 h 411"/>
                  <a:gd name="T50" fmla="*/ 68 w 344"/>
                  <a:gd name="T51" fmla="*/ 359 h 411"/>
                  <a:gd name="T52" fmla="*/ 66 w 344"/>
                  <a:gd name="T53" fmla="*/ 351 h 411"/>
                  <a:gd name="T54" fmla="*/ 64 w 344"/>
                  <a:gd name="T55" fmla="*/ 343 h 411"/>
                  <a:gd name="T56" fmla="*/ 62 w 344"/>
                  <a:gd name="T57" fmla="*/ 335 h 411"/>
                  <a:gd name="T58" fmla="*/ 60 w 344"/>
                  <a:gd name="T59" fmla="*/ 326 h 411"/>
                  <a:gd name="T60" fmla="*/ 58 w 344"/>
                  <a:gd name="T61" fmla="*/ 316 h 411"/>
                  <a:gd name="T62" fmla="*/ 56 w 344"/>
                  <a:gd name="T63" fmla="*/ 307 h 411"/>
                  <a:gd name="T64" fmla="*/ 54 w 344"/>
                  <a:gd name="T65" fmla="*/ 297 h 411"/>
                  <a:gd name="T66" fmla="*/ 53 w 344"/>
                  <a:gd name="T67" fmla="*/ 287 h 411"/>
                  <a:gd name="T68" fmla="*/ 52 w 344"/>
                  <a:gd name="T69" fmla="*/ 277 h 411"/>
                  <a:gd name="T70" fmla="*/ 51 w 344"/>
                  <a:gd name="T71" fmla="*/ 266 h 411"/>
                  <a:gd name="T72" fmla="*/ 50 w 344"/>
                  <a:gd name="T73" fmla="*/ 255 h 411"/>
                  <a:gd name="T74" fmla="*/ 50 w 344"/>
                  <a:gd name="T75" fmla="*/ 244 h 411"/>
                  <a:gd name="T76" fmla="*/ 50 w 344"/>
                  <a:gd name="T77" fmla="*/ 232 h 411"/>
                  <a:gd name="T78" fmla="*/ 50 w 344"/>
                  <a:gd name="T79" fmla="*/ 218 h 411"/>
                  <a:gd name="T80" fmla="*/ 51 w 344"/>
                  <a:gd name="T81" fmla="*/ 205 h 411"/>
                  <a:gd name="T82" fmla="*/ 51 w 344"/>
                  <a:gd name="T83" fmla="*/ 196 h 411"/>
                  <a:gd name="T84" fmla="*/ 52 w 344"/>
                  <a:gd name="T85" fmla="*/ 186 h 411"/>
                  <a:gd name="T86" fmla="*/ 53 w 344"/>
                  <a:gd name="T87" fmla="*/ 176 h 411"/>
                  <a:gd name="T88" fmla="*/ 55 w 344"/>
                  <a:gd name="T89" fmla="*/ 164 h 411"/>
                  <a:gd name="T90" fmla="*/ 57 w 344"/>
                  <a:gd name="T91" fmla="*/ 154 h 411"/>
                  <a:gd name="T92" fmla="*/ 59 w 344"/>
                  <a:gd name="T93" fmla="*/ 144 h 411"/>
                  <a:gd name="T94" fmla="*/ 61 w 344"/>
                  <a:gd name="T95" fmla="*/ 132 h 411"/>
                  <a:gd name="T96" fmla="*/ 64 w 344"/>
                  <a:gd name="T97" fmla="*/ 123 h 411"/>
                  <a:gd name="T98" fmla="*/ 66 w 344"/>
                  <a:gd name="T99" fmla="*/ 111 h 411"/>
                  <a:gd name="T100" fmla="*/ 69 w 344"/>
                  <a:gd name="T101" fmla="*/ 102 h 411"/>
                  <a:gd name="T102" fmla="*/ 73 w 344"/>
                  <a:gd name="T103" fmla="*/ 91 h 411"/>
                  <a:gd name="T104" fmla="*/ 76 w 344"/>
                  <a:gd name="T105" fmla="*/ 81 h 411"/>
                  <a:gd name="T106" fmla="*/ 81 w 344"/>
                  <a:gd name="T107" fmla="*/ 68 h 411"/>
                  <a:gd name="T108" fmla="*/ 0 w 344"/>
                  <a:gd name="T109" fmla="*/ 35 h 411"/>
                  <a:gd name="T110" fmla="*/ 214 w 344"/>
                  <a:gd name="T111" fmla="*/ 0 h 411"/>
                  <a:gd name="T112" fmla="*/ 344 w 344"/>
                  <a:gd name="T113" fmla="*/ 17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44"/>
                  <a:gd name="T172" fmla="*/ 0 h 411"/>
                  <a:gd name="T173" fmla="*/ 344 w 344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44" h="411">
                    <a:moveTo>
                      <a:pt x="344" y="170"/>
                    </a:moveTo>
                    <a:lnTo>
                      <a:pt x="256" y="136"/>
                    </a:lnTo>
                    <a:lnTo>
                      <a:pt x="253" y="143"/>
                    </a:lnTo>
                    <a:lnTo>
                      <a:pt x="251" y="151"/>
                    </a:lnTo>
                    <a:lnTo>
                      <a:pt x="248" y="159"/>
                    </a:lnTo>
                    <a:lnTo>
                      <a:pt x="246" y="168"/>
                    </a:lnTo>
                    <a:lnTo>
                      <a:pt x="244" y="179"/>
                    </a:lnTo>
                    <a:lnTo>
                      <a:pt x="242" y="188"/>
                    </a:lnTo>
                    <a:lnTo>
                      <a:pt x="241" y="198"/>
                    </a:lnTo>
                    <a:lnTo>
                      <a:pt x="240" y="209"/>
                    </a:lnTo>
                    <a:lnTo>
                      <a:pt x="239" y="220"/>
                    </a:lnTo>
                    <a:lnTo>
                      <a:pt x="239" y="241"/>
                    </a:lnTo>
                    <a:lnTo>
                      <a:pt x="239" y="251"/>
                    </a:lnTo>
                    <a:lnTo>
                      <a:pt x="240" y="261"/>
                    </a:lnTo>
                    <a:lnTo>
                      <a:pt x="241" y="271"/>
                    </a:lnTo>
                    <a:lnTo>
                      <a:pt x="243" y="281"/>
                    </a:lnTo>
                    <a:lnTo>
                      <a:pt x="245" y="291"/>
                    </a:lnTo>
                    <a:lnTo>
                      <a:pt x="248" y="302"/>
                    </a:lnTo>
                    <a:lnTo>
                      <a:pt x="251" y="313"/>
                    </a:lnTo>
                    <a:lnTo>
                      <a:pt x="87" y="411"/>
                    </a:lnTo>
                    <a:lnTo>
                      <a:pt x="83" y="401"/>
                    </a:lnTo>
                    <a:lnTo>
                      <a:pt x="80" y="392"/>
                    </a:lnTo>
                    <a:lnTo>
                      <a:pt x="77" y="384"/>
                    </a:lnTo>
                    <a:lnTo>
                      <a:pt x="74" y="375"/>
                    </a:lnTo>
                    <a:lnTo>
                      <a:pt x="71" y="368"/>
                    </a:lnTo>
                    <a:lnTo>
                      <a:pt x="68" y="359"/>
                    </a:lnTo>
                    <a:lnTo>
                      <a:pt x="66" y="351"/>
                    </a:lnTo>
                    <a:lnTo>
                      <a:pt x="64" y="343"/>
                    </a:lnTo>
                    <a:lnTo>
                      <a:pt x="62" y="335"/>
                    </a:lnTo>
                    <a:lnTo>
                      <a:pt x="60" y="326"/>
                    </a:lnTo>
                    <a:lnTo>
                      <a:pt x="58" y="316"/>
                    </a:lnTo>
                    <a:lnTo>
                      <a:pt x="56" y="307"/>
                    </a:lnTo>
                    <a:lnTo>
                      <a:pt x="54" y="297"/>
                    </a:lnTo>
                    <a:lnTo>
                      <a:pt x="53" y="287"/>
                    </a:lnTo>
                    <a:lnTo>
                      <a:pt x="52" y="277"/>
                    </a:lnTo>
                    <a:lnTo>
                      <a:pt x="51" y="266"/>
                    </a:lnTo>
                    <a:lnTo>
                      <a:pt x="50" y="255"/>
                    </a:lnTo>
                    <a:lnTo>
                      <a:pt x="50" y="244"/>
                    </a:lnTo>
                    <a:lnTo>
                      <a:pt x="50" y="232"/>
                    </a:lnTo>
                    <a:lnTo>
                      <a:pt x="50" y="218"/>
                    </a:lnTo>
                    <a:lnTo>
                      <a:pt x="51" y="205"/>
                    </a:lnTo>
                    <a:lnTo>
                      <a:pt x="51" y="196"/>
                    </a:lnTo>
                    <a:lnTo>
                      <a:pt x="52" y="186"/>
                    </a:lnTo>
                    <a:lnTo>
                      <a:pt x="53" y="176"/>
                    </a:lnTo>
                    <a:lnTo>
                      <a:pt x="55" y="164"/>
                    </a:lnTo>
                    <a:lnTo>
                      <a:pt x="57" y="154"/>
                    </a:lnTo>
                    <a:lnTo>
                      <a:pt x="59" y="144"/>
                    </a:lnTo>
                    <a:lnTo>
                      <a:pt x="61" y="132"/>
                    </a:lnTo>
                    <a:lnTo>
                      <a:pt x="64" y="123"/>
                    </a:lnTo>
                    <a:lnTo>
                      <a:pt x="66" y="111"/>
                    </a:lnTo>
                    <a:lnTo>
                      <a:pt x="69" y="102"/>
                    </a:lnTo>
                    <a:lnTo>
                      <a:pt x="73" y="91"/>
                    </a:lnTo>
                    <a:lnTo>
                      <a:pt x="76" y="81"/>
                    </a:lnTo>
                    <a:lnTo>
                      <a:pt x="81" y="68"/>
                    </a:lnTo>
                    <a:lnTo>
                      <a:pt x="0" y="35"/>
                    </a:lnTo>
                    <a:lnTo>
                      <a:pt x="214" y="0"/>
                    </a:lnTo>
                    <a:lnTo>
                      <a:pt x="344" y="1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5" name="Freeform 30"/>
              <p:cNvSpPr>
                <a:spLocks/>
              </p:cNvSpPr>
              <p:nvPr/>
            </p:nvSpPr>
            <p:spPr bwMode="auto">
              <a:xfrm>
                <a:off x="3308" y="2649"/>
                <a:ext cx="391" cy="352"/>
              </a:xfrm>
              <a:custGeom>
                <a:avLst/>
                <a:gdLst>
                  <a:gd name="T0" fmla="*/ 311 w 391"/>
                  <a:gd name="T1" fmla="*/ 352 h 352"/>
                  <a:gd name="T2" fmla="*/ 303 w 391"/>
                  <a:gd name="T3" fmla="*/ 348 h 352"/>
                  <a:gd name="T4" fmla="*/ 296 w 391"/>
                  <a:gd name="T5" fmla="*/ 345 h 352"/>
                  <a:gd name="T6" fmla="*/ 289 w 391"/>
                  <a:gd name="T7" fmla="*/ 342 h 352"/>
                  <a:gd name="T8" fmla="*/ 283 w 391"/>
                  <a:gd name="T9" fmla="*/ 338 h 352"/>
                  <a:gd name="T10" fmla="*/ 276 w 391"/>
                  <a:gd name="T11" fmla="*/ 335 h 352"/>
                  <a:gd name="T12" fmla="*/ 269 w 391"/>
                  <a:gd name="T13" fmla="*/ 331 h 352"/>
                  <a:gd name="T14" fmla="*/ 262 w 391"/>
                  <a:gd name="T15" fmla="*/ 327 h 352"/>
                  <a:gd name="T16" fmla="*/ 255 w 391"/>
                  <a:gd name="T17" fmla="*/ 323 h 352"/>
                  <a:gd name="T18" fmla="*/ 247 w 391"/>
                  <a:gd name="T19" fmla="*/ 317 h 352"/>
                  <a:gd name="T20" fmla="*/ 239 w 391"/>
                  <a:gd name="T21" fmla="*/ 312 h 352"/>
                  <a:gd name="T22" fmla="*/ 232 w 391"/>
                  <a:gd name="T23" fmla="*/ 307 h 352"/>
                  <a:gd name="T24" fmla="*/ 226 w 391"/>
                  <a:gd name="T25" fmla="*/ 302 h 352"/>
                  <a:gd name="T26" fmla="*/ 218 w 391"/>
                  <a:gd name="T27" fmla="*/ 297 h 352"/>
                  <a:gd name="T28" fmla="*/ 210 w 391"/>
                  <a:gd name="T29" fmla="*/ 291 h 352"/>
                  <a:gd name="T30" fmla="*/ 203 w 391"/>
                  <a:gd name="T31" fmla="*/ 286 h 352"/>
                  <a:gd name="T32" fmla="*/ 196 w 391"/>
                  <a:gd name="T33" fmla="*/ 279 h 352"/>
                  <a:gd name="T34" fmla="*/ 190 w 391"/>
                  <a:gd name="T35" fmla="*/ 274 h 352"/>
                  <a:gd name="T36" fmla="*/ 181 w 391"/>
                  <a:gd name="T37" fmla="*/ 266 h 352"/>
                  <a:gd name="T38" fmla="*/ 174 w 391"/>
                  <a:gd name="T39" fmla="*/ 260 h 352"/>
                  <a:gd name="T40" fmla="*/ 168 w 391"/>
                  <a:gd name="T41" fmla="*/ 254 h 352"/>
                  <a:gd name="T42" fmla="*/ 161 w 391"/>
                  <a:gd name="T43" fmla="*/ 247 h 352"/>
                  <a:gd name="T44" fmla="*/ 156 w 391"/>
                  <a:gd name="T45" fmla="*/ 242 h 352"/>
                  <a:gd name="T46" fmla="*/ 150 w 391"/>
                  <a:gd name="T47" fmla="*/ 235 h 352"/>
                  <a:gd name="T48" fmla="*/ 144 w 391"/>
                  <a:gd name="T49" fmla="*/ 228 h 352"/>
                  <a:gd name="T50" fmla="*/ 137 w 391"/>
                  <a:gd name="T51" fmla="*/ 220 h 352"/>
                  <a:gd name="T52" fmla="*/ 131 w 391"/>
                  <a:gd name="T53" fmla="*/ 214 h 352"/>
                  <a:gd name="T54" fmla="*/ 125 w 391"/>
                  <a:gd name="T55" fmla="*/ 206 h 352"/>
                  <a:gd name="T56" fmla="*/ 118 w 391"/>
                  <a:gd name="T57" fmla="*/ 197 h 352"/>
                  <a:gd name="T58" fmla="*/ 112 w 391"/>
                  <a:gd name="T59" fmla="*/ 189 h 352"/>
                  <a:gd name="T60" fmla="*/ 106 w 391"/>
                  <a:gd name="T61" fmla="*/ 180 h 352"/>
                  <a:gd name="T62" fmla="*/ 100 w 391"/>
                  <a:gd name="T63" fmla="*/ 171 h 352"/>
                  <a:gd name="T64" fmla="*/ 94 w 391"/>
                  <a:gd name="T65" fmla="*/ 161 h 352"/>
                  <a:gd name="T66" fmla="*/ 88 w 391"/>
                  <a:gd name="T67" fmla="*/ 151 h 352"/>
                  <a:gd name="T68" fmla="*/ 84 w 391"/>
                  <a:gd name="T69" fmla="*/ 143 h 352"/>
                  <a:gd name="T70" fmla="*/ 79 w 391"/>
                  <a:gd name="T71" fmla="*/ 134 h 352"/>
                  <a:gd name="T72" fmla="*/ 75 w 391"/>
                  <a:gd name="T73" fmla="*/ 125 h 352"/>
                  <a:gd name="T74" fmla="*/ 0 w 391"/>
                  <a:gd name="T75" fmla="*/ 159 h 352"/>
                  <a:gd name="T76" fmla="*/ 123 w 391"/>
                  <a:gd name="T77" fmla="*/ 0 h 352"/>
                  <a:gd name="T78" fmla="*/ 331 w 391"/>
                  <a:gd name="T79" fmla="*/ 17 h 352"/>
                  <a:gd name="T80" fmla="*/ 247 w 391"/>
                  <a:gd name="T81" fmla="*/ 52 h 352"/>
                  <a:gd name="T82" fmla="*/ 252 w 391"/>
                  <a:gd name="T83" fmla="*/ 62 h 352"/>
                  <a:gd name="T84" fmla="*/ 259 w 391"/>
                  <a:gd name="T85" fmla="*/ 73 h 352"/>
                  <a:gd name="T86" fmla="*/ 266 w 391"/>
                  <a:gd name="T87" fmla="*/ 84 h 352"/>
                  <a:gd name="T88" fmla="*/ 275 w 391"/>
                  <a:gd name="T89" fmla="*/ 97 h 352"/>
                  <a:gd name="T90" fmla="*/ 282 w 391"/>
                  <a:gd name="T91" fmla="*/ 106 h 352"/>
                  <a:gd name="T92" fmla="*/ 291 w 391"/>
                  <a:gd name="T93" fmla="*/ 116 h 352"/>
                  <a:gd name="T94" fmla="*/ 299 w 391"/>
                  <a:gd name="T95" fmla="*/ 125 h 352"/>
                  <a:gd name="T96" fmla="*/ 307 w 391"/>
                  <a:gd name="T97" fmla="*/ 133 h 352"/>
                  <a:gd name="T98" fmla="*/ 316 w 391"/>
                  <a:gd name="T99" fmla="*/ 141 h 352"/>
                  <a:gd name="T100" fmla="*/ 326 w 391"/>
                  <a:gd name="T101" fmla="*/ 150 h 352"/>
                  <a:gd name="T102" fmla="*/ 335 w 391"/>
                  <a:gd name="T103" fmla="*/ 157 h 352"/>
                  <a:gd name="T104" fmla="*/ 345 w 391"/>
                  <a:gd name="T105" fmla="*/ 164 h 352"/>
                  <a:gd name="T106" fmla="*/ 354 w 391"/>
                  <a:gd name="T107" fmla="*/ 170 h 352"/>
                  <a:gd name="T108" fmla="*/ 365 w 391"/>
                  <a:gd name="T109" fmla="*/ 177 h 352"/>
                  <a:gd name="T110" fmla="*/ 376 w 391"/>
                  <a:gd name="T111" fmla="*/ 183 h 352"/>
                  <a:gd name="T112" fmla="*/ 384 w 391"/>
                  <a:gd name="T113" fmla="*/ 186 h 352"/>
                  <a:gd name="T114" fmla="*/ 391 w 391"/>
                  <a:gd name="T115" fmla="*/ 190 h 352"/>
                  <a:gd name="T116" fmla="*/ 311 w 391"/>
                  <a:gd name="T117" fmla="*/ 352 h 3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1"/>
                  <a:gd name="T178" fmla="*/ 0 h 352"/>
                  <a:gd name="T179" fmla="*/ 391 w 391"/>
                  <a:gd name="T180" fmla="*/ 352 h 35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1" h="352">
                    <a:moveTo>
                      <a:pt x="311" y="352"/>
                    </a:moveTo>
                    <a:lnTo>
                      <a:pt x="303" y="348"/>
                    </a:lnTo>
                    <a:lnTo>
                      <a:pt x="296" y="345"/>
                    </a:lnTo>
                    <a:lnTo>
                      <a:pt x="289" y="342"/>
                    </a:lnTo>
                    <a:lnTo>
                      <a:pt x="283" y="338"/>
                    </a:lnTo>
                    <a:lnTo>
                      <a:pt x="276" y="335"/>
                    </a:lnTo>
                    <a:lnTo>
                      <a:pt x="269" y="331"/>
                    </a:lnTo>
                    <a:lnTo>
                      <a:pt x="262" y="327"/>
                    </a:lnTo>
                    <a:lnTo>
                      <a:pt x="255" y="323"/>
                    </a:lnTo>
                    <a:lnTo>
                      <a:pt x="247" y="317"/>
                    </a:lnTo>
                    <a:lnTo>
                      <a:pt x="239" y="312"/>
                    </a:lnTo>
                    <a:lnTo>
                      <a:pt x="232" y="307"/>
                    </a:lnTo>
                    <a:lnTo>
                      <a:pt x="226" y="302"/>
                    </a:lnTo>
                    <a:lnTo>
                      <a:pt x="218" y="297"/>
                    </a:lnTo>
                    <a:lnTo>
                      <a:pt x="210" y="291"/>
                    </a:lnTo>
                    <a:lnTo>
                      <a:pt x="203" y="286"/>
                    </a:lnTo>
                    <a:lnTo>
                      <a:pt x="196" y="279"/>
                    </a:lnTo>
                    <a:lnTo>
                      <a:pt x="190" y="274"/>
                    </a:lnTo>
                    <a:lnTo>
                      <a:pt x="181" y="266"/>
                    </a:lnTo>
                    <a:lnTo>
                      <a:pt x="174" y="260"/>
                    </a:lnTo>
                    <a:lnTo>
                      <a:pt x="168" y="254"/>
                    </a:lnTo>
                    <a:lnTo>
                      <a:pt x="161" y="247"/>
                    </a:lnTo>
                    <a:lnTo>
                      <a:pt x="156" y="242"/>
                    </a:lnTo>
                    <a:lnTo>
                      <a:pt x="150" y="235"/>
                    </a:lnTo>
                    <a:lnTo>
                      <a:pt x="144" y="228"/>
                    </a:lnTo>
                    <a:lnTo>
                      <a:pt x="137" y="220"/>
                    </a:lnTo>
                    <a:lnTo>
                      <a:pt x="131" y="214"/>
                    </a:lnTo>
                    <a:lnTo>
                      <a:pt x="125" y="206"/>
                    </a:lnTo>
                    <a:lnTo>
                      <a:pt x="118" y="197"/>
                    </a:lnTo>
                    <a:lnTo>
                      <a:pt x="112" y="189"/>
                    </a:lnTo>
                    <a:lnTo>
                      <a:pt x="106" y="180"/>
                    </a:lnTo>
                    <a:lnTo>
                      <a:pt x="100" y="171"/>
                    </a:lnTo>
                    <a:lnTo>
                      <a:pt x="94" y="161"/>
                    </a:lnTo>
                    <a:lnTo>
                      <a:pt x="88" y="151"/>
                    </a:lnTo>
                    <a:lnTo>
                      <a:pt x="84" y="143"/>
                    </a:lnTo>
                    <a:lnTo>
                      <a:pt x="79" y="134"/>
                    </a:lnTo>
                    <a:lnTo>
                      <a:pt x="75" y="125"/>
                    </a:lnTo>
                    <a:lnTo>
                      <a:pt x="0" y="159"/>
                    </a:lnTo>
                    <a:lnTo>
                      <a:pt x="123" y="0"/>
                    </a:lnTo>
                    <a:lnTo>
                      <a:pt x="331" y="17"/>
                    </a:lnTo>
                    <a:lnTo>
                      <a:pt x="247" y="52"/>
                    </a:lnTo>
                    <a:lnTo>
                      <a:pt x="252" y="62"/>
                    </a:lnTo>
                    <a:lnTo>
                      <a:pt x="259" y="73"/>
                    </a:lnTo>
                    <a:lnTo>
                      <a:pt x="266" y="84"/>
                    </a:lnTo>
                    <a:lnTo>
                      <a:pt x="275" y="97"/>
                    </a:lnTo>
                    <a:lnTo>
                      <a:pt x="282" y="106"/>
                    </a:lnTo>
                    <a:lnTo>
                      <a:pt x="291" y="116"/>
                    </a:lnTo>
                    <a:lnTo>
                      <a:pt x="299" y="125"/>
                    </a:lnTo>
                    <a:lnTo>
                      <a:pt x="307" y="133"/>
                    </a:lnTo>
                    <a:lnTo>
                      <a:pt x="316" y="141"/>
                    </a:lnTo>
                    <a:lnTo>
                      <a:pt x="326" y="150"/>
                    </a:lnTo>
                    <a:lnTo>
                      <a:pt x="335" y="157"/>
                    </a:lnTo>
                    <a:lnTo>
                      <a:pt x="345" y="164"/>
                    </a:lnTo>
                    <a:lnTo>
                      <a:pt x="354" y="170"/>
                    </a:lnTo>
                    <a:lnTo>
                      <a:pt x="365" y="177"/>
                    </a:lnTo>
                    <a:lnTo>
                      <a:pt x="376" y="183"/>
                    </a:lnTo>
                    <a:lnTo>
                      <a:pt x="384" y="186"/>
                    </a:lnTo>
                    <a:lnTo>
                      <a:pt x="391" y="190"/>
                    </a:lnTo>
                    <a:lnTo>
                      <a:pt x="311" y="352"/>
                    </a:lnTo>
                    <a:close/>
                  </a:path>
                </a:pathLst>
              </a:cu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6" name="Freeform 31"/>
              <p:cNvSpPr>
                <a:spLocks/>
              </p:cNvSpPr>
              <p:nvPr/>
            </p:nvSpPr>
            <p:spPr bwMode="auto">
              <a:xfrm>
                <a:off x="3603" y="2772"/>
                <a:ext cx="424" cy="322"/>
              </a:xfrm>
              <a:custGeom>
                <a:avLst/>
                <a:gdLst>
                  <a:gd name="T0" fmla="*/ 170 w 424"/>
                  <a:gd name="T1" fmla="*/ 0 h 322"/>
                  <a:gd name="T2" fmla="*/ 135 w 424"/>
                  <a:gd name="T3" fmla="*/ 83 h 322"/>
                  <a:gd name="T4" fmla="*/ 143 w 424"/>
                  <a:gd name="T5" fmla="*/ 86 h 322"/>
                  <a:gd name="T6" fmla="*/ 150 w 424"/>
                  <a:gd name="T7" fmla="*/ 88 h 322"/>
                  <a:gd name="T8" fmla="*/ 159 w 424"/>
                  <a:gd name="T9" fmla="*/ 91 h 322"/>
                  <a:gd name="T10" fmla="*/ 168 w 424"/>
                  <a:gd name="T11" fmla="*/ 93 h 322"/>
                  <a:gd name="T12" fmla="*/ 179 w 424"/>
                  <a:gd name="T13" fmla="*/ 95 h 322"/>
                  <a:gd name="T14" fmla="*/ 189 w 424"/>
                  <a:gd name="T15" fmla="*/ 96 h 322"/>
                  <a:gd name="T16" fmla="*/ 199 w 424"/>
                  <a:gd name="T17" fmla="*/ 98 h 322"/>
                  <a:gd name="T18" fmla="*/ 211 w 424"/>
                  <a:gd name="T19" fmla="*/ 99 h 322"/>
                  <a:gd name="T20" fmla="*/ 223 w 424"/>
                  <a:gd name="T21" fmla="*/ 100 h 322"/>
                  <a:gd name="T22" fmla="*/ 245 w 424"/>
                  <a:gd name="T23" fmla="*/ 100 h 322"/>
                  <a:gd name="T24" fmla="*/ 256 w 424"/>
                  <a:gd name="T25" fmla="*/ 100 h 322"/>
                  <a:gd name="T26" fmla="*/ 266 w 424"/>
                  <a:gd name="T27" fmla="*/ 99 h 322"/>
                  <a:gd name="T28" fmla="*/ 277 w 424"/>
                  <a:gd name="T29" fmla="*/ 97 h 322"/>
                  <a:gd name="T30" fmla="*/ 288 w 424"/>
                  <a:gd name="T31" fmla="*/ 95 h 322"/>
                  <a:gd name="T32" fmla="*/ 298 w 424"/>
                  <a:gd name="T33" fmla="*/ 94 h 322"/>
                  <a:gd name="T34" fmla="*/ 310 w 424"/>
                  <a:gd name="T35" fmla="*/ 91 h 322"/>
                  <a:gd name="T36" fmla="*/ 321 w 424"/>
                  <a:gd name="T37" fmla="*/ 88 h 322"/>
                  <a:gd name="T38" fmla="*/ 424 w 424"/>
                  <a:gd name="T39" fmla="*/ 243 h 322"/>
                  <a:gd name="T40" fmla="*/ 414 w 424"/>
                  <a:gd name="T41" fmla="*/ 247 h 322"/>
                  <a:gd name="T42" fmla="*/ 405 w 424"/>
                  <a:gd name="T43" fmla="*/ 250 h 322"/>
                  <a:gd name="T44" fmla="*/ 396 w 424"/>
                  <a:gd name="T45" fmla="*/ 253 h 322"/>
                  <a:gd name="T46" fmla="*/ 387 w 424"/>
                  <a:gd name="T47" fmla="*/ 256 h 322"/>
                  <a:gd name="T48" fmla="*/ 379 w 424"/>
                  <a:gd name="T49" fmla="*/ 258 h 322"/>
                  <a:gd name="T50" fmla="*/ 369 w 424"/>
                  <a:gd name="T51" fmla="*/ 261 h 322"/>
                  <a:gd name="T52" fmla="*/ 361 w 424"/>
                  <a:gd name="T53" fmla="*/ 263 h 322"/>
                  <a:gd name="T54" fmla="*/ 353 w 424"/>
                  <a:gd name="T55" fmla="*/ 265 h 322"/>
                  <a:gd name="T56" fmla="*/ 344 w 424"/>
                  <a:gd name="T57" fmla="*/ 267 h 322"/>
                  <a:gd name="T58" fmla="*/ 335 w 424"/>
                  <a:gd name="T59" fmla="*/ 269 h 322"/>
                  <a:gd name="T60" fmla="*/ 324 w 424"/>
                  <a:gd name="T61" fmla="*/ 271 h 322"/>
                  <a:gd name="T62" fmla="*/ 315 w 424"/>
                  <a:gd name="T63" fmla="*/ 273 h 322"/>
                  <a:gd name="T64" fmla="*/ 305 w 424"/>
                  <a:gd name="T65" fmla="*/ 275 h 322"/>
                  <a:gd name="T66" fmla="*/ 294 w 424"/>
                  <a:gd name="T67" fmla="*/ 276 h 322"/>
                  <a:gd name="T68" fmla="*/ 283 w 424"/>
                  <a:gd name="T69" fmla="*/ 277 h 322"/>
                  <a:gd name="T70" fmla="*/ 271 w 424"/>
                  <a:gd name="T71" fmla="*/ 277 h 322"/>
                  <a:gd name="T72" fmla="*/ 259 w 424"/>
                  <a:gd name="T73" fmla="*/ 278 h 322"/>
                  <a:gd name="T74" fmla="*/ 248 w 424"/>
                  <a:gd name="T75" fmla="*/ 278 h 322"/>
                  <a:gd name="T76" fmla="*/ 236 w 424"/>
                  <a:gd name="T77" fmla="*/ 278 h 322"/>
                  <a:gd name="T78" fmla="*/ 221 w 424"/>
                  <a:gd name="T79" fmla="*/ 278 h 322"/>
                  <a:gd name="T80" fmla="*/ 207 w 424"/>
                  <a:gd name="T81" fmla="*/ 278 h 322"/>
                  <a:gd name="T82" fmla="*/ 198 w 424"/>
                  <a:gd name="T83" fmla="*/ 277 h 322"/>
                  <a:gd name="T84" fmla="*/ 187 w 424"/>
                  <a:gd name="T85" fmla="*/ 277 h 322"/>
                  <a:gd name="T86" fmla="*/ 176 w 424"/>
                  <a:gd name="T87" fmla="*/ 276 h 322"/>
                  <a:gd name="T88" fmla="*/ 164 w 424"/>
                  <a:gd name="T89" fmla="*/ 274 h 322"/>
                  <a:gd name="T90" fmla="*/ 153 w 424"/>
                  <a:gd name="T91" fmla="*/ 272 h 322"/>
                  <a:gd name="T92" fmla="*/ 143 w 424"/>
                  <a:gd name="T93" fmla="*/ 271 h 322"/>
                  <a:gd name="T94" fmla="*/ 130 w 424"/>
                  <a:gd name="T95" fmla="*/ 268 h 322"/>
                  <a:gd name="T96" fmla="*/ 120 w 424"/>
                  <a:gd name="T97" fmla="*/ 265 h 322"/>
                  <a:gd name="T98" fmla="*/ 108 w 424"/>
                  <a:gd name="T99" fmla="*/ 263 h 322"/>
                  <a:gd name="T100" fmla="*/ 98 w 424"/>
                  <a:gd name="T101" fmla="*/ 260 h 322"/>
                  <a:gd name="T102" fmla="*/ 87 w 424"/>
                  <a:gd name="T103" fmla="*/ 257 h 322"/>
                  <a:gd name="T104" fmla="*/ 76 w 424"/>
                  <a:gd name="T105" fmla="*/ 254 h 322"/>
                  <a:gd name="T106" fmla="*/ 63 w 424"/>
                  <a:gd name="T107" fmla="*/ 249 h 322"/>
                  <a:gd name="T108" fmla="*/ 30 w 424"/>
                  <a:gd name="T109" fmla="*/ 322 h 322"/>
                  <a:gd name="T110" fmla="*/ 0 w 424"/>
                  <a:gd name="T111" fmla="*/ 115 h 322"/>
                  <a:gd name="T112" fmla="*/ 170 w 424"/>
                  <a:gd name="T113" fmla="*/ 0 h 32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24"/>
                  <a:gd name="T172" fmla="*/ 0 h 322"/>
                  <a:gd name="T173" fmla="*/ 424 w 424"/>
                  <a:gd name="T174" fmla="*/ 322 h 32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24" h="322">
                    <a:moveTo>
                      <a:pt x="170" y="0"/>
                    </a:moveTo>
                    <a:lnTo>
                      <a:pt x="135" y="83"/>
                    </a:lnTo>
                    <a:lnTo>
                      <a:pt x="143" y="86"/>
                    </a:lnTo>
                    <a:lnTo>
                      <a:pt x="150" y="88"/>
                    </a:lnTo>
                    <a:lnTo>
                      <a:pt x="159" y="91"/>
                    </a:lnTo>
                    <a:lnTo>
                      <a:pt x="168" y="93"/>
                    </a:lnTo>
                    <a:lnTo>
                      <a:pt x="179" y="95"/>
                    </a:lnTo>
                    <a:lnTo>
                      <a:pt x="189" y="96"/>
                    </a:lnTo>
                    <a:lnTo>
                      <a:pt x="199" y="98"/>
                    </a:lnTo>
                    <a:lnTo>
                      <a:pt x="211" y="99"/>
                    </a:lnTo>
                    <a:lnTo>
                      <a:pt x="223" y="100"/>
                    </a:lnTo>
                    <a:lnTo>
                      <a:pt x="245" y="100"/>
                    </a:lnTo>
                    <a:lnTo>
                      <a:pt x="256" y="100"/>
                    </a:lnTo>
                    <a:lnTo>
                      <a:pt x="266" y="99"/>
                    </a:lnTo>
                    <a:lnTo>
                      <a:pt x="277" y="97"/>
                    </a:lnTo>
                    <a:lnTo>
                      <a:pt x="288" y="95"/>
                    </a:lnTo>
                    <a:lnTo>
                      <a:pt x="298" y="94"/>
                    </a:lnTo>
                    <a:lnTo>
                      <a:pt x="310" y="91"/>
                    </a:lnTo>
                    <a:lnTo>
                      <a:pt x="321" y="88"/>
                    </a:lnTo>
                    <a:lnTo>
                      <a:pt x="424" y="243"/>
                    </a:lnTo>
                    <a:lnTo>
                      <a:pt x="414" y="247"/>
                    </a:lnTo>
                    <a:lnTo>
                      <a:pt x="405" y="250"/>
                    </a:lnTo>
                    <a:lnTo>
                      <a:pt x="396" y="253"/>
                    </a:lnTo>
                    <a:lnTo>
                      <a:pt x="387" y="256"/>
                    </a:lnTo>
                    <a:lnTo>
                      <a:pt x="379" y="258"/>
                    </a:lnTo>
                    <a:lnTo>
                      <a:pt x="369" y="261"/>
                    </a:lnTo>
                    <a:lnTo>
                      <a:pt x="361" y="263"/>
                    </a:lnTo>
                    <a:lnTo>
                      <a:pt x="353" y="265"/>
                    </a:lnTo>
                    <a:lnTo>
                      <a:pt x="344" y="267"/>
                    </a:lnTo>
                    <a:lnTo>
                      <a:pt x="335" y="269"/>
                    </a:lnTo>
                    <a:lnTo>
                      <a:pt x="324" y="271"/>
                    </a:lnTo>
                    <a:lnTo>
                      <a:pt x="315" y="273"/>
                    </a:lnTo>
                    <a:lnTo>
                      <a:pt x="305" y="275"/>
                    </a:lnTo>
                    <a:lnTo>
                      <a:pt x="294" y="276"/>
                    </a:lnTo>
                    <a:lnTo>
                      <a:pt x="283" y="277"/>
                    </a:lnTo>
                    <a:lnTo>
                      <a:pt x="271" y="277"/>
                    </a:lnTo>
                    <a:lnTo>
                      <a:pt x="259" y="278"/>
                    </a:lnTo>
                    <a:lnTo>
                      <a:pt x="248" y="278"/>
                    </a:lnTo>
                    <a:lnTo>
                      <a:pt x="236" y="278"/>
                    </a:lnTo>
                    <a:lnTo>
                      <a:pt x="221" y="278"/>
                    </a:lnTo>
                    <a:lnTo>
                      <a:pt x="207" y="278"/>
                    </a:lnTo>
                    <a:lnTo>
                      <a:pt x="198" y="277"/>
                    </a:lnTo>
                    <a:lnTo>
                      <a:pt x="187" y="277"/>
                    </a:lnTo>
                    <a:lnTo>
                      <a:pt x="176" y="276"/>
                    </a:lnTo>
                    <a:lnTo>
                      <a:pt x="164" y="274"/>
                    </a:lnTo>
                    <a:lnTo>
                      <a:pt x="153" y="272"/>
                    </a:lnTo>
                    <a:lnTo>
                      <a:pt x="143" y="271"/>
                    </a:lnTo>
                    <a:lnTo>
                      <a:pt x="130" y="268"/>
                    </a:lnTo>
                    <a:lnTo>
                      <a:pt x="120" y="265"/>
                    </a:lnTo>
                    <a:lnTo>
                      <a:pt x="108" y="263"/>
                    </a:lnTo>
                    <a:lnTo>
                      <a:pt x="98" y="260"/>
                    </a:lnTo>
                    <a:lnTo>
                      <a:pt x="87" y="257"/>
                    </a:lnTo>
                    <a:lnTo>
                      <a:pt x="76" y="254"/>
                    </a:lnTo>
                    <a:lnTo>
                      <a:pt x="63" y="249"/>
                    </a:lnTo>
                    <a:lnTo>
                      <a:pt x="30" y="322"/>
                    </a:lnTo>
                    <a:lnTo>
                      <a:pt x="0" y="115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7" name="Freeform 32"/>
              <p:cNvSpPr>
                <a:spLocks/>
              </p:cNvSpPr>
              <p:nvPr/>
            </p:nvSpPr>
            <p:spPr bwMode="auto">
              <a:xfrm>
                <a:off x="3909" y="2709"/>
                <a:ext cx="369" cy="349"/>
              </a:xfrm>
              <a:custGeom>
                <a:avLst/>
                <a:gdLst>
                  <a:gd name="T0" fmla="*/ 369 w 369"/>
                  <a:gd name="T1" fmla="*/ 77 h 349"/>
                  <a:gd name="T2" fmla="*/ 364 w 369"/>
                  <a:gd name="T3" fmla="*/ 84 h 349"/>
                  <a:gd name="T4" fmla="*/ 361 w 369"/>
                  <a:gd name="T5" fmla="*/ 91 h 349"/>
                  <a:gd name="T6" fmla="*/ 357 w 369"/>
                  <a:gd name="T7" fmla="*/ 97 h 349"/>
                  <a:gd name="T8" fmla="*/ 354 w 369"/>
                  <a:gd name="T9" fmla="*/ 103 h 349"/>
                  <a:gd name="T10" fmla="*/ 350 w 369"/>
                  <a:gd name="T11" fmla="*/ 110 h 349"/>
                  <a:gd name="T12" fmla="*/ 346 w 369"/>
                  <a:gd name="T13" fmla="*/ 117 h 349"/>
                  <a:gd name="T14" fmla="*/ 342 w 369"/>
                  <a:gd name="T15" fmla="*/ 123 h 349"/>
                  <a:gd name="T16" fmla="*/ 337 w 369"/>
                  <a:gd name="T17" fmla="*/ 130 h 349"/>
                  <a:gd name="T18" fmla="*/ 332 w 369"/>
                  <a:gd name="T19" fmla="*/ 137 h 349"/>
                  <a:gd name="T20" fmla="*/ 326 w 369"/>
                  <a:gd name="T21" fmla="*/ 144 h 349"/>
                  <a:gd name="T22" fmla="*/ 321 w 369"/>
                  <a:gd name="T23" fmla="*/ 151 h 349"/>
                  <a:gd name="T24" fmla="*/ 316 w 369"/>
                  <a:gd name="T25" fmla="*/ 157 h 349"/>
                  <a:gd name="T26" fmla="*/ 310 w 369"/>
                  <a:gd name="T27" fmla="*/ 164 h 349"/>
                  <a:gd name="T28" fmla="*/ 304 w 369"/>
                  <a:gd name="T29" fmla="*/ 172 h 349"/>
                  <a:gd name="T30" fmla="*/ 298 w 369"/>
                  <a:gd name="T31" fmla="*/ 179 h 349"/>
                  <a:gd name="T32" fmla="*/ 291 w 369"/>
                  <a:gd name="T33" fmla="*/ 186 h 349"/>
                  <a:gd name="T34" fmla="*/ 286 w 369"/>
                  <a:gd name="T35" fmla="*/ 192 h 349"/>
                  <a:gd name="T36" fmla="*/ 278 w 369"/>
                  <a:gd name="T37" fmla="*/ 200 h 349"/>
                  <a:gd name="T38" fmla="*/ 271 w 369"/>
                  <a:gd name="T39" fmla="*/ 206 h 349"/>
                  <a:gd name="T40" fmla="*/ 265 w 369"/>
                  <a:gd name="T41" fmla="*/ 212 h 349"/>
                  <a:gd name="T42" fmla="*/ 257 w 369"/>
                  <a:gd name="T43" fmla="*/ 219 h 349"/>
                  <a:gd name="T44" fmla="*/ 252 w 369"/>
                  <a:gd name="T45" fmla="*/ 224 h 349"/>
                  <a:gd name="T46" fmla="*/ 245 w 369"/>
                  <a:gd name="T47" fmla="*/ 229 h 349"/>
                  <a:gd name="T48" fmla="*/ 237 w 369"/>
                  <a:gd name="T49" fmla="*/ 235 h 349"/>
                  <a:gd name="T50" fmla="*/ 229 w 369"/>
                  <a:gd name="T51" fmla="*/ 241 h 349"/>
                  <a:gd name="T52" fmla="*/ 222 w 369"/>
                  <a:gd name="T53" fmla="*/ 246 h 349"/>
                  <a:gd name="T54" fmla="*/ 214 w 369"/>
                  <a:gd name="T55" fmla="*/ 252 h 349"/>
                  <a:gd name="T56" fmla="*/ 204 w 369"/>
                  <a:gd name="T57" fmla="*/ 259 h 349"/>
                  <a:gd name="T58" fmla="*/ 196 w 369"/>
                  <a:gd name="T59" fmla="*/ 265 h 349"/>
                  <a:gd name="T60" fmla="*/ 187 w 369"/>
                  <a:gd name="T61" fmla="*/ 271 h 349"/>
                  <a:gd name="T62" fmla="*/ 177 w 369"/>
                  <a:gd name="T63" fmla="*/ 277 h 349"/>
                  <a:gd name="T64" fmla="*/ 167 w 369"/>
                  <a:gd name="T65" fmla="*/ 282 h 349"/>
                  <a:gd name="T66" fmla="*/ 218 w 369"/>
                  <a:gd name="T67" fmla="*/ 349 h 349"/>
                  <a:gd name="T68" fmla="*/ 15 w 369"/>
                  <a:gd name="T69" fmla="*/ 263 h 349"/>
                  <a:gd name="T70" fmla="*/ 0 w 369"/>
                  <a:gd name="T71" fmla="*/ 93 h 349"/>
                  <a:gd name="T72" fmla="*/ 42 w 369"/>
                  <a:gd name="T73" fmla="*/ 141 h 349"/>
                  <a:gd name="T74" fmla="*/ 52 w 369"/>
                  <a:gd name="T75" fmla="*/ 136 h 349"/>
                  <a:gd name="T76" fmla="*/ 61 w 369"/>
                  <a:gd name="T77" fmla="*/ 132 h 349"/>
                  <a:gd name="T78" fmla="*/ 74 w 369"/>
                  <a:gd name="T79" fmla="*/ 126 h 349"/>
                  <a:gd name="T80" fmla="*/ 86 w 369"/>
                  <a:gd name="T81" fmla="*/ 119 h 349"/>
                  <a:gd name="T82" fmla="*/ 99 w 369"/>
                  <a:gd name="T83" fmla="*/ 111 h 349"/>
                  <a:gd name="T84" fmla="*/ 109 w 369"/>
                  <a:gd name="T85" fmla="*/ 104 h 349"/>
                  <a:gd name="T86" fmla="*/ 119 w 369"/>
                  <a:gd name="T87" fmla="*/ 96 h 349"/>
                  <a:gd name="T88" fmla="*/ 129 w 369"/>
                  <a:gd name="T89" fmla="*/ 88 h 349"/>
                  <a:gd name="T90" fmla="*/ 137 w 369"/>
                  <a:gd name="T91" fmla="*/ 80 h 349"/>
                  <a:gd name="T92" fmla="*/ 146 w 369"/>
                  <a:gd name="T93" fmla="*/ 72 h 349"/>
                  <a:gd name="T94" fmla="*/ 155 w 369"/>
                  <a:gd name="T95" fmla="*/ 62 h 349"/>
                  <a:gd name="T96" fmla="*/ 163 w 369"/>
                  <a:gd name="T97" fmla="*/ 53 h 349"/>
                  <a:gd name="T98" fmla="*/ 170 w 369"/>
                  <a:gd name="T99" fmla="*/ 44 h 349"/>
                  <a:gd name="T100" fmla="*/ 177 w 369"/>
                  <a:gd name="T101" fmla="*/ 36 h 349"/>
                  <a:gd name="T102" fmla="*/ 184 w 369"/>
                  <a:gd name="T103" fmla="*/ 25 h 349"/>
                  <a:gd name="T104" fmla="*/ 190 w 369"/>
                  <a:gd name="T105" fmla="*/ 15 h 349"/>
                  <a:gd name="T106" fmla="*/ 194 w 369"/>
                  <a:gd name="T107" fmla="*/ 8 h 349"/>
                  <a:gd name="T108" fmla="*/ 197 w 369"/>
                  <a:gd name="T109" fmla="*/ 0 h 349"/>
                  <a:gd name="T110" fmla="*/ 369 w 369"/>
                  <a:gd name="T111" fmla="*/ 77 h 3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69"/>
                  <a:gd name="T169" fmla="*/ 0 h 349"/>
                  <a:gd name="T170" fmla="*/ 369 w 369"/>
                  <a:gd name="T171" fmla="*/ 349 h 3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69" h="349">
                    <a:moveTo>
                      <a:pt x="369" y="77"/>
                    </a:moveTo>
                    <a:lnTo>
                      <a:pt x="364" y="84"/>
                    </a:lnTo>
                    <a:lnTo>
                      <a:pt x="361" y="91"/>
                    </a:lnTo>
                    <a:lnTo>
                      <a:pt x="357" y="97"/>
                    </a:lnTo>
                    <a:lnTo>
                      <a:pt x="354" y="103"/>
                    </a:lnTo>
                    <a:lnTo>
                      <a:pt x="350" y="110"/>
                    </a:lnTo>
                    <a:lnTo>
                      <a:pt x="346" y="117"/>
                    </a:lnTo>
                    <a:lnTo>
                      <a:pt x="342" y="123"/>
                    </a:lnTo>
                    <a:lnTo>
                      <a:pt x="337" y="130"/>
                    </a:lnTo>
                    <a:lnTo>
                      <a:pt x="332" y="137"/>
                    </a:lnTo>
                    <a:lnTo>
                      <a:pt x="326" y="144"/>
                    </a:lnTo>
                    <a:lnTo>
                      <a:pt x="321" y="151"/>
                    </a:lnTo>
                    <a:lnTo>
                      <a:pt x="316" y="157"/>
                    </a:lnTo>
                    <a:lnTo>
                      <a:pt x="310" y="164"/>
                    </a:lnTo>
                    <a:lnTo>
                      <a:pt x="304" y="172"/>
                    </a:lnTo>
                    <a:lnTo>
                      <a:pt x="298" y="179"/>
                    </a:lnTo>
                    <a:lnTo>
                      <a:pt x="291" y="186"/>
                    </a:lnTo>
                    <a:lnTo>
                      <a:pt x="286" y="192"/>
                    </a:lnTo>
                    <a:lnTo>
                      <a:pt x="278" y="200"/>
                    </a:lnTo>
                    <a:lnTo>
                      <a:pt x="271" y="206"/>
                    </a:lnTo>
                    <a:lnTo>
                      <a:pt x="265" y="212"/>
                    </a:lnTo>
                    <a:lnTo>
                      <a:pt x="257" y="219"/>
                    </a:lnTo>
                    <a:lnTo>
                      <a:pt x="252" y="224"/>
                    </a:lnTo>
                    <a:lnTo>
                      <a:pt x="245" y="229"/>
                    </a:lnTo>
                    <a:lnTo>
                      <a:pt x="237" y="235"/>
                    </a:lnTo>
                    <a:lnTo>
                      <a:pt x="229" y="241"/>
                    </a:lnTo>
                    <a:lnTo>
                      <a:pt x="222" y="246"/>
                    </a:lnTo>
                    <a:lnTo>
                      <a:pt x="214" y="252"/>
                    </a:lnTo>
                    <a:lnTo>
                      <a:pt x="204" y="259"/>
                    </a:lnTo>
                    <a:lnTo>
                      <a:pt x="196" y="265"/>
                    </a:lnTo>
                    <a:lnTo>
                      <a:pt x="187" y="271"/>
                    </a:lnTo>
                    <a:lnTo>
                      <a:pt x="177" y="277"/>
                    </a:lnTo>
                    <a:lnTo>
                      <a:pt x="167" y="282"/>
                    </a:lnTo>
                    <a:lnTo>
                      <a:pt x="218" y="349"/>
                    </a:lnTo>
                    <a:lnTo>
                      <a:pt x="15" y="263"/>
                    </a:lnTo>
                    <a:lnTo>
                      <a:pt x="0" y="93"/>
                    </a:lnTo>
                    <a:lnTo>
                      <a:pt x="42" y="141"/>
                    </a:lnTo>
                    <a:lnTo>
                      <a:pt x="52" y="136"/>
                    </a:lnTo>
                    <a:lnTo>
                      <a:pt x="61" y="132"/>
                    </a:lnTo>
                    <a:lnTo>
                      <a:pt x="74" y="126"/>
                    </a:lnTo>
                    <a:lnTo>
                      <a:pt x="86" y="119"/>
                    </a:lnTo>
                    <a:lnTo>
                      <a:pt x="99" y="111"/>
                    </a:lnTo>
                    <a:lnTo>
                      <a:pt x="109" y="104"/>
                    </a:lnTo>
                    <a:lnTo>
                      <a:pt x="119" y="96"/>
                    </a:lnTo>
                    <a:lnTo>
                      <a:pt x="129" y="88"/>
                    </a:lnTo>
                    <a:lnTo>
                      <a:pt x="137" y="80"/>
                    </a:lnTo>
                    <a:lnTo>
                      <a:pt x="146" y="72"/>
                    </a:lnTo>
                    <a:lnTo>
                      <a:pt x="155" y="62"/>
                    </a:lnTo>
                    <a:lnTo>
                      <a:pt x="163" y="53"/>
                    </a:lnTo>
                    <a:lnTo>
                      <a:pt x="170" y="44"/>
                    </a:lnTo>
                    <a:lnTo>
                      <a:pt x="177" y="36"/>
                    </a:lnTo>
                    <a:lnTo>
                      <a:pt x="184" y="25"/>
                    </a:lnTo>
                    <a:lnTo>
                      <a:pt x="190" y="15"/>
                    </a:lnTo>
                    <a:lnTo>
                      <a:pt x="194" y="8"/>
                    </a:lnTo>
                    <a:lnTo>
                      <a:pt x="197" y="0"/>
                    </a:lnTo>
                    <a:lnTo>
                      <a:pt x="369" y="77"/>
                    </a:lnTo>
                    <a:close/>
                  </a:path>
                </a:pathLst>
              </a:custGeom>
              <a:solidFill>
                <a:srgbClr val="0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8" name="Freeform 33"/>
              <p:cNvSpPr>
                <a:spLocks/>
              </p:cNvSpPr>
              <p:nvPr/>
            </p:nvSpPr>
            <p:spPr bwMode="auto">
              <a:xfrm>
                <a:off x="4032" y="2397"/>
                <a:ext cx="340" cy="406"/>
              </a:xfrm>
              <a:custGeom>
                <a:avLst/>
                <a:gdLst>
                  <a:gd name="T0" fmla="*/ 0 w 340"/>
                  <a:gd name="T1" fmla="*/ 258 h 406"/>
                  <a:gd name="T2" fmla="*/ 85 w 340"/>
                  <a:gd name="T3" fmla="*/ 288 h 406"/>
                  <a:gd name="T4" fmla="*/ 89 w 340"/>
                  <a:gd name="T5" fmla="*/ 278 h 406"/>
                  <a:gd name="T6" fmla="*/ 93 w 340"/>
                  <a:gd name="T7" fmla="*/ 269 h 406"/>
                  <a:gd name="T8" fmla="*/ 95 w 340"/>
                  <a:gd name="T9" fmla="*/ 260 h 406"/>
                  <a:gd name="T10" fmla="*/ 98 w 340"/>
                  <a:gd name="T11" fmla="*/ 252 h 406"/>
                  <a:gd name="T12" fmla="*/ 100 w 340"/>
                  <a:gd name="T13" fmla="*/ 242 h 406"/>
                  <a:gd name="T14" fmla="*/ 102 w 340"/>
                  <a:gd name="T15" fmla="*/ 232 h 406"/>
                  <a:gd name="T16" fmla="*/ 104 w 340"/>
                  <a:gd name="T17" fmla="*/ 222 h 406"/>
                  <a:gd name="T18" fmla="*/ 105 w 340"/>
                  <a:gd name="T19" fmla="*/ 213 h 406"/>
                  <a:gd name="T20" fmla="*/ 107 w 340"/>
                  <a:gd name="T21" fmla="*/ 202 h 406"/>
                  <a:gd name="T22" fmla="*/ 107 w 340"/>
                  <a:gd name="T23" fmla="*/ 190 h 406"/>
                  <a:gd name="T24" fmla="*/ 107 w 340"/>
                  <a:gd name="T25" fmla="*/ 170 h 406"/>
                  <a:gd name="T26" fmla="*/ 107 w 340"/>
                  <a:gd name="T27" fmla="*/ 159 h 406"/>
                  <a:gd name="T28" fmla="*/ 106 w 340"/>
                  <a:gd name="T29" fmla="*/ 149 h 406"/>
                  <a:gd name="T30" fmla="*/ 105 w 340"/>
                  <a:gd name="T31" fmla="*/ 139 h 406"/>
                  <a:gd name="T32" fmla="*/ 103 w 340"/>
                  <a:gd name="T33" fmla="*/ 129 h 406"/>
                  <a:gd name="T34" fmla="*/ 101 w 340"/>
                  <a:gd name="T35" fmla="*/ 120 h 406"/>
                  <a:gd name="T36" fmla="*/ 98 w 340"/>
                  <a:gd name="T37" fmla="*/ 109 h 406"/>
                  <a:gd name="T38" fmla="*/ 95 w 340"/>
                  <a:gd name="T39" fmla="*/ 98 h 406"/>
                  <a:gd name="T40" fmla="*/ 259 w 340"/>
                  <a:gd name="T41" fmla="*/ 0 h 406"/>
                  <a:gd name="T42" fmla="*/ 263 w 340"/>
                  <a:gd name="T43" fmla="*/ 9 h 406"/>
                  <a:gd name="T44" fmla="*/ 266 w 340"/>
                  <a:gd name="T45" fmla="*/ 18 h 406"/>
                  <a:gd name="T46" fmla="*/ 269 w 340"/>
                  <a:gd name="T47" fmla="*/ 27 h 406"/>
                  <a:gd name="T48" fmla="*/ 272 w 340"/>
                  <a:gd name="T49" fmla="*/ 35 h 406"/>
                  <a:gd name="T50" fmla="*/ 275 w 340"/>
                  <a:gd name="T51" fmla="*/ 43 h 406"/>
                  <a:gd name="T52" fmla="*/ 278 w 340"/>
                  <a:gd name="T53" fmla="*/ 52 h 406"/>
                  <a:gd name="T54" fmla="*/ 280 w 340"/>
                  <a:gd name="T55" fmla="*/ 59 h 406"/>
                  <a:gd name="T56" fmla="*/ 282 w 340"/>
                  <a:gd name="T57" fmla="*/ 68 h 406"/>
                  <a:gd name="T58" fmla="*/ 284 w 340"/>
                  <a:gd name="T59" fmla="*/ 76 h 406"/>
                  <a:gd name="T60" fmla="*/ 287 w 340"/>
                  <a:gd name="T61" fmla="*/ 85 h 406"/>
                  <a:gd name="T62" fmla="*/ 288 w 340"/>
                  <a:gd name="T63" fmla="*/ 95 h 406"/>
                  <a:gd name="T64" fmla="*/ 290 w 340"/>
                  <a:gd name="T65" fmla="*/ 104 h 406"/>
                  <a:gd name="T66" fmla="*/ 292 w 340"/>
                  <a:gd name="T67" fmla="*/ 113 h 406"/>
                  <a:gd name="T68" fmla="*/ 294 w 340"/>
                  <a:gd name="T69" fmla="*/ 123 h 406"/>
                  <a:gd name="T70" fmla="*/ 294 w 340"/>
                  <a:gd name="T71" fmla="*/ 134 h 406"/>
                  <a:gd name="T72" fmla="*/ 295 w 340"/>
                  <a:gd name="T73" fmla="*/ 145 h 406"/>
                  <a:gd name="T74" fmla="*/ 296 w 340"/>
                  <a:gd name="T75" fmla="*/ 156 h 406"/>
                  <a:gd name="T76" fmla="*/ 296 w 340"/>
                  <a:gd name="T77" fmla="*/ 167 h 406"/>
                  <a:gd name="T78" fmla="*/ 296 w 340"/>
                  <a:gd name="T79" fmla="*/ 178 h 406"/>
                  <a:gd name="T80" fmla="*/ 296 w 340"/>
                  <a:gd name="T81" fmla="*/ 192 h 406"/>
                  <a:gd name="T82" fmla="*/ 296 w 340"/>
                  <a:gd name="T83" fmla="*/ 205 h 406"/>
                  <a:gd name="T84" fmla="*/ 295 w 340"/>
                  <a:gd name="T85" fmla="*/ 214 h 406"/>
                  <a:gd name="T86" fmla="*/ 294 w 340"/>
                  <a:gd name="T87" fmla="*/ 224 h 406"/>
                  <a:gd name="T88" fmla="*/ 294 w 340"/>
                  <a:gd name="T89" fmla="*/ 235 h 406"/>
                  <a:gd name="T90" fmla="*/ 292 w 340"/>
                  <a:gd name="T91" fmla="*/ 247 h 406"/>
                  <a:gd name="T92" fmla="*/ 290 w 340"/>
                  <a:gd name="T93" fmla="*/ 257 h 406"/>
                  <a:gd name="T94" fmla="*/ 288 w 340"/>
                  <a:gd name="T95" fmla="*/ 267 h 406"/>
                  <a:gd name="T96" fmla="*/ 285 w 340"/>
                  <a:gd name="T97" fmla="*/ 279 h 406"/>
                  <a:gd name="T98" fmla="*/ 282 w 340"/>
                  <a:gd name="T99" fmla="*/ 288 h 406"/>
                  <a:gd name="T100" fmla="*/ 280 w 340"/>
                  <a:gd name="T101" fmla="*/ 299 h 406"/>
                  <a:gd name="T102" fmla="*/ 277 w 340"/>
                  <a:gd name="T103" fmla="*/ 309 h 406"/>
                  <a:gd name="T104" fmla="*/ 273 w 340"/>
                  <a:gd name="T105" fmla="*/ 319 h 406"/>
                  <a:gd name="T106" fmla="*/ 270 w 340"/>
                  <a:gd name="T107" fmla="*/ 330 h 406"/>
                  <a:gd name="T108" fmla="*/ 265 w 340"/>
                  <a:gd name="T109" fmla="*/ 343 h 406"/>
                  <a:gd name="T110" fmla="*/ 260 w 340"/>
                  <a:gd name="T111" fmla="*/ 355 h 406"/>
                  <a:gd name="T112" fmla="*/ 340 w 340"/>
                  <a:gd name="T113" fmla="*/ 386 h 406"/>
                  <a:gd name="T114" fmla="*/ 140 w 340"/>
                  <a:gd name="T115" fmla="*/ 406 h 406"/>
                  <a:gd name="T116" fmla="*/ 0 w 340"/>
                  <a:gd name="T117" fmla="*/ 258 h 40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40"/>
                  <a:gd name="T178" fmla="*/ 0 h 406"/>
                  <a:gd name="T179" fmla="*/ 340 w 340"/>
                  <a:gd name="T180" fmla="*/ 406 h 40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40" h="406">
                    <a:moveTo>
                      <a:pt x="0" y="258"/>
                    </a:moveTo>
                    <a:lnTo>
                      <a:pt x="85" y="288"/>
                    </a:lnTo>
                    <a:lnTo>
                      <a:pt x="89" y="278"/>
                    </a:lnTo>
                    <a:lnTo>
                      <a:pt x="93" y="269"/>
                    </a:lnTo>
                    <a:lnTo>
                      <a:pt x="95" y="260"/>
                    </a:lnTo>
                    <a:lnTo>
                      <a:pt x="98" y="252"/>
                    </a:lnTo>
                    <a:lnTo>
                      <a:pt x="100" y="242"/>
                    </a:lnTo>
                    <a:lnTo>
                      <a:pt x="102" y="232"/>
                    </a:lnTo>
                    <a:lnTo>
                      <a:pt x="104" y="222"/>
                    </a:lnTo>
                    <a:lnTo>
                      <a:pt x="105" y="213"/>
                    </a:lnTo>
                    <a:lnTo>
                      <a:pt x="107" y="202"/>
                    </a:lnTo>
                    <a:lnTo>
                      <a:pt x="107" y="190"/>
                    </a:lnTo>
                    <a:lnTo>
                      <a:pt x="107" y="170"/>
                    </a:lnTo>
                    <a:lnTo>
                      <a:pt x="107" y="159"/>
                    </a:lnTo>
                    <a:lnTo>
                      <a:pt x="106" y="149"/>
                    </a:lnTo>
                    <a:lnTo>
                      <a:pt x="105" y="139"/>
                    </a:lnTo>
                    <a:lnTo>
                      <a:pt x="103" y="129"/>
                    </a:lnTo>
                    <a:lnTo>
                      <a:pt x="101" y="120"/>
                    </a:lnTo>
                    <a:lnTo>
                      <a:pt x="98" y="109"/>
                    </a:lnTo>
                    <a:lnTo>
                      <a:pt x="95" y="98"/>
                    </a:lnTo>
                    <a:lnTo>
                      <a:pt x="259" y="0"/>
                    </a:lnTo>
                    <a:lnTo>
                      <a:pt x="263" y="9"/>
                    </a:lnTo>
                    <a:lnTo>
                      <a:pt x="266" y="18"/>
                    </a:lnTo>
                    <a:lnTo>
                      <a:pt x="269" y="27"/>
                    </a:lnTo>
                    <a:lnTo>
                      <a:pt x="272" y="35"/>
                    </a:lnTo>
                    <a:lnTo>
                      <a:pt x="275" y="43"/>
                    </a:lnTo>
                    <a:lnTo>
                      <a:pt x="278" y="52"/>
                    </a:lnTo>
                    <a:lnTo>
                      <a:pt x="280" y="59"/>
                    </a:lnTo>
                    <a:lnTo>
                      <a:pt x="282" y="68"/>
                    </a:lnTo>
                    <a:lnTo>
                      <a:pt x="284" y="76"/>
                    </a:lnTo>
                    <a:lnTo>
                      <a:pt x="287" y="85"/>
                    </a:lnTo>
                    <a:lnTo>
                      <a:pt x="288" y="95"/>
                    </a:lnTo>
                    <a:lnTo>
                      <a:pt x="290" y="104"/>
                    </a:lnTo>
                    <a:lnTo>
                      <a:pt x="292" y="113"/>
                    </a:lnTo>
                    <a:lnTo>
                      <a:pt x="294" y="123"/>
                    </a:lnTo>
                    <a:lnTo>
                      <a:pt x="294" y="134"/>
                    </a:lnTo>
                    <a:lnTo>
                      <a:pt x="295" y="145"/>
                    </a:lnTo>
                    <a:lnTo>
                      <a:pt x="296" y="156"/>
                    </a:lnTo>
                    <a:lnTo>
                      <a:pt x="296" y="167"/>
                    </a:lnTo>
                    <a:lnTo>
                      <a:pt x="296" y="178"/>
                    </a:lnTo>
                    <a:lnTo>
                      <a:pt x="296" y="192"/>
                    </a:lnTo>
                    <a:lnTo>
                      <a:pt x="296" y="205"/>
                    </a:lnTo>
                    <a:lnTo>
                      <a:pt x="295" y="214"/>
                    </a:lnTo>
                    <a:lnTo>
                      <a:pt x="294" y="224"/>
                    </a:lnTo>
                    <a:lnTo>
                      <a:pt x="294" y="235"/>
                    </a:lnTo>
                    <a:lnTo>
                      <a:pt x="292" y="247"/>
                    </a:lnTo>
                    <a:lnTo>
                      <a:pt x="290" y="257"/>
                    </a:lnTo>
                    <a:lnTo>
                      <a:pt x="288" y="267"/>
                    </a:lnTo>
                    <a:lnTo>
                      <a:pt x="285" y="279"/>
                    </a:lnTo>
                    <a:lnTo>
                      <a:pt x="282" y="288"/>
                    </a:lnTo>
                    <a:lnTo>
                      <a:pt x="280" y="299"/>
                    </a:lnTo>
                    <a:lnTo>
                      <a:pt x="277" y="309"/>
                    </a:lnTo>
                    <a:lnTo>
                      <a:pt x="273" y="319"/>
                    </a:lnTo>
                    <a:lnTo>
                      <a:pt x="270" y="330"/>
                    </a:lnTo>
                    <a:lnTo>
                      <a:pt x="265" y="343"/>
                    </a:lnTo>
                    <a:lnTo>
                      <a:pt x="260" y="355"/>
                    </a:lnTo>
                    <a:lnTo>
                      <a:pt x="340" y="386"/>
                    </a:lnTo>
                    <a:lnTo>
                      <a:pt x="140" y="406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9" name="Freeform 34"/>
              <p:cNvSpPr>
                <a:spLocks/>
              </p:cNvSpPr>
              <p:nvPr/>
            </p:nvSpPr>
            <p:spPr bwMode="auto">
              <a:xfrm>
                <a:off x="3970" y="2161"/>
                <a:ext cx="398" cy="359"/>
              </a:xfrm>
              <a:custGeom>
                <a:avLst/>
                <a:gdLst>
                  <a:gd name="T0" fmla="*/ 81 w 398"/>
                  <a:gd name="T1" fmla="*/ 0 h 359"/>
                  <a:gd name="T2" fmla="*/ 89 w 398"/>
                  <a:gd name="T3" fmla="*/ 4 h 359"/>
                  <a:gd name="T4" fmla="*/ 96 w 398"/>
                  <a:gd name="T5" fmla="*/ 7 h 359"/>
                  <a:gd name="T6" fmla="*/ 103 w 398"/>
                  <a:gd name="T7" fmla="*/ 10 h 359"/>
                  <a:gd name="T8" fmla="*/ 109 w 398"/>
                  <a:gd name="T9" fmla="*/ 14 h 359"/>
                  <a:gd name="T10" fmla="*/ 116 w 398"/>
                  <a:gd name="T11" fmla="*/ 18 h 359"/>
                  <a:gd name="T12" fmla="*/ 123 w 398"/>
                  <a:gd name="T13" fmla="*/ 22 h 359"/>
                  <a:gd name="T14" fmla="*/ 129 w 398"/>
                  <a:gd name="T15" fmla="*/ 26 h 359"/>
                  <a:gd name="T16" fmla="*/ 136 w 398"/>
                  <a:gd name="T17" fmla="*/ 29 h 359"/>
                  <a:gd name="T18" fmla="*/ 144 w 398"/>
                  <a:gd name="T19" fmla="*/ 35 h 359"/>
                  <a:gd name="T20" fmla="*/ 152 w 398"/>
                  <a:gd name="T21" fmla="*/ 40 h 359"/>
                  <a:gd name="T22" fmla="*/ 159 w 398"/>
                  <a:gd name="T23" fmla="*/ 45 h 359"/>
                  <a:gd name="T24" fmla="*/ 165 w 398"/>
                  <a:gd name="T25" fmla="*/ 50 h 359"/>
                  <a:gd name="T26" fmla="*/ 173 w 398"/>
                  <a:gd name="T27" fmla="*/ 55 h 359"/>
                  <a:gd name="T28" fmla="*/ 182 w 398"/>
                  <a:gd name="T29" fmla="*/ 61 h 359"/>
                  <a:gd name="T30" fmla="*/ 189 w 398"/>
                  <a:gd name="T31" fmla="*/ 67 h 359"/>
                  <a:gd name="T32" fmla="*/ 196 w 398"/>
                  <a:gd name="T33" fmla="*/ 73 h 359"/>
                  <a:gd name="T34" fmla="*/ 202 w 398"/>
                  <a:gd name="T35" fmla="*/ 79 h 359"/>
                  <a:gd name="T36" fmla="*/ 210 w 398"/>
                  <a:gd name="T37" fmla="*/ 86 h 359"/>
                  <a:gd name="T38" fmla="*/ 217 w 398"/>
                  <a:gd name="T39" fmla="*/ 92 h 359"/>
                  <a:gd name="T40" fmla="*/ 223 w 398"/>
                  <a:gd name="T41" fmla="*/ 98 h 359"/>
                  <a:gd name="T42" fmla="*/ 230 w 398"/>
                  <a:gd name="T43" fmla="*/ 105 h 359"/>
                  <a:gd name="T44" fmla="*/ 236 w 398"/>
                  <a:gd name="T45" fmla="*/ 110 h 359"/>
                  <a:gd name="T46" fmla="*/ 242 w 398"/>
                  <a:gd name="T47" fmla="*/ 117 h 359"/>
                  <a:gd name="T48" fmla="*/ 248 w 398"/>
                  <a:gd name="T49" fmla="*/ 124 h 359"/>
                  <a:gd name="T50" fmla="*/ 254 w 398"/>
                  <a:gd name="T51" fmla="*/ 132 h 359"/>
                  <a:gd name="T52" fmla="*/ 260 w 398"/>
                  <a:gd name="T53" fmla="*/ 139 h 359"/>
                  <a:gd name="T54" fmla="*/ 266 w 398"/>
                  <a:gd name="T55" fmla="*/ 146 h 359"/>
                  <a:gd name="T56" fmla="*/ 273 w 398"/>
                  <a:gd name="T57" fmla="*/ 155 h 359"/>
                  <a:gd name="T58" fmla="*/ 279 w 398"/>
                  <a:gd name="T59" fmla="*/ 163 h 359"/>
                  <a:gd name="T60" fmla="*/ 286 w 398"/>
                  <a:gd name="T61" fmla="*/ 172 h 359"/>
                  <a:gd name="T62" fmla="*/ 292 w 398"/>
                  <a:gd name="T63" fmla="*/ 181 h 359"/>
                  <a:gd name="T64" fmla="*/ 297 w 398"/>
                  <a:gd name="T65" fmla="*/ 191 h 359"/>
                  <a:gd name="T66" fmla="*/ 303 w 398"/>
                  <a:gd name="T67" fmla="*/ 201 h 359"/>
                  <a:gd name="T68" fmla="*/ 308 w 398"/>
                  <a:gd name="T69" fmla="*/ 210 h 359"/>
                  <a:gd name="T70" fmla="*/ 312 w 398"/>
                  <a:gd name="T71" fmla="*/ 218 h 359"/>
                  <a:gd name="T72" fmla="*/ 316 w 398"/>
                  <a:gd name="T73" fmla="*/ 227 h 359"/>
                  <a:gd name="T74" fmla="*/ 319 w 398"/>
                  <a:gd name="T75" fmla="*/ 234 h 359"/>
                  <a:gd name="T76" fmla="*/ 398 w 398"/>
                  <a:gd name="T77" fmla="*/ 204 h 359"/>
                  <a:gd name="T78" fmla="*/ 275 w 398"/>
                  <a:gd name="T79" fmla="*/ 359 h 359"/>
                  <a:gd name="T80" fmla="*/ 58 w 398"/>
                  <a:gd name="T81" fmla="*/ 334 h 359"/>
                  <a:gd name="T82" fmla="*/ 144 w 398"/>
                  <a:gd name="T83" fmla="*/ 301 h 359"/>
                  <a:gd name="T84" fmla="*/ 138 w 398"/>
                  <a:gd name="T85" fmla="*/ 290 h 359"/>
                  <a:gd name="T86" fmla="*/ 133 w 398"/>
                  <a:gd name="T87" fmla="*/ 279 h 359"/>
                  <a:gd name="T88" fmla="*/ 125 w 398"/>
                  <a:gd name="T89" fmla="*/ 268 h 359"/>
                  <a:gd name="T90" fmla="*/ 117 w 398"/>
                  <a:gd name="T91" fmla="*/ 256 h 359"/>
                  <a:gd name="T92" fmla="*/ 109 w 398"/>
                  <a:gd name="T93" fmla="*/ 246 h 359"/>
                  <a:gd name="T94" fmla="*/ 101 w 398"/>
                  <a:gd name="T95" fmla="*/ 236 h 359"/>
                  <a:gd name="T96" fmla="*/ 92 w 398"/>
                  <a:gd name="T97" fmla="*/ 227 h 359"/>
                  <a:gd name="T98" fmla="*/ 84 w 398"/>
                  <a:gd name="T99" fmla="*/ 219 h 359"/>
                  <a:gd name="T100" fmla="*/ 75 w 398"/>
                  <a:gd name="T101" fmla="*/ 211 h 359"/>
                  <a:gd name="T102" fmla="*/ 65 w 398"/>
                  <a:gd name="T103" fmla="*/ 202 h 359"/>
                  <a:gd name="T104" fmla="*/ 56 w 398"/>
                  <a:gd name="T105" fmla="*/ 195 h 359"/>
                  <a:gd name="T106" fmla="*/ 47 w 398"/>
                  <a:gd name="T107" fmla="*/ 188 h 359"/>
                  <a:gd name="T108" fmla="*/ 38 w 398"/>
                  <a:gd name="T109" fmla="*/ 182 h 359"/>
                  <a:gd name="T110" fmla="*/ 27 w 398"/>
                  <a:gd name="T111" fmla="*/ 175 h 359"/>
                  <a:gd name="T112" fmla="*/ 16 w 398"/>
                  <a:gd name="T113" fmla="*/ 169 h 359"/>
                  <a:gd name="T114" fmla="*/ 8 w 398"/>
                  <a:gd name="T115" fmla="*/ 166 h 359"/>
                  <a:gd name="T116" fmla="*/ 0 w 398"/>
                  <a:gd name="T117" fmla="*/ 161 h 359"/>
                  <a:gd name="T118" fmla="*/ 81 w 398"/>
                  <a:gd name="T119" fmla="*/ 0 h 3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8"/>
                  <a:gd name="T181" fmla="*/ 0 h 359"/>
                  <a:gd name="T182" fmla="*/ 398 w 398"/>
                  <a:gd name="T183" fmla="*/ 359 h 35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8" h="359">
                    <a:moveTo>
                      <a:pt x="81" y="0"/>
                    </a:moveTo>
                    <a:lnTo>
                      <a:pt x="89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9" y="14"/>
                    </a:lnTo>
                    <a:lnTo>
                      <a:pt x="116" y="18"/>
                    </a:lnTo>
                    <a:lnTo>
                      <a:pt x="123" y="22"/>
                    </a:lnTo>
                    <a:lnTo>
                      <a:pt x="129" y="26"/>
                    </a:lnTo>
                    <a:lnTo>
                      <a:pt x="136" y="29"/>
                    </a:lnTo>
                    <a:lnTo>
                      <a:pt x="144" y="35"/>
                    </a:lnTo>
                    <a:lnTo>
                      <a:pt x="152" y="40"/>
                    </a:lnTo>
                    <a:lnTo>
                      <a:pt x="159" y="45"/>
                    </a:lnTo>
                    <a:lnTo>
                      <a:pt x="165" y="50"/>
                    </a:lnTo>
                    <a:lnTo>
                      <a:pt x="173" y="55"/>
                    </a:lnTo>
                    <a:lnTo>
                      <a:pt x="182" y="61"/>
                    </a:lnTo>
                    <a:lnTo>
                      <a:pt x="189" y="67"/>
                    </a:lnTo>
                    <a:lnTo>
                      <a:pt x="196" y="73"/>
                    </a:lnTo>
                    <a:lnTo>
                      <a:pt x="202" y="79"/>
                    </a:lnTo>
                    <a:lnTo>
                      <a:pt x="210" y="86"/>
                    </a:lnTo>
                    <a:lnTo>
                      <a:pt x="217" y="92"/>
                    </a:lnTo>
                    <a:lnTo>
                      <a:pt x="223" y="98"/>
                    </a:lnTo>
                    <a:lnTo>
                      <a:pt x="230" y="105"/>
                    </a:lnTo>
                    <a:lnTo>
                      <a:pt x="236" y="110"/>
                    </a:lnTo>
                    <a:lnTo>
                      <a:pt x="242" y="117"/>
                    </a:lnTo>
                    <a:lnTo>
                      <a:pt x="248" y="124"/>
                    </a:lnTo>
                    <a:lnTo>
                      <a:pt x="254" y="132"/>
                    </a:lnTo>
                    <a:lnTo>
                      <a:pt x="260" y="139"/>
                    </a:lnTo>
                    <a:lnTo>
                      <a:pt x="266" y="146"/>
                    </a:lnTo>
                    <a:lnTo>
                      <a:pt x="273" y="155"/>
                    </a:lnTo>
                    <a:lnTo>
                      <a:pt x="279" y="163"/>
                    </a:lnTo>
                    <a:lnTo>
                      <a:pt x="286" y="172"/>
                    </a:lnTo>
                    <a:lnTo>
                      <a:pt x="292" y="181"/>
                    </a:lnTo>
                    <a:lnTo>
                      <a:pt x="297" y="191"/>
                    </a:lnTo>
                    <a:lnTo>
                      <a:pt x="303" y="201"/>
                    </a:lnTo>
                    <a:lnTo>
                      <a:pt x="308" y="210"/>
                    </a:lnTo>
                    <a:lnTo>
                      <a:pt x="312" y="218"/>
                    </a:lnTo>
                    <a:lnTo>
                      <a:pt x="316" y="227"/>
                    </a:lnTo>
                    <a:lnTo>
                      <a:pt x="319" y="234"/>
                    </a:lnTo>
                    <a:lnTo>
                      <a:pt x="398" y="204"/>
                    </a:lnTo>
                    <a:lnTo>
                      <a:pt x="275" y="359"/>
                    </a:lnTo>
                    <a:lnTo>
                      <a:pt x="58" y="334"/>
                    </a:lnTo>
                    <a:lnTo>
                      <a:pt x="144" y="301"/>
                    </a:lnTo>
                    <a:lnTo>
                      <a:pt x="138" y="290"/>
                    </a:lnTo>
                    <a:lnTo>
                      <a:pt x="133" y="279"/>
                    </a:lnTo>
                    <a:lnTo>
                      <a:pt x="125" y="268"/>
                    </a:lnTo>
                    <a:lnTo>
                      <a:pt x="117" y="256"/>
                    </a:lnTo>
                    <a:lnTo>
                      <a:pt x="109" y="246"/>
                    </a:lnTo>
                    <a:lnTo>
                      <a:pt x="101" y="236"/>
                    </a:lnTo>
                    <a:lnTo>
                      <a:pt x="92" y="227"/>
                    </a:lnTo>
                    <a:lnTo>
                      <a:pt x="84" y="219"/>
                    </a:lnTo>
                    <a:lnTo>
                      <a:pt x="75" y="211"/>
                    </a:lnTo>
                    <a:lnTo>
                      <a:pt x="65" y="202"/>
                    </a:lnTo>
                    <a:lnTo>
                      <a:pt x="56" y="195"/>
                    </a:lnTo>
                    <a:lnTo>
                      <a:pt x="47" y="188"/>
                    </a:lnTo>
                    <a:lnTo>
                      <a:pt x="38" y="182"/>
                    </a:lnTo>
                    <a:lnTo>
                      <a:pt x="27" y="175"/>
                    </a:lnTo>
                    <a:lnTo>
                      <a:pt x="16" y="169"/>
                    </a:lnTo>
                    <a:lnTo>
                      <a:pt x="8" y="166"/>
                    </a:lnTo>
                    <a:lnTo>
                      <a:pt x="0" y="16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0" name="Freeform 35"/>
              <p:cNvSpPr>
                <a:spLocks/>
              </p:cNvSpPr>
              <p:nvPr/>
            </p:nvSpPr>
            <p:spPr bwMode="auto">
              <a:xfrm>
                <a:off x="3691" y="2069"/>
                <a:ext cx="385" cy="294"/>
              </a:xfrm>
              <a:custGeom>
                <a:avLst/>
                <a:gdLst>
                  <a:gd name="T0" fmla="*/ 206 w 385"/>
                  <a:gd name="T1" fmla="*/ 294 h 294"/>
                  <a:gd name="T2" fmla="*/ 231 w 385"/>
                  <a:gd name="T3" fmla="*/ 237 h 294"/>
                  <a:gd name="T4" fmla="*/ 223 w 385"/>
                  <a:gd name="T5" fmla="*/ 235 h 294"/>
                  <a:gd name="T6" fmla="*/ 214 w 385"/>
                  <a:gd name="T7" fmla="*/ 233 h 294"/>
                  <a:gd name="T8" fmla="*/ 202 w 385"/>
                  <a:gd name="T9" fmla="*/ 231 h 294"/>
                  <a:gd name="T10" fmla="*/ 192 w 385"/>
                  <a:gd name="T11" fmla="*/ 229 h 294"/>
                  <a:gd name="T12" fmla="*/ 182 w 385"/>
                  <a:gd name="T13" fmla="*/ 228 h 294"/>
                  <a:gd name="T14" fmla="*/ 170 w 385"/>
                  <a:gd name="T15" fmla="*/ 227 h 294"/>
                  <a:gd name="T16" fmla="*/ 158 w 385"/>
                  <a:gd name="T17" fmla="*/ 226 h 294"/>
                  <a:gd name="T18" fmla="*/ 137 w 385"/>
                  <a:gd name="T19" fmla="*/ 226 h 294"/>
                  <a:gd name="T20" fmla="*/ 126 w 385"/>
                  <a:gd name="T21" fmla="*/ 226 h 294"/>
                  <a:gd name="T22" fmla="*/ 115 w 385"/>
                  <a:gd name="T23" fmla="*/ 227 h 294"/>
                  <a:gd name="T24" fmla="*/ 104 w 385"/>
                  <a:gd name="T25" fmla="*/ 228 h 294"/>
                  <a:gd name="T26" fmla="*/ 94 w 385"/>
                  <a:gd name="T27" fmla="*/ 230 h 294"/>
                  <a:gd name="T28" fmla="*/ 84 w 385"/>
                  <a:gd name="T29" fmla="*/ 232 h 294"/>
                  <a:gd name="T30" fmla="*/ 72 w 385"/>
                  <a:gd name="T31" fmla="*/ 234 h 294"/>
                  <a:gd name="T32" fmla="*/ 61 w 385"/>
                  <a:gd name="T33" fmla="*/ 238 h 294"/>
                  <a:gd name="T34" fmla="*/ 89 w 385"/>
                  <a:gd name="T35" fmla="*/ 117 h 294"/>
                  <a:gd name="T36" fmla="*/ 0 w 385"/>
                  <a:gd name="T37" fmla="*/ 69 h 294"/>
                  <a:gd name="T38" fmla="*/ 5 w 385"/>
                  <a:gd name="T39" fmla="*/ 67 h 294"/>
                  <a:gd name="T40" fmla="*/ 14 w 385"/>
                  <a:gd name="T41" fmla="*/ 64 h 294"/>
                  <a:gd name="T42" fmla="*/ 21 w 385"/>
                  <a:gd name="T43" fmla="*/ 62 h 294"/>
                  <a:gd name="T44" fmla="*/ 29 w 385"/>
                  <a:gd name="T45" fmla="*/ 60 h 294"/>
                  <a:gd name="T46" fmla="*/ 39 w 385"/>
                  <a:gd name="T47" fmla="*/ 58 h 294"/>
                  <a:gd name="T48" fmla="*/ 47 w 385"/>
                  <a:gd name="T49" fmla="*/ 56 h 294"/>
                  <a:gd name="T50" fmla="*/ 57 w 385"/>
                  <a:gd name="T51" fmla="*/ 54 h 294"/>
                  <a:gd name="T52" fmla="*/ 66 w 385"/>
                  <a:gd name="T53" fmla="*/ 52 h 294"/>
                  <a:gd name="T54" fmla="*/ 77 w 385"/>
                  <a:gd name="T55" fmla="*/ 51 h 294"/>
                  <a:gd name="T56" fmla="*/ 88 w 385"/>
                  <a:gd name="T57" fmla="*/ 49 h 294"/>
                  <a:gd name="T58" fmla="*/ 98 w 385"/>
                  <a:gd name="T59" fmla="*/ 48 h 294"/>
                  <a:gd name="T60" fmla="*/ 110 w 385"/>
                  <a:gd name="T61" fmla="*/ 48 h 294"/>
                  <a:gd name="T62" fmla="*/ 122 w 385"/>
                  <a:gd name="T63" fmla="*/ 47 h 294"/>
                  <a:gd name="T64" fmla="*/ 134 w 385"/>
                  <a:gd name="T65" fmla="*/ 47 h 294"/>
                  <a:gd name="T66" fmla="*/ 146 w 385"/>
                  <a:gd name="T67" fmla="*/ 47 h 294"/>
                  <a:gd name="T68" fmla="*/ 161 w 385"/>
                  <a:gd name="T69" fmla="*/ 47 h 294"/>
                  <a:gd name="T70" fmla="*/ 174 w 385"/>
                  <a:gd name="T71" fmla="*/ 48 h 294"/>
                  <a:gd name="T72" fmla="*/ 183 w 385"/>
                  <a:gd name="T73" fmla="*/ 48 h 294"/>
                  <a:gd name="T74" fmla="*/ 194 w 385"/>
                  <a:gd name="T75" fmla="*/ 49 h 294"/>
                  <a:gd name="T76" fmla="*/ 205 w 385"/>
                  <a:gd name="T77" fmla="*/ 50 h 294"/>
                  <a:gd name="T78" fmla="*/ 218 w 385"/>
                  <a:gd name="T79" fmla="*/ 51 h 294"/>
                  <a:gd name="T80" fmla="*/ 228 w 385"/>
                  <a:gd name="T81" fmla="*/ 53 h 294"/>
                  <a:gd name="T82" fmla="*/ 238 w 385"/>
                  <a:gd name="T83" fmla="*/ 55 h 294"/>
                  <a:gd name="T84" fmla="*/ 251 w 385"/>
                  <a:gd name="T85" fmla="*/ 58 h 294"/>
                  <a:gd name="T86" fmla="*/ 261 w 385"/>
                  <a:gd name="T87" fmla="*/ 60 h 294"/>
                  <a:gd name="T88" fmla="*/ 273 w 385"/>
                  <a:gd name="T89" fmla="*/ 63 h 294"/>
                  <a:gd name="T90" fmla="*/ 283 w 385"/>
                  <a:gd name="T91" fmla="*/ 65 h 294"/>
                  <a:gd name="T92" fmla="*/ 295 w 385"/>
                  <a:gd name="T93" fmla="*/ 69 h 294"/>
                  <a:gd name="T94" fmla="*/ 306 w 385"/>
                  <a:gd name="T95" fmla="*/ 72 h 294"/>
                  <a:gd name="T96" fmla="*/ 338 w 385"/>
                  <a:gd name="T97" fmla="*/ 0 h 294"/>
                  <a:gd name="T98" fmla="*/ 385 w 385"/>
                  <a:gd name="T99" fmla="*/ 200 h 294"/>
                  <a:gd name="T100" fmla="*/ 206 w 385"/>
                  <a:gd name="T101" fmla="*/ 294 h 2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85"/>
                  <a:gd name="T154" fmla="*/ 0 h 294"/>
                  <a:gd name="T155" fmla="*/ 385 w 385"/>
                  <a:gd name="T156" fmla="*/ 294 h 2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85" h="294">
                    <a:moveTo>
                      <a:pt x="206" y="294"/>
                    </a:moveTo>
                    <a:lnTo>
                      <a:pt x="231" y="237"/>
                    </a:lnTo>
                    <a:lnTo>
                      <a:pt x="223" y="235"/>
                    </a:lnTo>
                    <a:lnTo>
                      <a:pt x="214" y="233"/>
                    </a:lnTo>
                    <a:lnTo>
                      <a:pt x="202" y="231"/>
                    </a:lnTo>
                    <a:lnTo>
                      <a:pt x="192" y="229"/>
                    </a:lnTo>
                    <a:lnTo>
                      <a:pt x="182" y="228"/>
                    </a:lnTo>
                    <a:lnTo>
                      <a:pt x="170" y="227"/>
                    </a:lnTo>
                    <a:lnTo>
                      <a:pt x="158" y="226"/>
                    </a:lnTo>
                    <a:lnTo>
                      <a:pt x="137" y="226"/>
                    </a:lnTo>
                    <a:lnTo>
                      <a:pt x="126" y="226"/>
                    </a:lnTo>
                    <a:lnTo>
                      <a:pt x="115" y="227"/>
                    </a:lnTo>
                    <a:lnTo>
                      <a:pt x="104" y="228"/>
                    </a:lnTo>
                    <a:lnTo>
                      <a:pt x="94" y="230"/>
                    </a:lnTo>
                    <a:lnTo>
                      <a:pt x="84" y="232"/>
                    </a:lnTo>
                    <a:lnTo>
                      <a:pt x="72" y="234"/>
                    </a:lnTo>
                    <a:lnTo>
                      <a:pt x="61" y="238"/>
                    </a:lnTo>
                    <a:lnTo>
                      <a:pt x="89" y="117"/>
                    </a:lnTo>
                    <a:lnTo>
                      <a:pt x="0" y="69"/>
                    </a:lnTo>
                    <a:lnTo>
                      <a:pt x="5" y="67"/>
                    </a:lnTo>
                    <a:lnTo>
                      <a:pt x="14" y="64"/>
                    </a:lnTo>
                    <a:lnTo>
                      <a:pt x="21" y="62"/>
                    </a:lnTo>
                    <a:lnTo>
                      <a:pt x="29" y="60"/>
                    </a:lnTo>
                    <a:lnTo>
                      <a:pt x="39" y="58"/>
                    </a:lnTo>
                    <a:lnTo>
                      <a:pt x="47" y="56"/>
                    </a:lnTo>
                    <a:lnTo>
                      <a:pt x="57" y="54"/>
                    </a:lnTo>
                    <a:lnTo>
                      <a:pt x="66" y="52"/>
                    </a:lnTo>
                    <a:lnTo>
                      <a:pt x="77" y="51"/>
                    </a:lnTo>
                    <a:lnTo>
                      <a:pt x="88" y="49"/>
                    </a:lnTo>
                    <a:lnTo>
                      <a:pt x="98" y="48"/>
                    </a:lnTo>
                    <a:lnTo>
                      <a:pt x="110" y="48"/>
                    </a:lnTo>
                    <a:lnTo>
                      <a:pt x="122" y="47"/>
                    </a:lnTo>
                    <a:lnTo>
                      <a:pt x="134" y="47"/>
                    </a:lnTo>
                    <a:lnTo>
                      <a:pt x="146" y="47"/>
                    </a:lnTo>
                    <a:lnTo>
                      <a:pt x="161" y="47"/>
                    </a:lnTo>
                    <a:lnTo>
                      <a:pt x="174" y="48"/>
                    </a:lnTo>
                    <a:lnTo>
                      <a:pt x="183" y="48"/>
                    </a:lnTo>
                    <a:lnTo>
                      <a:pt x="194" y="49"/>
                    </a:lnTo>
                    <a:lnTo>
                      <a:pt x="205" y="50"/>
                    </a:lnTo>
                    <a:lnTo>
                      <a:pt x="218" y="51"/>
                    </a:lnTo>
                    <a:lnTo>
                      <a:pt x="228" y="53"/>
                    </a:lnTo>
                    <a:lnTo>
                      <a:pt x="238" y="55"/>
                    </a:lnTo>
                    <a:lnTo>
                      <a:pt x="251" y="58"/>
                    </a:lnTo>
                    <a:lnTo>
                      <a:pt x="261" y="60"/>
                    </a:lnTo>
                    <a:lnTo>
                      <a:pt x="273" y="63"/>
                    </a:lnTo>
                    <a:lnTo>
                      <a:pt x="283" y="65"/>
                    </a:lnTo>
                    <a:lnTo>
                      <a:pt x="295" y="69"/>
                    </a:lnTo>
                    <a:lnTo>
                      <a:pt x="306" y="72"/>
                    </a:lnTo>
                    <a:lnTo>
                      <a:pt x="338" y="0"/>
                    </a:lnTo>
                    <a:lnTo>
                      <a:pt x="385" y="200"/>
                    </a:lnTo>
                    <a:lnTo>
                      <a:pt x="206" y="294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22" name="Text Box 36"/>
            <p:cNvSpPr txBox="1">
              <a:spLocks noChangeArrowheads="1"/>
            </p:cNvSpPr>
            <p:nvPr/>
          </p:nvSpPr>
          <p:spPr bwMode="auto">
            <a:xfrm>
              <a:off x="-336" y="3312"/>
              <a:ext cx="3120" cy="81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sz="1600" b="1" u="sng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Community Organizations (COs)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Participatory body (Leaders and Members)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Separate COs for Men and Women (if required)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Each CO to have 15-25 members</a:t>
              </a:r>
            </a:p>
            <a:p>
              <a:pPr algn="l" eaLnBrk="1" hangingPunct="1">
                <a:buFontTx/>
                <a:buChar char="•"/>
              </a:pPr>
              <a:endParaRPr lang="en-GB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990600" y="3124201"/>
            <a:ext cx="8458200" cy="2149475"/>
            <a:chOff x="-336" y="1968"/>
            <a:chExt cx="5328" cy="1354"/>
          </a:xfrm>
        </p:grpSpPr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3840" y="1968"/>
              <a:ext cx="1152" cy="1200"/>
              <a:chOff x="3293" y="2069"/>
              <a:chExt cx="1079" cy="1025"/>
            </a:xfrm>
          </p:grpSpPr>
          <p:sp>
            <p:nvSpPr>
              <p:cNvPr id="16410" name="Freeform 39"/>
              <p:cNvSpPr>
                <a:spLocks/>
              </p:cNvSpPr>
              <p:nvPr/>
            </p:nvSpPr>
            <p:spPr bwMode="auto">
              <a:xfrm>
                <a:off x="3389" y="2091"/>
                <a:ext cx="391" cy="370"/>
              </a:xfrm>
              <a:custGeom>
                <a:avLst/>
                <a:gdLst>
                  <a:gd name="T0" fmla="*/ 0 w 391"/>
                  <a:gd name="T1" fmla="*/ 293 h 370"/>
                  <a:gd name="T2" fmla="*/ 4 w 391"/>
                  <a:gd name="T3" fmla="*/ 285 h 370"/>
                  <a:gd name="T4" fmla="*/ 8 w 391"/>
                  <a:gd name="T5" fmla="*/ 279 h 370"/>
                  <a:gd name="T6" fmla="*/ 12 w 391"/>
                  <a:gd name="T7" fmla="*/ 272 h 370"/>
                  <a:gd name="T8" fmla="*/ 15 w 391"/>
                  <a:gd name="T9" fmla="*/ 266 h 370"/>
                  <a:gd name="T10" fmla="*/ 19 w 391"/>
                  <a:gd name="T11" fmla="*/ 260 h 370"/>
                  <a:gd name="T12" fmla="*/ 24 w 391"/>
                  <a:gd name="T13" fmla="*/ 253 h 370"/>
                  <a:gd name="T14" fmla="*/ 28 w 391"/>
                  <a:gd name="T15" fmla="*/ 247 h 370"/>
                  <a:gd name="T16" fmla="*/ 32 w 391"/>
                  <a:gd name="T17" fmla="*/ 240 h 370"/>
                  <a:gd name="T18" fmla="*/ 37 w 391"/>
                  <a:gd name="T19" fmla="*/ 232 h 370"/>
                  <a:gd name="T20" fmla="*/ 43 w 391"/>
                  <a:gd name="T21" fmla="*/ 225 h 370"/>
                  <a:gd name="T22" fmla="*/ 48 w 391"/>
                  <a:gd name="T23" fmla="*/ 219 h 370"/>
                  <a:gd name="T24" fmla="*/ 53 w 391"/>
                  <a:gd name="T25" fmla="*/ 212 h 370"/>
                  <a:gd name="T26" fmla="*/ 59 w 391"/>
                  <a:gd name="T27" fmla="*/ 205 h 370"/>
                  <a:gd name="T28" fmla="*/ 65 w 391"/>
                  <a:gd name="T29" fmla="*/ 198 h 370"/>
                  <a:gd name="T30" fmla="*/ 71 w 391"/>
                  <a:gd name="T31" fmla="*/ 191 h 370"/>
                  <a:gd name="T32" fmla="*/ 77 w 391"/>
                  <a:gd name="T33" fmla="*/ 184 h 370"/>
                  <a:gd name="T34" fmla="*/ 83 w 391"/>
                  <a:gd name="T35" fmla="*/ 178 h 370"/>
                  <a:gd name="T36" fmla="*/ 91 w 391"/>
                  <a:gd name="T37" fmla="*/ 170 h 370"/>
                  <a:gd name="T38" fmla="*/ 98 w 391"/>
                  <a:gd name="T39" fmla="*/ 163 h 370"/>
                  <a:gd name="T40" fmla="*/ 104 w 391"/>
                  <a:gd name="T41" fmla="*/ 158 h 370"/>
                  <a:gd name="T42" fmla="*/ 112 w 391"/>
                  <a:gd name="T43" fmla="*/ 151 h 370"/>
                  <a:gd name="T44" fmla="*/ 117 w 391"/>
                  <a:gd name="T45" fmla="*/ 146 h 370"/>
                  <a:gd name="T46" fmla="*/ 124 w 391"/>
                  <a:gd name="T47" fmla="*/ 140 h 370"/>
                  <a:gd name="T48" fmla="*/ 131 w 391"/>
                  <a:gd name="T49" fmla="*/ 135 h 370"/>
                  <a:gd name="T50" fmla="*/ 140 w 391"/>
                  <a:gd name="T51" fmla="*/ 128 h 370"/>
                  <a:gd name="T52" fmla="*/ 147 w 391"/>
                  <a:gd name="T53" fmla="*/ 123 h 370"/>
                  <a:gd name="T54" fmla="*/ 155 w 391"/>
                  <a:gd name="T55" fmla="*/ 117 h 370"/>
                  <a:gd name="T56" fmla="*/ 164 w 391"/>
                  <a:gd name="T57" fmla="*/ 111 h 370"/>
                  <a:gd name="T58" fmla="*/ 173 w 391"/>
                  <a:gd name="T59" fmla="*/ 105 h 370"/>
                  <a:gd name="T60" fmla="*/ 183 w 391"/>
                  <a:gd name="T61" fmla="*/ 98 h 370"/>
                  <a:gd name="T62" fmla="*/ 192 w 391"/>
                  <a:gd name="T63" fmla="*/ 93 h 370"/>
                  <a:gd name="T64" fmla="*/ 202 w 391"/>
                  <a:gd name="T65" fmla="*/ 88 h 370"/>
                  <a:gd name="T66" fmla="*/ 213 w 391"/>
                  <a:gd name="T67" fmla="*/ 82 h 370"/>
                  <a:gd name="T68" fmla="*/ 222 w 391"/>
                  <a:gd name="T69" fmla="*/ 78 h 370"/>
                  <a:gd name="T70" fmla="*/ 230 w 391"/>
                  <a:gd name="T71" fmla="*/ 73 h 370"/>
                  <a:gd name="T72" fmla="*/ 240 w 391"/>
                  <a:gd name="T73" fmla="*/ 69 h 370"/>
                  <a:gd name="T74" fmla="*/ 247 w 391"/>
                  <a:gd name="T75" fmla="*/ 67 h 370"/>
                  <a:gd name="T76" fmla="*/ 217 w 391"/>
                  <a:gd name="T77" fmla="*/ 0 h 370"/>
                  <a:gd name="T78" fmla="*/ 391 w 391"/>
                  <a:gd name="T79" fmla="*/ 95 h 370"/>
                  <a:gd name="T80" fmla="*/ 346 w 391"/>
                  <a:gd name="T81" fmla="*/ 291 h 370"/>
                  <a:gd name="T82" fmla="*/ 318 w 391"/>
                  <a:gd name="T83" fmla="*/ 232 h 370"/>
                  <a:gd name="T84" fmla="*/ 306 w 391"/>
                  <a:gd name="T85" fmla="*/ 238 h 370"/>
                  <a:gd name="T86" fmla="*/ 295 w 391"/>
                  <a:gd name="T87" fmla="*/ 243 h 370"/>
                  <a:gd name="T88" fmla="*/ 283 w 391"/>
                  <a:gd name="T89" fmla="*/ 251 h 370"/>
                  <a:gd name="T90" fmla="*/ 270 w 391"/>
                  <a:gd name="T91" fmla="*/ 259 h 370"/>
                  <a:gd name="T92" fmla="*/ 260 w 391"/>
                  <a:gd name="T93" fmla="*/ 266 h 370"/>
                  <a:gd name="T94" fmla="*/ 250 w 391"/>
                  <a:gd name="T95" fmla="*/ 274 h 370"/>
                  <a:gd name="T96" fmla="*/ 240 w 391"/>
                  <a:gd name="T97" fmla="*/ 282 h 370"/>
                  <a:gd name="T98" fmla="*/ 231 w 391"/>
                  <a:gd name="T99" fmla="*/ 290 h 370"/>
                  <a:gd name="T100" fmla="*/ 223 w 391"/>
                  <a:gd name="T101" fmla="*/ 298 h 370"/>
                  <a:gd name="T102" fmla="*/ 214 w 391"/>
                  <a:gd name="T103" fmla="*/ 307 h 370"/>
                  <a:gd name="T104" fmla="*/ 207 w 391"/>
                  <a:gd name="T105" fmla="*/ 316 h 370"/>
                  <a:gd name="T106" fmla="*/ 199 w 391"/>
                  <a:gd name="T107" fmla="*/ 325 h 370"/>
                  <a:gd name="T108" fmla="*/ 193 w 391"/>
                  <a:gd name="T109" fmla="*/ 333 h 370"/>
                  <a:gd name="T110" fmla="*/ 186 w 391"/>
                  <a:gd name="T111" fmla="*/ 344 h 370"/>
                  <a:gd name="T112" fmla="*/ 179 w 391"/>
                  <a:gd name="T113" fmla="*/ 354 h 370"/>
                  <a:gd name="T114" fmla="*/ 176 w 391"/>
                  <a:gd name="T115" fmla="*/ 362 h 370"/>
                  <a:gd name="T116" fmla="*/ 171 w 391"/>
                  <a:gd name="T117" fmla="*/ 370 h 370"/>
                  <a:gd name="T118" fmla="*/ 0 w 391"/>
                  <a:gd name="T119" fmla="*/ 293 h 37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1"/>
                  <a:gd name="T181" fmla="*/ 0 h 370"/>
                  <a:gd name="T182" fmla="*/ 391 w 391"/>
                  <a:gd name="T183" fmla="*/ 370 h 37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1" h="370">
                    <a:moveTo>
                      <a:pt x="0" y="293"/>
                    </a:moveTo>
                    <a:lnTo>
                      <a:pt x="4" y="285"/>
                    </a:lnTo>
                    <a:lnTo>
                      <a:pt x="8" y="279"/>
                    </a:lnTo>
                    <a:lnTo>
                      <a:pt x="12" y="272"/>
                    </a:lnTo>
                    <a:lnTo>
                      <a:pt x="15" y="266"/>
                    </a:lnTo>
                    <a:lnTo>
                      <a:pt x="19" y="260"/>
                    </a:lnTo>
                    <a:lnTo>
                      <a:pt x="24" y="253"/>
                    </a:lnTo>
                    <a:lnTo>
                      <a:pt x="28" y="247"/>
                    </a:lnTo>
                    <a:lnTo>
                      <a:pt x="32" y="240"/>
                    </a:lnTo>
                    <a:lnTo>
                      <a:pt x="37" y="232"/>
                    </a:lnTo>
                    <a:lnTo>
                      <a:pt x="43" y="225"/>
                    </a:lnTo>
                    <a:lnTo>
                      <a:pt x="48" y="219"/>
                    </a:lnTo>
                    <a:lnTo>
                      <a:pt x="53" y="212"/>
                    </a:lnTo>
                    <a:lnTo>
                      <a:pt x="59" y="205"/>
                    </a:lnTo>
                    <a:lnTo>
                      <a:pt x="65" y="198"/>
                    </a:lnTo>
                    <a:lnTo>
                      <a:pt x="71" y="191"/>
                    </a:lnTo>
                    <a:lnTo>
                      <a:pt x="77" y="184"/>
                    </a:lnTo>
                    <a:lnTo>
                      <a:pt x="83" y="178"/>
                    </a:lnTo>
                    <a:lnTo>
                      <a:pt x="91" y="170"/>
                    </a:lnTo>
                    <a:lnTo>
                      <a:pt x="98" y="163"/>
                    </a:lnTo>
                    <a:lnTo>
                      <a:pt x="104" y="158"/>
                    </a:lnTo>
                    <a:lnTo>
                      <a:pt x="112" y="151"/>
                    </a:lnTo>
                    <a:lnTo>
                      <a:pt x="117" y="146"/>
                    </a:lnTo>
                    <a:lnTo>
                      <a:pt x="124" y="140"/>
                    </a:lnTo>
                    <a:lnTo>
                      <a:pt x="131" y="135"/>
                    </a:lnTo>
                    <a:lnTo>
                      <a:pt x="140" y="128"/>
                    </a:lnTo>
                    <a:lnTo>
                      <a:pt x="147" y="123"/>
                    </a:lnTo>
                    <a:lnTo>
                      <a:pt x="155" y="117"/>
                    </a:lnTo>
                    <a:lnTo>
                      <a:pt x="164" y="111"/>
                    </a:lnTo>
                    <a:lnTo>
                      <a:pt x="173" y="105"/>
                    </a:lnTo>
                    <a:lnTo>
                      <a:pt x="183" y="98"/>
                    </a:lnTo>
                    <a:lnTo>
                      <a:pt x="192" y="93"/>
                    </a:lnTo>
                    <a:lnTo>
                      <a:pt x="202" y="88"/>
                    </a:lnTo>
                    <a:lnTo>
                      <a:pt x="213" y="82"/>
                    </a:lnTo>
                    <a:lnTo>
                      <a:pt x="222" y="78"/>
                    </a:lnTo>
                    <a:lnTo>
                      <a:pt x="230" y="73"/>
                    </a:lnTo>
                    <a:lnTo>
                      <a:pt x="240" y="69"/>
                    </a:lnTo>
                    <a:lnTo>
                      <a:pt x="247" y="67"/>
                    </a:lnTo>
                    <a:lnTo>
                      <a:pt x="217" y="0"/>
                    </a:lnTo>
                    <a:lnTo>
                      <a:pt x="391" y="95"/>
                    </a:lnTo>
                    <a:lnTo>
                      <a:pt x="346" y="291"/>
                    </a:lnTo>
                    <a:lnTo>
                      <a:pt x="318" y="232"/>
                    </a:lnTo>
                    <a:lnTo>
                      <a:pt x="306" y="238"/>
                    </a:lnTo>
                    <a:lnTo>
                      <a:pt x="295" y="243"/>
                    </a:lnTo>
                    <a:lnTo>
                      <a:pt x="283" y="251"/>
                    </a:lnTo>
                    <a:lnTo>
                      <a:pt x="270" y="259"/>
                    </a:lnTo>
                    <a:lnTo>
                      <a:pt x="260" y="266"/>
                    </a:lnTo>
                    <a:lnTo>
                      <a:pt x="250" y="274"/>
                    </a:lnTo>
                    <a:lnTo>
                      <a:pt x="240" y="282"/>
                    </a:lnTo>
                    <a:lnTo>
                      <a:pt x="231" y="290"/>
                    </a:lnTo>
                    <a:lnTo>
                      <a:pt x="223" y="298"/>
                    </a:lnTo>
                    <a:lnTo>
                      <a:pt x="214" y="307"/>
                    </a:lnTo>
                    <a:lnTo>
                      <a:pt x="207" y="316"/>
                    </a:lnTo>
                    <a:lnTo>
                      <a:pt x="199" y="325"/>
                    </a:lnTo>
                    <a:lnTo>
                      <a:pt x="193" y="333"/>
                    </a:lnTo>
                    <a:lnTo>
                      <a:pt x="186" y="344"/>
                    </a:lnTo>
                    <a:lnTo>
                      <a:pt x="179" y="354"/>
                    </a:lnTo>
                    <a:lnTo>
                      <a:pt x="176" y="362"/>
                    </a:lnTo>
                    <a:lnTo>
                      <a:pt x="171" y="370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1" name="Freeform 40"/>
              <p:cNvSpPr>
                <a:spLocks/>
              </p:cNvSpPr>
              <p:nvPr/>
            </p:nvSpPr>
            <p:spPr bwMode="auto">
              <a:xfrm>
                <a:off x="3293" y="2352"/>
                <a:ext cx="344" cy="411"/>
              </a:xfrm>
              <a:custGeom>
                <a:avLst/>
                <a:gdLst>
                  <a:gd name="T0" fmla="*/ 344 w 344"/>
                  <a:gd name="T1" fmla="*/ 170 h 411"/>
                  <a:gd name="T2" fmla="*/ 256 w 344"/>
                  <a:gd name="T3" fmla="*/ 136 h 411"/>
                  <a:gd name="T4" fmla="*/ 253 w 344"/>
                  <a:gd name="T5" fmla="*/ 143 h 411"/>
                  <a:gd name="T6" fmla="*/ 251 w 344"/>
                  <a:gd name="T7" fmla="*/ 151 h 411"/>
                  <a:gd name="T8" fmla="*/ 248 w 344"/>
                  <a:gd name="T9" fmla="*/ 159 h 411"/>
                  <a:gd name="T10" fmla="*/ 246 w 344"/>
                  <a:gd name="T11" fmla="*/ 168 h 411"/>
                  <a:gd name="T12" fmla="*/ 244 w 344"/>
                  <a:gd name="T13" fmla="*/ 179 h 411"/>
                  <a:gd name="T14" fmla="*/ 242 w 344"/>
                  <a:gd name="T15" fmla="*/ 188 h 411"/>
                  <a:gd name="T16" fmla="*/ 241 w 344"/>
                  <a:gd name="T17" fmla="*/ 198 h 411"/>
                  <a:gd name="T18" fmla="*/ 240 w 344"/>
                  <a:gd name="T19" fmla="*/ 209 h 411"/>
                  <a:gd name="T20" fmla="*/ 239 w 344"/>
                  <a:gd name="T21" fmla="*/ 220 h 411"/>
                  <a:gd name="T22" fmla="*/ 239 w 344"/>
                  <a:gd name="T23" fmla="*/ 241 h 411"/>
                  <a:gd name="T24" fmla="*/ 239 w 344"/>
                  <a:gd name="T25" fmla="*/ 251 h 411"/>
                  <a:gd name="T26" fmla="*/ 240 w 344"/>
                  <a:gd name="T27" fmla="*/ 261 h 411"/>
                  <a:gd name="T28" fmla="*/ 241 w 344"/>
                  <a:gd name="T29" fmla="*/ 271 h 411"/>
                  <a:gd name="T30" fmla="*/ 243 w 344"/>
                  <a:gd name="T31" fmla="*/ 281 h 411"/>
                  <a:gd name="T32" fmla="*/ 245 w 344"/>
                  <a:gd name="T33" fmla="*/ 291 h 411"/>
                  <a:gd name="T34" fmla="*/ 248 w 344"/>
                  <a:gd name="T35" fmla="*/ 302 h 411"/>
                  <a:gd name="T36" fmla="*/ 251 w 344"/>
                  <a:gd name="T37" fmla="*/ 313 h 411"/>
                  <a:gd name="T38" fmla="*/ 87 w 344"/>
                  <a:gd name="T39" fmla="*/ 411 h 411"/>
                  <a:gd name="T40" fmla="*/ 83 w 344"/>
                  <a:gd name="T41" fmla="*/ 401 h 411"/>
                  <a:gd name="T42" fmla="*/ 80 w 344"/>
                  <a:gd name="T43" fmla="*/ 392 h 411"/>
                  <a:gd name="T44" fmla="*/ 77 w 344"/>
                  <a:gd name="T45" fmla="*/ 384 h 411"/>
                  <a:gd name="T46" fmla="*/ 74 w 344"/>
                  <a:gd name="T47" fmla="*/ 375 h 411"/>
                  <a:gd name="T48" fmla="*/ 71 w 344"/>
                  <a:gd name="T49" fmla="*/ 368 h 411"/>
                  <a:gd name="T50" fmla="*/ 68 w 344"/>
                  <a:gd name="T51" fmla="*/ 359 h 411"/>
                  <a:gd name="T52" fmla="*/ 66 w 344"/>
                  <a:gd name="T53" fmla="*/ 351 h 411"/>
                  <a:gd name="T54" fmla="*/ 64 w 344"/>
                  <a:gd name="T55" fmla="*/ 343 h 411"/>
                  <a:gd name="T56" fmla="*/ 62 w 344"/>
                  <a:gd name="T57" fmla="*/ 335 h 411"/>
                  <a:gd name="T58" fmla="*/ 60 w 344"/>
                  <a:gd name="T59" fmla="*/ 326 h 411"/>
                  <a:gd name="T60" fmla="*/ 58 w 344"/>
                  <a:gd name="T61" fmla="*/ 316 h 411"/>
                  <a:gd name="T62" fmla="*/ 56 w 344"/>
                  <a:gd name="T63" fmla="*/ 307 h 411"/>
                  <a:gd name="T64" fmla="*/ 54 w 344"/>
                  <a:gd name="T65" fmla="*/ 297 h 411"/>
                  <a:gd name="T66" fmla="*/ 53 w 344"/>
                  <a:gd name="T67" fmla="*/ 287 h 411"/>
                  <a:gd name="T68" fmla="*/ 52 w 344"/>
                  <a:gd name="T69" fmla="*/ 277 h 411"/>
                  <a:gd name="T70" fmla="*/ 51 w 344"/>
                  <a:gd name="T71" fmla="*/ 266 h 411"/>
                  <a:gd name="T72" fmla="*/ 50 w 344"/>
                  <a:gd name="T73" fmla="*/ 255 h 411"/>
                  <a:gd name="T74" fmla="*/ 50 w 344"/>
                  <a:gd name="T75" fmla="*/ 244 h 411"/>
                  <a:gd name="T76" fmla="*/ 50 w 344"/>
                  <a:gd name="T77" fmla="*/ 232 h 411"/>
                  <a:gd name="T78" fmla="*/ 50 w 344"/>
                  <a:gd name="T79" fmla="*/ 218 h 411"/>
                  <a:gd name="T80" fmla="*/ 51 w 344"/>
                  <a:gd name="T81" fmla="*/ 205 h 411"/>
                  <a:gd name="T82" fmla="*/ 51 w 344"/>
                  <a:gd name="T83" fmla="*/ 196 h 411"/>
                  <a:gd name="T84" fmla="*/ 52 w 344"/>
                  <a:gd name="T85" fmla="*/ 186 h 411"/>
                  <a:gd name="T86" fmla="*/ 53 w 344"/>
                  <a:gd name="T87" fmla="*/ 176 h 411"/>
                  <a:gd name="T88" fmla="*/ 55 w 344"/>
                  <a:gd name="T89" fmla="*/ 164 h 411"/>
                  <a:gd name="T90" fmla="*/ 57 w 344"/>
                  <a:gd name="T91" fmla="*/ 154 h 411"/>
                  <a:gd name="T92" fmla="*/ 59 w 344"/>
                  <a:gd name="T93" fmla="*/ 144 h 411"/>
                  <a:gd name="T94" fmla="*/ 61 w 344"/>
                  <a:gd name="T95" fmla="*/ 132 h 411"/>
                  <a:gd name="T96" fmla="*/ 64 w 344"/>
                  <a:gd name="T97" fmla="*/ 123 h 411"/>
                  <a:gd name="T98" fmla="*/ 66 w 344"/>
                  <a:gd name="T99" fmla="*/ 111 h 411"/>
                  <a:gd name="T100" fmla="*/ 69 w 344"/>
                  <a:gd name="T101" fmla="*/ 102 h 411"/>
                  <a:gd name="T102" fmla="*/ 73 w 344"/>
                  <a:gd name="T103" fmla="*/ 91 h 411"/>
                  <a:gd name="T104" fmla="*/ 76 w 344"/>
                  <a:gd name="T105" fmla="*/ 81 h 411"/>
                  <a:gd name="T106" fmla="*/ 81 w 344"/>
                  <a:gd name="T107" fmla="*/ 68 h 411"/>
                  <a:gd name="T108" fmla="*/ 0 w 344"/>
                  <a:gd name="T109" fmla="*/ 35 h 411"/>
                  <a:gd name="T110" fmla="*/ 214 w 344"/>
                  <a:gd name="T111" fmla="*/ 0 h 411"/>
                  <a:gd name="T112" fmla="*/ 344 w 344"/>
                  <a:gd name="T113" fmla="*/ 17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44"/>
                  <a:gd name="T172" fmla="*/ 0 h 411"/>
                  <a:gd name="T173" fmla="*/ 344 w 344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44" h="411">
                    <a:moveTo>
                      <a:pt x="344" y="170"/>
                    </a:moveTo>
                    <a:lnTo>
                      <a:pt x="256" y="136"/>
                    </a:lnTo>
                    <a:lnTo>
                      <a:pt x="253" y="143"/>
                    </a:lnTo>
                    <a:lnTo>
                      <a:pt x="251" y="151"/>
                    </a:lnTo>
                    <a:lnTo>
                      <a:pt x="248" y="159"/>
                    </a:lnTo>
                    <a:lnTo>
                      <a:pt x="246" y="168"/>
                    </a:lnTo>
                    <a:lnTo>
                      <a:pt x="244" y="179"/>
                    </a:lnTo>
                    <a:lnTo>
                      <a:pt x="242" y="188"/>
                    </a:lnTo>
                    <a:lnTo>
                      <a:pt x="241" y="198"/>
                    </a:lnTo>
                    <a:lnTo>
                      <a:pt x="240" y="209"/>
                    </a:lnTo>
                    <a:lnTo>
                      <a:pt x="239" y="220"/>
                    </a:lnTo>
                    <a:lnTo>
                      <a:pt x="239" y="241"/>
                    </a:lnTo>
                    <a:lnTo>
                      <a:pt x="239" y="251"/>
                    </a:lnTo>
                    <a:lnTo>
                      <a:pt x="240" y="261"/>
                    </a:lnTo>
                    <a:lnTo>
                      <a:pt x="241" y="271"/>
                    </a:lnTo>
                    <a:lnTo>
                      <a:pt x="243" y="281"/>
                    </a:lnTo>
                    <a:lnTo>
                      <a:pt x="245" y="291"/>
                    </a:lnTo>
                    <a:lnTo>
                      <a:pt x="248" y="302"/>
                    </a:lnTo>
                    <a:lnTo>
                      <a:pt x="251" y="313"/>
                    </a:lnTo>
                    <a:lnTo>
                      <a:pt x="87" y="411"/>
                    </a:lnTo>
                    <a:lnTo>
                      <a:pt x="83" y="401"/>
                    </a:lnTo>
                    <a:lnTo>
                      <a:pt x="80" y="392"/>
                    </a:lnTo>
                    <a:lnTo>
                      <a:pt x="77" y="384"/>
                    </a:lnTo>
                    <a:lnTo>
                      <a:pt x="74" y="375"/>
                    </a:lnTo>
                    <a:lnTo>
                      <a:pt x="71" y="368"/>
                    </a:lnTo>
                    <a:lnTo>
                      <a:pt x="68" y="359"/>
                    </a:lnTo>
                    <a:lnTo>
                      <a:pt x="66" y="351"/>
                    </a:lnTo>
                    <a:lnTo>
                      <a:pt x="64" y="343"/>
                    </a:lnTo>
                    <a:lnTo>
                      <a:pt x="62" y="335"/>
                    </a:lnTo>
                    <a:lnTo>
                      <a:pt x="60" y="326"/>
                    </a:lnTo>
                    <a:lnTo>
                      <a:pt x="58" y="316"/>
                    </a:lnTo>
                    <a:lnTo>
                      <a:pt x="56" y="307"/>
                    </a:lnTo>
                    <a:lnTo>
                      <a:pt x="54" y="297"/>
                    </a:lnTo>
                    <a:lnTo>
                      <a:pt x="53" y="287"/>
                    </a:lnTo>
                    <a:lnTo>
                      <a:pt x="52" y="277"/>
                    </a:lnTo>
                    <a:lnTo>
                      <a:pt x="51" y="266"/>
                    </a:lnTo>
                    <a:lnTo>
                      <a:pt x="50" y="255"/>
                    </a:lnTo>
                    <a:lnTo>
                      <a:pt x="50" y="244"/>
                    </a:lnTo>
                    <a:lnTo>
                      <a:pt x="50" y="232"/>
                    </a:lnTo>
                    <a:lnTo>
                      <a:pt x="50" y="218"/>
                    </a:lnTo>
                    <a:lnTo>
                      <a:pt x="51" y="205"/>
                    </a:lnTo>
                    <a:lnTo>
                      <a:pt x="51" y="196"/>
                    </a:lnTo>
                    <a:lnTo>
                      <a:pt x="52" y="186"/>
                    </a:lnTo>
                    <a:lnTo>
                      <a:pt x="53" y="176"/>
                    </a:lnTo>
                    <a:lnTo>
                      <a:pt x="55" y="164"/>
                    </a:lnTo>
                    <a:lnTo>
                      <a:pt x="57" y="154"/>
                    </a:lnTo>
                    <a:lnTo>
                      <a:pt x="59" y="144"/>
                    </a:lnTo>
                    <a:lnTo>
                      <a:pt x="61" y="132"/>
                    </a:lnTo>
                    <a:lnTo>
                      <a:pt x="64" y="123"/>
                    </a:lnTo>
                    <a:lnTo>
                      <a:pt x="66" y="111"/>
                    </a:lnTo>
                    <a:lnTo>
                      <a:pt x="69" y="102"/>
                    </a:lnTo>
                    <a:lnTo>
                      <a:pt x="73" y="91"/>
                    </a:lnTo>
                    <a:lnTo>
                      <a:pt x="76" y="81"/>
                    </a:lnTo>
                    <a:lnTo>
                      <a:pt x="81" y="68"/>
                    </a:lnTo>
                    <a:lnTo>
                      <a:pt x="0" y="35"/>
                    </a:lnTo>
                    <a:lnTo>
                      <a:pt x="214" y="0"/>
                    </a:lnTo>
                    <a:lnTo>
                      <a:pt x="344" y="1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2" name="Freeform 41"/>
              <p:cNvSpPr>
                <a:spLocks/>
              </p:cNvSpPr>
              <p:nvPr/>
            </p:nvSpPr>
            <p:spPr bwMode="auto">
              <a:xfrm>
                <a:off x="3308" y="2649"/>
                <a:ext cx="391" cy="352"/>
              </a:xfrm>
              <a:custGeom>
                <a:avLst/>
                <a:gdLst>
                  <a:gd name="T0" fmla="*/ 311 w 391"/>
                  <a:gd name="T1" fmla="*/ 352 h 352"/>
                  <a:gd name="T2" fmla="*/ 303 w 391"/>
                  <a:gd name="T3" fmla="*/ 348 h 352"/>
                  <a:gd name="T4" fmla="*/ 296 w 391"/>
                  <a:gd name="T5" fmla="*/ 345 h 352"/>
                  <a:gd name="T6" fmla="*/ 289 w 391"/>
                  <a:gd name="T7" fmla="*/ 342 h 352"/>
                  <a:gd name="T8" fmla="*/ 283 w 391"/>
                  <a:gd name="T9" fmla="*/ 338 h 352"/>
                  <a:gd name="T10" fmla="*/ 276 w 391"/>
                  <a:gd name="T11" fmla="*/ 335 h 352"/>
                  <a:gd name="T12" fmla="*/ 269 w 391"/>
                  <a:gd name="T13" fmla="*/ 331 h 352"/>
                  <a:gd name="T14" fmla="*/ 262 w 391"/>
                  <a:gd name="T15" fmla="*/ 327 h 352"/>
                  <a:gd name="T16" fmla="*/ 255 w 391"/>
                  <a:gd name="T17" fmla="*/ 323 h 352"/>
                  <a:gd name="T18" fmla="*/ 247 w 391"/>
                  <a:gd name="T19" fmla="*/ 317 h 352"/>
                  <a:gd name="T20" fmla="*/ 239 w 391"/>
                  <a:gd name="T21" fmla="*/ 312 h 352"/>
                  <a:gd name="T22" fmla="*/ 232 w 391"/>
                  <a:gd name="T23" fmla="*/ 307 h 352"/>
                  <a:gd name="T24" fmla="*/ 226 w 391"/>
                  <a:gd name="T25" fmla="*/ 302 h 352"/>
                  <a:gd name="T26" fmla="*/ 218 w 391"/>
                  <a:gd name="T27" fmla="*/ 297 h 352"/>
                  <a:gd name="T28" fmla="*/ 210 w 391"/>
                  <a:gd name="T29" fmla="*/ 291 h 352"/>
                  <a:gd name="T30" fmla="*/ 203 w 391"/>
                  <a:gd name="T31" fmla="*/ 286 h 352"/>
                  <a:gd name="T32" fmla="*/ 196 w 391"/>
                  <a:gd name="T33" fmla="*/ 279 h 352"/>
                  <a:gd name="T34" fmla="*/ 190 w 391"/>
                  <a:gd name="T35" fmla="*/ 274 h 352"/>
                  <a:gd name="T36" fmla="*/ 181 w 391"/>
                  <a:gd name="T37" fmla="*/ 266 h 352"/>
                  <a:gd name="T38" fmla="*/ 174 w 391"/>
                  <a:gd name="T39" fmla="*/ 260 h 352"/>
                  <a:gd name="T40" fmla="*/ 168 w 391"/>
                  <a:gd name="T41" fmla="*/ 254 h 352"/>
                  <a:gd name="T42" fmla="*/ 161 w 391"/>
                  <a:gd name="T43" fmla="*/ 247 h 352"/>
                  <a:gd name="T44" fmla="*/ 156 w 391"/>
                  <a:gd name="T45" fmla="*/ 242 h 352"/>
                  <a:gd name="T46" fmla="*/ 150 w 391"/>
                  <a:gd name="T47" fmla="*/ 235 h 352"/>
                  <a:gd name="T48" fmla="*/ 144 w 391"/>
                  <a:gd name="T49" fmla="*/ 228 h 352"/>
                  <a:gd name="T50" fmla="*/ 137 w 391"/>
                  <a:gd name="T51" fmla="*/ 220 h 352"/>
                  <a:gd name="T52" fmla="*/ 131 w 391"/>
                  <a:gd name="T53" fmla="*/ 214 h 352"/>
                  <a:gd name="T54" fmla="*/ 125 w 391"/>
                  <a:gd name="T55" fmla="*/ 206 h 352"/>
                  <a:gd name="T56" fmla="*/ 118 w 391"/>
                  <a:gd name="T57" fmla="*/ 197 h 352"/>
                  <a:gd name="T58" fmla="*/ 112 w 391"/>
                  <a:gd name="T59" fmla="*/ 189 h 352"/>
                  <a:gd name="T60" fmla="*/ 106 w 391"/>
                  <a:gd name="T61" fmla="*/ 180 h 352"/>
                  <a:gd name="T62" fmla="*/ 100 w 391"/>
                  <a:gd name="T63" fmla="*/ 171 h 352"/>
                  <a:gd name="T64" fmla="*/ 94 w 391"/>
                  <a:gd name="T65" fmla="*/ 161 h 352"/>
                  <a:gd name="T66" fmla="*/ 88 w 391"/>
                  <a:gd name="T67" fmla="*/ 151 h 352"/>
                  <a:gd name="T68" fmla="*/ 84 w 391"/>
                  <a:gd name="T69" fmla="*/ 143 h 352"/>
                  <a:gd name="T70" fmla="*/ 79 w 391"/>
                  <a:gd name="T71" fmla="*/ 134 h 352"/>
                  <a:gd name="T72" fmla="*/ 75 w 391"/>
                  <a:gd name="T73" fmla="*/ 125 h 352"/>
                  <a:gd name="T74" fmla="*/ 0 w 391"/>
                  <a:gd name="T75" fmla="*/ 159 h 352"/>
                  <a:gd name="T76" fmla="*/ 123 w 391"/>
                  <a:gd name="T77" fmla="*/ 0 h 352"/>
                  <a:gd name="T78" fmla="*/ 331 w 391"/>
                  <a:gd name="T79" fmla="*/ 17 h 352"/>
                  <a:gd name="T80" fmla="*/ 247 w 391"/>
                  <a:gd name="T81" fmla="*/ 52 h 352"/>
                  <a:gd name="T82" fmla="*/ 252 w 391"/>
                  <a:gd name="T83" fmla="*/ 62 h 352"/>
                  <a:gd name="T84" fmla="*/ 259 w 391"/>
                  <a:gd name="T85" fmla="*/ 73 h 352"/>
                  <a:gd name="T86" fmla="*/ 266 w 391"/>
                  <a:gd name="T87" fmla="*/ 84 h 352"/>
                  <a:gd name="T88" fmla="*/ 275 w 391"/>
                  <a:gd name="T89" fmla="*/ 97 h 352"/>
                  <a:gd name="T90" fmla="*/ 282 w 391"/>
                  <a:gd name="T91" fmla="*/ 106 h 352"/>
                  <a:gd name="T92" fmla="*/ 291 w 391"/>
                  <a:gd name="T93" fmla="*/ 116 h 352"/>
                  <a:gd name="T94" fmla="*/ 299 w 391"/>
                  <a:gd name="T95" fmla="*/ 125 h 352"/>
                  <a:gd name="T96" fmla="*/ 307 w 391"/>
                  <a:gd name="T97" fmla="*/ 133 h 352"/>
                  <a:gd name="T98" fmla="*/ 316 w 391"/>
                  <a:gd name="T99" fmla="*/ 141 h 352"/>
                  <a:gd name="T100" fmla="*/ 326 w 391"/>
                  <a:gd name="T101" fmla="*/ 150 h 352"/>
                  <a:gd name="T102" fmla="*/ 335 w 391"/>
                  <a:gd name="T103" fmla="*/ 157 h 352"/>
                  <a:gd name="T104" fmla="*/ 345 w 391"/>
                  <a:gd name="T105" fmla="*/ 164 h 352"/>
                  <a:gd name="T106" fmla="*/ 354 w 391"/>
                  <a:gd name="T107" fmla="*/ 170 h 352"/>
                  <a:gd name="T108" fmla="*/ 365 w 391"/>
                  <a:gd name="T109" fmla="*/ 177 h 352"/>
                  <a:gd name="T110" fmla="*/ 376 w 391"/>
                  <a:gd name="T111" fmla="*/ 183 h 352"/>
                  <a:gd name="T112" fmla="*/ 384 w 391"/>
                  <a:gd name="T113" fmla="*/ 186 h 352"/>
                  <a:gd name="T114" fmla="*/ 391 w 391"/>
                  <a:gd name="T115" fmla="*/ 190 h 352"/>
                  <a:gd name="T116" fmla="*/ 311 w 391"/>
                  <a:gd name="T117" fmla="*/ 352 h 3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1"/>
                  <a:gd name="T178" fmla="*/ 0 h 352"/>
                  <a:gd name="T179" fmla="*/ 391 w 391"/>
                  <a:gd name="T180" fmla="*/ 352 h 35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1" h="352">
                    <a:moveTo>
                      <a:pt x="311" y="352"/>
                    </a:moveTo>
                    <a:lnTo>
                      <a:pt x="303" y="348"/>
                    </a:lnTo>
                    <a:lnTo>
                      <a:pt x="296" y="345"/>
                    </a:lnTo>
                    <a:lnTo>
                      <a:pt x="289" y="342"/>
                    </a:lnTo>
                    <a:lnTo>
                      <a:pt x="283" y="338"/>
                    </a:lnTo>
                    <a:lnTo>
                      <a:pt x="276" y="335"/>
                    </a:lnTo>
                    <a:lnTo>
                      <a:pt x="269" y="331"/>
                    </a:lnTo>
                    <a:lnTo>
                      <a:pt x="262" y="327"/>
                    </a:lnTo>
                    <a:lnTo>
                      <a:pt x="255" y="323"/>
                    </a:lnTo>
                    <a:lnTo>
                      <a:pt x="247" y="317"/>
                    </a:lnTo>
                    <a:lnTo>
                      <a:pt x="239" y="312"/>
                    </a:lnTo>
                    <a:lnTo>
                      <a:pt x="232" y="307"/>
                    </a:lnTo>
                    <a:lnTo>
                      <a:pt x="226" y="302"/>
                    </a:lnTo>
                    <a:lnTo>
                      <a:pt x="218" y="297"/>
                    </a:lnTo>
                    <a:lnTo>
                      <a:pt x="210" y="291"/>
                    </a:lnTo>
                    <a:lnTo>
                      <a:pt x="203" y="286"/>
                    </a:lnTo>
                    <a:lnTo>
                      <a:pt x="196" y="279"/>
                    </a:lnTo>
                    <a:lnTo>
                      <a:pt x="190" y="274"/>
                    </a:lnTo>
                    <a:lnTo>
                      <a:pt x="181" y="266"/>
                    </a:lnTo>
                    <a:lnTo>
                      <a:pt x="174" y="260"/>
                    </a:lnTo>
                    <a:lnTo>
                      <a:pt x="168" y="254"/>
                    </a:lnTo>
                    <a:lnTo>
                      <a:pt x="161" y="247"/>
                    </a:lnTo>
                    <a:lnTo>
                      <a:pt x="156" y="242"/>
                    </a:lnTo>
                    <a:lnTo>
                      <a:pt x="150" y="235"/>
                    </a:lnTo>
                    <a:lnTo>
                      <a:pt x="144" y="228"/>
                    </a:lnTo>
                    <a:lnTo>
                      <a:pt x="137" y="220"/>
                    </a:lnTo>
                    <a:lnTo>
                      <a:pt x="131" y="214"/>
                    </a:lnTo>
                    <a:lnTo>
                      <a:pt x="125" y="206"/>
                    </a:lnTo>
                    <a:lnTo>
                      <a:pt x="118" y="197"/>
                    </a:lnTo>
                    <a:lnTo>
                      <a:pt x="112" y="189"/>
                    </a:lnTo>
                    <a:lnTo>
                      <a:pt x="106" y="180"/>
                    </a:lnTo>
                    <a:lnTo>
                      <a:pt x="100" y="171"/>
                    </a:lnTo>
                    <a:lnTo>
                      <a:pt x="94" y="161"/>
                    </a:lnTo>
                    <a:lnTo>
                      <a:pt x="88" y="151"/>
                    </a:lnTo>
                    <a:lnTo>
                      <a:pt x="84" y="143"/>
                    </a:lnTo>
                    <a:lnTo>
                      <a:pt x="79" y="134"/>
                    </a:lnTo>
                    <a:lnTo>
                      <a:pt x="75" y="125"/>
                    </a:lnTo>
                    <a:lnTo>
                      <a:pt x="0" y="159"/>
                    </a:lnTo>
                    <a:lnTo>
                      <a:pt x="123" y="0"/>
                    </a:lnTo>
                    <a:lnTo>
                      <a:pt x="331" y="17"/>
                    </a:lnTo>
                    <a:lnTo>
                      <a:pt x="247" y="52"/>
                    </a:lnTo>
                    <a:lnTo>
                      <a:pt x="252" y="62"/>
                    </a:lnTo>
                    <a:lnTo>
                      <a:pt x="259" y="73"/>
                    </a:lnTo>
                    <a:lnTo>
                      <a:pt x="266" y="84"/>
                    </a:lnTo>
                    <a:lnTo>
                      <a:pt x="275" y="97"/>
                    </a:lnTo>
                    <a:lnTo>
                      <a:pt x="282" y="106"/>
                    </a:lnTo>
                    <a:lnTo>
                      <a:pt x="291" y="116"/>
                    </a:lnTo>
                    <a:lnTo>
                      <a:pt x="299" y="125"/>
                    </a:lnTo>
                    <a:lnTo>
                      <a:pt x="307" y="133"/>
                    </a:lnTo>
                    <a:lnTo>
                      <a:pt x="316" y="141"/>
                    </a:lnTo>
                    <a:lnTo>
                      <a:pt x="326" y="150"/>
                    </a:lnTo>
                    <a:lnTo>
                      <a:pt x="335" y="157"/>
                    </a:lnTo>
                    <a:lnTo>
                      <a:pt x="345" y="164"/>
                    </a:lnTo>
                    <a:lnTo>
                      <a:pt x="354" y="170"/>
                    </a:lnTo>
                    <a:lnTo>
                      <a:pt x="365" y="177"/>
                    </a:lnTo>
                    <a:lnTo>
                      <a:pt x="376" y="183"/>
                    </a:lnTo>
                    <a:lnTo>
                      <a:pt x="384" y="186"/>
                    </a:lnTo>
                    <a:lnTo>
                      <a:pt x="391" y="190"/>
                    </a:lnTo>
                    <a:lnTo>
                      <a:pt x="311" y="352"/>
                    </a:lnTo>
                    <a:close/>
                  </a:path>
                </a:pathLst>
              </a:cu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3" name="Freeform 42"/>
              <p:cNvSpPr>
                <a:spLocks/>
              </p:cNvSpPr>
              <p:nvPr/>
            </p:nvSpPr>
            <p:spPr bwMode="auto">
              <a:xfrm>
                <a:off x="3603" y="2772"/>
                <a:ext cx="424" cy="322"/>
              </a:xfrm>
              <a:custGeom>
                <a:avLst/>
                <a:gdLst>
                  <a:gd name="T0" fmla="*/ 170 w 424"/>
                  <a:gd name="T1" fmla="*/ 0 h 322"/>
                  <a:gd name="T2" fmla="*/ 135 w 424"/>
                  <a:gd name="T3" fmla="*/ 83 h 322"/>
                  <a:gd name="T4" fmla="*/ 143 w 424"/>
                  <a:gd name="T5" fmla="*/ 86 h 322"/>
                  <a:gd name="T6" fmla="*/ 150 w 424"/>
                  <a:gd name="T7" fmla="*/ 88 h 322"/>
                  <a:gd name="T8" fmla="*/ 159 w 424"/>
                  <a:gd name="T9" fmla="*/ 91 h 322"/>
                  <a:gd name="T10" fmla="*/ 168 w 424"/>
                  <a:gd name="T11" fmla="*/ 93 h 322"/>
                  <a:gd name="T12" fmla="*/ 179 w 424"/>
                  <a:gd name="T13" fmla="*/ 95 h 322"/>
                  <a:gd name="T14" fmla="*/ 189 w 424"/>
                  <a:gd name="T15" fmla="*/ 96 h 322"/>
                  <a:gd name="T16" fmla="*/ 199 w 424"/>
                  <a:gd name="T17" fmla="*/ 98 h 322"/>
                  <a:gd name="T18" fmla="*/ 211 w 424"/>
                  <a:gd name="T19" fmla="*/ 99 h 322"/>
                  <a:gd name="T20" fmla="*/ 223 w 424"/>
                  <a:gd name="T21" fmla="*/ 100 h 322"/>
                  <a:gd name="T22" fmla="*/ 245 w 424"/>
                  <a:gd name="T23" fmla="*/ 100 h 322"/>
                  <a:gd name="T24" fmla="*/ 256 w 424"/>
                  <a:gd name="T25" fmla="*/ 100 h 322"/>
                  <a:gd name="T26" fmla="*/ 266 w 424"/>
                  <a:gd name="T27" fmla="*/ 99 h 322"/>
                  <a:gd name="T28" fmla="*/ 277 w 424"/>
                  <a:gd name="T29" fmla="*/ 97 h 322"/>
                  <a:gd name="T30" fmla="*/ 288 w 424"/>
                  <a:gd name="T31" fmla="*/ 95 h 322"/>
                  <a:gd name="T32" fmla="*/ 298 w 424"/>
                  <a:gd name="T33" fmla="*/ 94 h 322"/>
                  <a:gd name="T34" fmla="*/ 310 w 424"/>
                  <a:gd name="T35" fmla="*/ 91 h 322"/>
                  <a:gd name="T36" fmla="*/ 321 w 424"/>
                  <a:gd name="T37" fmla="*/ 88 h 322"/>
                  <a:gd name="T38" fmla="*/ 424 w 424"/>
                  <a:gd name="T39" fmla="*/ 243 h 322"/>
                  <a:gd name="T40" fmla="*/ 414 w 424"/>
                  <a:gd name="T41" fmla="*/ 247 h 322"/>
                  <a:gd name="T42" fmla="*/ 405 w 424"/>
                  <a:gd name="T43" fmla="*/ 250 h 322"/>
                  <a:gd name="T44" fmla="*/ 396 w 424"/>
                  <a:gd name="T45" fmla="*/ 253 h 322"/>
                  <a:gd name="T46" fmla="*/ 387 w 424"/>
                  <a:gd name="T47" fmla="*/ 256 h 322"/>
                  <a:gd name="T48" fmla="*/ 379 w 424"/>
                  <a:gd name="T49" fmla="*/ 258 h 322"/>
                  <a:gd name="T50" fmla="*/ 369 w 424"/>
                  <a:gd name="T51" fmla="*/ 261 h 322"/>
                  <a:gd name="T52" fmla="*/ 361 w 424"/>
                  <a:gd name="T53" fmla="*/ 263 h 322"/>
                  <a:gd name="T54" fmla="*/ 353 w 424"/>
                  <a:gd name="T55" fmla="*/ 265 h 322"/>
                  <a:gd name="T56" fmla="*/ 344 w 424"/>
                  <a:gd name="T57" fmla="*/ 267 h 322"/>
                  <a:gd name="T58" fmla="*/ 335 w 424"/>
                  <a:gd name="T59" fmla="*/ 269 h 322"/>
                  <a:gd name="T60" fmla="*/ 324 w 424"/>
                  <a:gd name="T61" fmla="*/ 271 h 322"/>
                  <a:gd name="T62" fmla="*/ 315 w 424"/>
                  <a:gd name="T63" fmla="*/ 273 h 322"/>
                  <a:gd name="T64" fmla="*/ 305 w 424"/>
                  <a:gd name="T65" fmla="*/ 275 h 322"/>
                  <a:gd name="T66" fmla="*/ 294 w 424"/>
                  <a:gd name="T67" fmla="*/ 276 h 322"/>
                  <a:gd name="T68" fmla="*/ 283 w 424"/>
                  <a:gd name="T69" fmla="*/ 277 h 322"/>
                  <a:gd name="T70" fmla="*/ 271 w 424"/>
                  <a:gd name="T71" fmla="*/ 277 h 322"/>
                  <a:gd name="T72" fmla="*/ 259 w 424"/>
                  <a:gd name="T73" fmla="*/ 278 h 322"/>
                  <a:gd name="T74" fmla="*/ 248 w 424"/>
                  <a:gd name="T75" fmla="*/ 278 h 322"/>
                  <a:gd name="T76" fmla="*/ 236 w 424"/>
                  <a:gd name="T77" fmla="*/ 278 h 322"/>
                  <a:gd name="T78" fmla="*/ 221 w 424"/>
                  <a:gd name="T79" fmla="*/ 278 h 322"/>
                  <a:gd name="T80" fmla="*/ 207 w 424"/>
                  <a:gd name="T81" fmla="*/ 278 h 322"/>
                  <a:gd name="T82" fmla="*/ 198 w 424"/>
                  <a:gd name="T83" fmla="*/ 277 h 322"/>
                  <a:gd name="T84" fmla="*/ 187 w 424"/>
                  <a:gd name="T85" fmla="*/ 277 h 322"/>
                  <a:gd name="T86" fmla="*/ 176 w 424"/>
                  <a:gd name="T87" fmla="*/ 276 h 322"/>
                  <a:gd name="T88" fmla="*/ 164 w 424"/>
                  <a:gd name="T89" fmla="*/ 274 h 322"/>
                  <a:gd name="T90" fmla="*/ 153 w 424"/>
                  <a:gd name="T91" fmla="*/ 272 h 322"/>
                  <a:gd name="T92" fmla="*/ 143 w 424"/>
                  <a:gd name="T93" fmla="*/ 271 h 322"/>
                  <a:gd name="T94" fmla="*/ 130 w 424"/>
                  <a:gd name="T95" fmla="*/ 268 h 322"/>
                  <a:gd name="T96" fmla="*/ 120 w 424"/>
                  <a:gd name="T97" fmla="*/ 265 h 322"/>
                  <a:gd name="T98" fmla="*/ 108 w 424"/>
                  <a:gd name="T99" fmla="*/ 263 h 322"/>
                  <a:gd name="T100" fmla="*/ 98 w 424"/>
                  <a:gd name="T101" fmla="*/ 260 h 322"/>
                  <a:gd name="T102" fmla="*/ 87 w 424"/>
                  <a:gd name="T103" fmla="*/ 257 h 322"/>
                  <a:gd name="T104" fmla="*/ 76 w 424"/>
                  <a:gd name="T105" fmla="*/ 254 h 322"/>
                  <a:gd name="T106" fmla="*/ 63 w 424"/>
                  <a:gd name="T107" fmla="*/ 249 h 322"/>
                  <a:gd name="T108" fmla="*/ 30 w 424"/>
                  <a:gd name="T109" fmla="*/ 322 h 322"/>
                  <a:gd name="T110" fmla="*/ 0 w 424"/>
                  <a:gd name="T111" fmla="*/ 115 h 322"/>
                  <a:gd name="T112" fmla="*/ 170 w 424"/>
                  <a:gd name="T113" fmla="*/ 0 h 32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24"/>
                  <a:gd name="T172" fmla="*/ 0 h 322"/>
                  <a:gd name="T173" fmla="*/ 424 w 424"/>
                  <a:gd name="T174" fmla="*/ 322 h 32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24" h="322">
                    <a:moveTo>
                      <a:pt x="170" y="0"/>
                    </a:moveTo>
                    <a:lnTo>
                      <a:pt x="135" y="83"/>
                    </a:lnTo>
                    <a:lnTo>
                      <a:pt x="143" y="86"/>
                    </a:lnTo>
                    <a:lnTo>
                      <a:pt x="150" y="88"/>
                    </a:lnTo>
                    <a:lnTo>
                      <a:pt x="159" y="91"/>
                    </a:lnTo>
                    <a:lnTo>
                      <a:pt x="168" y="93"/>
                    </a:lnTo>
                    <a:lnTo>
                      <a:pt x="179" y="95"/>
                    </a:lnTo>
                    <a:lnTo>
                      <a:pt x="189" y="96"/>
                    </a:lnTo>
                    <a:lnTo>
                      <a:pt x="199" y="98"/>
                    </a:lnTo>
                    <a:lnTo>
                      <a:pt x="211" y="99"/>
                    </a:lnTo>
                    <a:lnTo>
                      <a:pt x="223" y="100"/>
                    </a:lnTo>
                    <a:lnTo>
                      <a:pt x="245" y="100"/>
                    </a:lnTo>
                    <a:lnTo>
                      <a:pt x="256" y="100"/>
                    </a:lnTo>
                    <a:lnTo>
                      <a:pt x="266" y="99"/>
                    </a:lnTo>
                    <a:lnTo>
                      <a:pt x="277" y="97"/>
                    </a:lnTo>
                    <a:lnTo>
                      <a:pt x="288" y="95"/>
                    </a:lnTo>
                    <a:lnTo>
                      <a:pt x="298" y="94"/>
                    </a:lnTo>
                    <a:lnTo>
                      <a:pt x="310" y="91"/>
                    </a:lnTo>
                    <a:lnTo>
                      <a:pt x="321" y="88"/>
                    </a:lnTo>
                    <a:lnTo>
                      <a:pt x="424" y="243"/>
                    </a:lnTo>
                    <a:lnTo>
                      <a:pt x="414" y="247"/>
                    </a:lnTo>
                    <a:lnTo>
                      <a:pt x="405" y="250"/>
                    </a:lnTo>
                    <a:lnTo>
                      <a:pt x="396" y="253"/>
                    </a:lnTo>
                    <a:lnTo>
                      <a:pt x="387" y="256"/>
                    </a:lnTo>
                    <a:lnTo>
                      <a:pt x="379" y="258"/>
                    </a:lnTo>
                    <a:lnTo>
                      <a:pt x="369" y="261"/>
                    </a:lnTo>
                    <a:lnTo>
                      <a:pt x="361" y="263"/>
                    </a:lnTo>
                    <a:lnTo>
                      <a:pt x="353" y="265"/>
                    </a:lnTo>
                    <a:lnTo>
                      <a:pt x="344" y="267"/>
                    </a:lnTo>
                    <a:lnTo>
                      <a:pt x="335" y="269"/>
                    </a:lnTo>
                    <a:lnTo>
                      <a:pt x="324" y="271"/>
                    </a:lnTo>
                    <a:lnTo>
                      <a:pt x="315" y="273"/>
                    </a:lnTo>
                    <a:lnTo>
                      <a:pt x="305" y="275"/>
                    </a:lnTo>
                    <a:lnTo>
                      <a:pt x="294" y="276"/>
                    </a:lnTo>
                    <a:lnTo>
                      <a:pt x="283" y="277"/>
                    </a:lnTo>
                    <a:lnTo>
                      <a:pt x="271" y="277"/>
                    </a:lnTo>
                    <a:lnTo>
                      <a:pt x="259" y="278"/>
                    </a:lnTo>
                    <a:lnTo>
                      <a:pt x="248" y="278"/>
                    </a:lnTo>
                    <a:lnTo>
                      <a:pt x="236" y="278"/>
                    </a:lnTo>
                    <a:lnTo>
                      <a:pt x="221" y="278"/>
                    </a:lnTo>
                    <a:lnTo>
                      <a:pt x="207" y="278"/>
                    </a:lnTo>
                    <a:lnTo>
                      <a:pt x="198" y="277"/>
                    </a:lnTo>
                    <a:lnTo>
                      <a:pt x="187" y="277"/>
                    </a:lnTo>
                    <a:lnTo>
                      <a:pt x="176" y="276"/>
                    </a:lnTo>
                    <a:lnTo>
                      <a:pt x="164" y="274"/>
                    </a:lnTo>
                    <a:lnTo>
                      <a:pt x="153" y="272"/>
                    </a:lnTo>
                    <a:lnTo>
                      <a:pt x="143" y="271"/>
                    </a:lnTo>
                    <a:lnTo>
                      <a:pt x="130" y="268"/>
                    </a:lnTo>
                    <a:lnTo>
                      <a:pt x="120" y="265"/>
                    </a:lnTo>
                    <a:lnTo>
                      <a:pt x="108" y="263"/>
                    </a:lnTo>
                    <a:lnTo>
                      <a:pt x="98" y="260"/>
                    </a:lnTo>
                    <a:lnTo>
                      <a:pt x="87" y="257"/>
                    </a:lnTo>
                    <a:lnTo>
                      <a:pt x="76" y="254"/>
                    </a:lnTo>
                    <a:lnTo>
                      <a:pt x="63" y="249"/>
                    </a:lnTo>
                    <a:lnTo>
                      <a:pt x="30" y="322"/>
                    </a:lnTo>
                    <a:lnTo>
                      <a:pt x="0" y="115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4" name="Freeform 43"/>
              <p:cNvSpPr>
                <a:spLocks/>
              </p:cNvSpPr>
              <p:nvPr/>
            </p:nvSpPr>
            <p:spPr bwMode="auto">
              <a:xfrm>
                <a:off x="3909" y="2709"/>
                <a:ext cx="369" cy="349"/>
              </a:xfrm>
              <a:custGeom>
                <a:avLst/>
                <a:gdLst>
                  <a:gd name="T0" fmla="*/ 369 w 369"/>
                  <a:gd name="T1" fmla="*/ 77 h 349"/>
                  <a:gd name="T2" fmla="*/ 364 w 369"/>
                  <a:gd name="T3" fmla="*/ 84 h 349"/>
                  <a:gd name="T4" fmla="*/ 361 w 369"/>
                  <a:gd name="T5" fmla="*/ 91 h 349"/>
                  <a:gd name="T6" fmla="*/ 357 w 369"/>
                  <a:gd name="T7" fmla="*/ 97 h 349"/>
                  <a:gd name="T8" fmla="*/ 354 w 369"/>
                  <a:gd name="T9" fmla="*/ 103 h 349"/>
                  <a:gd name="T10" fmla="*/ 350 w 369"/>
                  <a:gd name="T11" fmla="*/ 110 h 349"/>
                  <a:gd name="T12" fmla="*/ 346 w 369"/>
                  <a:gd name="T13" fmla="*/ 117 h 349"/>
                  <a:gd name="T14" fmla="*/ 342 w 369"/>
                  <a:gd name="T15" fmla="*/ 123 h 349"/>
                  <a:gd name="T16" fmla="*/ 337 w 369"/>
                  <a:gd name="T17" fmla="*/ 130 h 349"/>
                  <a:gd name="T18" fmla="*/ 332 w 369"/>
                  <a:gd name="T19" fmla="*/ 137 h 349"/>
                  <a:gd name="T20" fmla="*/ 326 w 369"/>
                  <a:gd name="T21" fmla="*/ 144 h 349"/>
                  <a:gd name="T22" fmla="*/ 321 w 369"/>
                  <a:gd name="T23" fmla="*/ 151 h 349"/>
                  <a:gd name="T24" fmla="*/ 316 w 369"/>
                  <a:gd name="T25" fmla="*/ 157 h 349"/>
                  <a:gd name="T26" fmla="*/ 310 w 369"/>
                  <a:gd name="T27" fmla="*/ 164 h 349"/>
                  <a:gd name="T28" fmla="*/ 304 w 369"/>
                  <a:gd name="T29" fmla="*/ 172 h 349"/>
                  <a:gd name="T30" fmla="*/ 298 w 369"/>
                  <a:gd name="T31" fmla="*/ 179 h 349"/>
                  <a:gd name="T32" fmla="*/ 291 w 369"/>
                  <a:gd name="T33" fmla="*/ 186 h 349"/>
                  <a:gd name="T34" fmla="*/ 286 w 369"/>
                  <a:gd name="T35" fmla="*/ 192 h 349"/>
                  <a:gd name="T36" fmla="*/ 278 w 369"/>
                  <a:gd name="T37" fmla="*/ 200 h 349"/>
                  <a:gd name="T38" fmla="*/ 271 w 369"/>
                  <a:gd name="T39" fmla="*/ 206 h 349"/>
                  <a:gd name="T40" fmla="*/ 265 w 369"/>
                  <a:gd name="T41" fmla="*/ 212 h 349"/>
                  <a:gd name="T42" fmla="*/ 257 w 369"/>
                  <a:gd name="T43" fmla="*/ 219 h 349"/>
                  <a:gd name="T44" fmla="*/ 252 w 369"/>
                  <a:gd name="T45" fmla="*/ 224 h 349"/>
                  <a:gd name="T46" fmla="*/ 245 w 369"/>
                  <a:gd name="T47" fmla="*/ 229 h 349"/>
                  <a:gd name="T48" fmla="*/ 237 w 369"/>
                  <a:gd name="T49" fmla="*/ 235 h 349"/>
                  <a:gd name="T50" fmla="*/ 229 w 369"/>
                  <a:gd name="T51" fmla="*/ 241 h 349"/>
                  <a:gd name="T52" fmla="*/ 222 w 369"/>
                  <a:gd name="T53" fmla="*/ 246 h 349"/>
                  <a:gd name="T54" fmla="*/ 214 w 369"/>
                  <a:gd name="T55" fmla="*/ 252 h 349"/>
                  <a:gd name="T56" fmla="*/ 204 w 369"/>
                  <a:gd name="T57" fmla="*/ 259 h 349"/>
                  <a:gd name="T58" fmla="*/ 196 w 369"/>
                  <a:gd name="T59" fmla="*/ 265 h 349"/>
                  <a:gd name="T60" fmla="*/ 187 w 369"/>
                  <a:gd name="T61" fmla="*/ 271 h 349"/>
                  <a:gd name="T62" fmla="*/ 177 w 369"/>
                  <a:gd name="T63" fmla="*/ 277 h 349"/>
                  <a:gd name="T64" fmla="*/ 167 w 369"/>
                  <a:gd name="T65" fmla="*/ 282 h 349"/>
                  <a:gd name="T66" fmla="*/ 218 w 369"/>
                  <a:gd name="T67" fmla="*/ 349 h 349"/>
                  <a:gd name="T68" fmla="*/ 15 w 369"/>
                  <a:gd name="T69" fmla="*/ 263 h 349"/>
                  <a:gd name="T70" fmla="*/ 0 w 369"/>
                  <a:gd name="T71" fmla="*/ 93 h 349"/>
                  <a:gd name="T72" fmla="*/ 42 w 369"/>
                  <a:gd name="T73" fmla="*/ 141 h 349"/>
                  <a:gd name="T74" fmla="*/ 52 w 369"/>
                  <a:gd name="T75" fmla="*/ 136 h 349"/>
                  <a:gd name="T76" fmla="*/ 61 w 369"/>
                  <a:gd name="T77" fmla="*/ 132 h 349"/>
                  <a:gd name="T78" fmla="*/ 74 w 369"/>
                  <a:gd name="T79" fmla="*/ 126 h 349"/>
                  <a:gd name="T80" fmla="*/ 86 w 369"/>
                  <a:gd name="T81" fmla="*/ 119 h 349"/>
                  <a:gd name="T82" fmla="*/ 99 w 369"/>
                  <a:gd name="T83" fmla="*/ 111 h 349"/>
                  <a:gd name="T84" fmla="*/ 109 w 369"/>
                  <a:gd name="T85" fmla="*/ 104 h 349"/>
                  <a:gd name="T86" fmla="*/ 119 w 369"/>
                  <a:gd name="T87" fmla="*/ 96 h 349"/>
                  <a:gd name="T88" fmla="*/ 129 w 369"/>
                  <a:gd name="T89" fmla="*/ 88 h 349"/>
                  <a:gd name="T90" fmla="*/ 137 w 369"/>
                  <a:gd name="T91" fmla="*/ 80 h 349"/>
                  <a:gd name="T92" fmla="*/ 146 w 369"/>
                  <a:gd name="T93" fmla="*/ 72 h 349"/>
                  <a:gd name="T94" fmla="*/ 155 w 369"/>
                  <a:gd name="T95" fmla="*/ 62 h 349"/>
                  <a:gd name="T96" fmla="*/ 163 w 369"/>
                  <a:gd name="T97" fmla="*/ 53 h 349"/>
                  <a:gd name="T98" fmla="*/ 170 w 369"/>
                  <a:gd name="T99" fmla="*/ 44 h 349"/>
                  <a:gd name="T100" fmla="*/ 177 w 369"/>
                  <a:gd name="T101" fmla="*/ 36 h 349"/>
                  <a:gd name="T102" fmla="*/ 184 w 369"/>
                  <a:gd name="T103" fmla="*/ 25 h 349"/>
                  <a:gd name="T104" fmla="*/ 190 w 369"/>
                  <a:gd name="T105" fmla="*/ 15 h 349"/>
                  <a:gd name="T106" fmla="*/ 194 w 369"/>
                  <a:gd name="T107" fmla="*/ 8 h 349"/>
                  <a:gd name="T108" fmla="*/ 197 w 369"/>
                  <a:gd name="T109" fmla="*/ 0 h 349"/>
                  <a:gd name="T110" fmla="*/ 369 w 369"/>
                  <a:gd name="T111" fmla="*/ 77 h 3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69"/>
                  <a:gd name="T169" fmla="*/ 0 h 349"/>
                  <a:gd name="T170" fmla="*/ 369 w 369"/>
                  <a:gd name="T171" fmla="*/ 349 h 3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69" h="349">
                    <a:moveTo>
                      <a:pt x="369" y="77"/>
                    </a:moveTo>
                    <a:lnTo>
                      <a:pt x="364" y="84"/>
                    </a:lnTo>
                    <a:lnTo>
                      <a:pt x="361" y="91"/>
                    </a:lnTo>
                    <a:lnTo>
                      <a:pt x="357" y="97"/>
                    </a:lnTo>
                    <a:lnTo>
                      <a:pt x="354" y="103"/>
                    </a:lnTo>
                    <a:lnTo>
                      <a:pt x="350" y="110"/>
                    </a:lnTo>
                    <a:lnTo>
                      <a:pt x="346" y="117"/>
                    </a:lnTo>
                    <a:lnTo>
                      <a:pt x="342" y="123"/>
                    </a:lnTo>
                    <a:lnTo>
                      <a:pt x="337" y="130"/>
                    </a:lnTo>
                    <a:lnTo>
                      <a:pt x="332" y="137"/>
                    </a:lnTo>
                    <a:lnTo>
                      <a:pt x="326" y="144"/>
                    </a:lnTo>
                    <a:lnTo>
                      <a:pt x="321" y="151"/>
                    </a:lnTo>
                    <a:lnTo>
                      <a:pt x="316" y="157"/>
                    </a:lnTo>
                    <a:lnTo>
                      <a:pt x="310" y="164"/>
                    </a:lnTo>
                    <a:lnTo>
                      <a:pt x="304" y="172"/>
                    </a:lnTo>
                    <a:lnTo>
                      <a:pt x="298" y="179"/>
                    </a:lnTo>
                    <a:lnTo>
                      <a:pt x="291" y="186"/>
                    </a:lnTo>
                    <a:lnTo>
                      <a:pt x="286" y="192"/>
                    </a:lnTo>
                    <a:lnTo>
                      <a:pt x="278" y="200"/>
                    </a:lnTo>
                    <a:lnTo>
                      <a:pt x="271" y="206"/>
                    </a:lnTo>
                    <a:lnTo>
                      <a:pt x="265" y="212"/>
                    </a:lnTo>
                    <a:lnTo>
                      <a:pt x="257" y="219"/>
                    </a:lnTo>
                    <a:lnTo>
                      <a:pt x="252" y="224"/>
                    </a:lnTo>
                    <a:lnTo>
                      <a:pt x="245" y="229"/>
                    </a:lnTo>
                    <a:lnTo>
                      <a:pt x="237" y="235"/>
                    </a:lnTo>
                    <a:lnTo>
                      <a:pt x="229" y="241"/>
                    </a:lnTo>
                    <a:lnTo>
                      <a:pt x="222" y="246"/>
                    </a:lnTo>
                    <a:lnTo>
                      <a:pt x="214" y="252"/>
                    </a:lnTo>
                    <a:lnTo>
                      <a:pt x="204" y="259"/>
                    </a:lnTo>
                    <a:lnTo>
                      <a:pt x="196" y="265"/>
                    </a:lnTo>
                    <a:lnTo>
                      <a:pt x="187" y="271"/>
                    </a:lnTo>
                    <a:lnTo>
                      <a:pt x="177" y="277"/>
                    </a:lnTo>
                    <a:lnTo>
                      <a:pt x="167" y="282"/>
                    </a:lnTo>
                    <a:lnTo>
                      <a:pt x="218" y="349"/>
                    </a:lnTo>
                    <a:lnTo>
                      <a:pt x="15" y="263"/>
                    </a:lnTo>
                    <a:lnTo>
                      <a:pt x="0" y="93"/>
                    </a:lnTo>
                    <a:lnTo>
                      <a:pt x="42" y="141"/>
                    </a:lnTo>
                    <a:lnTo>
                      <a:pt x="52" y="136"/>
                    </a:lnTo>
                    <a:lnTo>
                      <a:pt x="61" y="132"/>
                    </a:lnTo>
                    <a:lnTo>
                      <a:pt x="74" y="126"/>
                    </a:lnTo>
                    <a:lnTo>
                      <a:pt x="86" y="119"/>
                    </a:lnTo>
                    <a:lnTo>
                      <a:pt x="99" y="111"/>
                    </a:lnTo>
                    <a:lnTo>
                      <a:pt x="109" y="104"/>
                    </a:lnTo>
                    <a:lnTo>
                      <a:pt x="119" y="96"/>
                    </a:lnTo>
                    <a:lnTo>
                      <a:pt x="129" y="88"/>
                    </a:lnTo>
                    <a:lnTo>
                      <a:pt x="137" y="80"/>
                    </a:lnTo>
                    <a:lnTo>
                      <a:pt x="146" y="72"/>
                    </a:lnTo>
                    <a:lnTo>
                      <a:pt x="155" y="62"/>
                    </a:lnTo>
                    <a:lnTo>
                      <a:pt x="163" y="53"/>
                    </a:lnTo>
                    <a:lnTo>
                      <a:pt x="170" y="44"/>
                    </a:lnTo>
                    <a:lnTo>
                      <a:pt x="177" y="36"/>
                    </a:lnTo>
                    <a:lnTo>
                      <a:pt x="184" y="25"/>
                    </a:lnTo>
                    <a:lnTo>
                      <a:pt x="190" y="15"/>
                    </a:lnTo>
                    <a:lnTo>
                      <a:pt x="194" y="8"/>
                    </a:lnTo>
                    <a:lnTo>
                      <a:pt x="197" y="0"/>
                    </a:lnTo>
                    <a:lnTo>
                      <a:pt x="369" y="77"/>
                    </a:lnTo>
                    <a:close/>
                  </a:path>
                </a:pathLst>
              </a:custGeom>
              <a:solidFill>
                <a:srgbClr val="0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5" name="Freeform 44"/>
              <p:cNvSpPr>
                <a:spLocks/>
              </p:cNvSpPr>
              <p:nvPr/>
            </p:nvSpPr>
            <p:spPr bwMode="auto">
              <a:xfrm>
                <a:off x="4032" y="2397"/>
                <a:ext cx="340" cy="406"/>
              </a:xfrm>
              <a:custGeom>
                <a:avLst/>
                <a:gdLst>
                  <a:gd name="T0" fmla="*/ 0 w 340"/>
                  <a:gd name="T1" fmla="*/ 258 h 406"/>
                  <a:gd name="T2" fmla="*/ 85 w 340"/>
                  <a:gd name="T3" fmla="*/ 288 h 406"/>
                  <a:gd name="T4" fmla="*/ 89 w 340"/>
                  <a:gd name="T5" fmla="*/ 278 h 406"/>
                  <a:gd name="T6" fmla="*/ 93 w 340"/>
                  <a:gd name="T7" fmla="*/ 269 h 406"/>
                  <a:gd name="T8" fmla="*/ 95 w 340"/>
                  <a:gd name="T9" fmla="*/ 260 h 406"/>
                  <a:gd name="T10" fmla="*/ 98 w 340"/>
                  <a:gd name="T11" fmla="*/ 252 h 406"/>
                  <a:gd name="T12" fmla="*/ 100 w 340"/>
                  <a:gd name="T13" fmla="*/ 242 h 406"/>
                  <a:gd name="T14" fmla="*/ 102 w 340"/>
                  <a:gd name="T15" fmla="*/ 232 h 406"/>
                  <a:gd name="T16" fmla="*/ 104 w 340"/>
                  <a:gd name="T17" fmla="*/ 222 h 406"/>
                  <a:gd name="T18" fmla="*/ 105 w 340"/>
                  <a:gd name="T19" fmla="*/ 213 h 406"/>
                  <a:gd name="T20" fmla="*/ 107 w 340"/>
                  <a:gd name="T21" fmla="*/ 202 h 406"/>
                  <a:gd name="T22" fmla="*/ 107 w 340"/>
                  <a:gd name="T23" fmla="*/ 190 h 406"/>
                  <a:gd name="T24" fmla="*/ 107 w 340"/>
                  <a:gd name="T25" fmla="*/ 170 h 406"/>
                  <a:gd name="T26" fmla="*/ 107 w 340"/>
                  <a:gd name="T27" fmla="*/ 159 h 406"/>
                  <a:gd name="T28" fmla="*/ 106 w 340"/>
                  <a:gd name="T29" fmla="*/ 149 h 406"/>
                  <a:gd name="T30" fmla="*/ 105 w 340"/>
                  <a:gd name="T31" fmla="*/ 139 h 406"/>
                  <a:gd name="T32" fmla="*/ 103 w 340"/>
                  <a:gd name="T33" fmla="*/ 129 h 406"/>
                  <a:gd name="T34" fmla="*/ 101 w 340"/>
                  <a:gd name="T35" fmla="*/ 120 h 406"/>
                  <a:gd name="T36" fmla="*/ 98 w 340"/>
                  <a:gd name="T37" fmla="*/ 109 h 406"/>
                  <a:gd name="T38" fmla="*/ 95 w 340"/>
                  <a:gd name="T39" fmla="*/ 98 h 406"/>
                  <a:gd name="T40" fmla="*/ 259 w 340"/>
                  <a:gd name="T41" fmla="*/ 0 h 406"/>
                  <a:gd name="T42" fmla="*/ 263 w 340"/>
                  <a:gd name="T43" fmla="*/ 9 h 406"/>
                  <a:gd name="T44" fmla="*/ 266 w 340"/>
                  <a:gd name="T45" fmla="*/ 18 h 406"/>
                  <a:gd name="T46" fmla="*/ 269 w 340"/>
                  <a:gd name="T47" fmla="*/ 27 h 406"/>
                  <a:gd name="T48" fmla="*/ 272 w 340"/>
                  <a:gd name="T49" fmla="*/ 35 h 406"/>
                  <a:gd name="T50" fmla="*/ 275 w 340"/>
                  <a:gd name="T51" fmla="*/ 43 h 406"/>
                  <a:gd name="T52" fmla="*/ 278 w 340"/>
                  <a:gd name="T53" fmla="*/ 52 h 406"/>
                  <a:gd name="T54" fmla="*/ 280 w 340"/>
                  <a:gd name="T55" fmla="*/ 59 h 406"/>
                  <a:gd name="T56" fmla="*/ 282 w 340"/>
                  <a:gd name="T57" fmla="*/ 68 h 406"/>
                  <a:gd name="T58" fmla="*/ 284 w 340"/>
                  <a:gd name="T59" fmla="*/ 76 h 406"/>
                  <a:gd name="T60" fmla="*/ 287 w 340"/>
                  <a:gd name="T61" fmla="*/ 85 h 406"/>
                  <a:gd name="T62" fmla="*/ 288 w 340"/>
                  <a:gd name="T63" fmla="*/ 95 h 406"/>
                  <a:gd name="T64" fmla="*/ 290 w 340"/>
                  <a:gd name="T65" fmla="*/ 104 h 406"/>
                  <a:gd name="T66" fmla="*/ 292 w 340"/>
                  <a:gd name="T67" fmla="*/ 113 h 406"/>
                  <a:gd name="T68" fmla="*/ 294 w 340"/>
                  <a:gd name="T69" fmla="*/ 123 h 406"/>
                  <a:gd name="T70" fmla="*/ 294 w 340"/>
                  <a:gd name="T71" fmla="*/ 134 h 406"/>
                  <a:gd name="T72" fmla="*/ 295 w 340"/>
                  <a:gd name="T73" fmla="*/ 145 h 406"/>
                  <a:gd name="T74" fmla="*/ 296 w 340"/>
                  <a:gd name="T75" fmla="*/ 156 h 406"/>
                  <a:gd name="T76" fmla="*/ 296 w 340"/>
                  <a:gd name="T77" fmla="*/ 167 h 406"/>
                  <a:gd name="T78" fmla="*/ 296 w 340"/>
                  <a:gd name="T79" fmla="*/ 178 h 406"/>
                  <a:gd name="T80" fmla="*/ 296 w 340"/>
                  <a:gd name="T81" fmla="*/ 192 h 406"/>
                  <a:gd name="T82" fmla="*/ 296 w 340"/>
                  <a:gd name="T83" fmla="*/ 205 h 406"/>
                  <a:gd name="T84" fmla="*/ 295 w 340"/>
                  <a:gd name="T85" fmla="*/ 214 h 406"/>
                  <a:gd name="T86" fmla="*/ 294 w 340"/>
                  <a:gd name="T87" fmla="*/ 224 h 406"/>
                  <a:gd name="T88" fmla="*/ 294 w 340"/>
                  <a:gd name="T89" fmla="*/ 235 h 406"/>
                  <a:gd name="T90" fmla="*/ 292 w 340"/>
                  <a:gd name="T91" fmla="*/ 247 h 406"/>
                  <a:gd name="T92" fmla="*/ 290 w 340"/>
                  <a:gd name="T93" fmla="*/ 257 h 406"/>
                  <a:gd name="T94" fmla="*/ 288 w 340"/>
                  <a:gd name="T95" fmla="*/ 267 h 406"/>
                  <a:gd name="T96" fmla="*/ 285 w 340"/>
                  <a:gd name="T97" fmla="*/ 279 h 406"/>
                  <a:gd name="T98" fmla="*/ 282 w 340"/>
                  <a:gd name="T99" fmla="*/ 288 h 406"/>
                  <a:gd name="T100" fmla="*/ 280 w 340"/>
                  <a:gd name="T101" fmla="*/ 299 h 406"/>
                  <a:gd name="T102" fmla="*/ 277 w 340"/>
                  <a:gd name="T103" fmla="*/ 309 h 406"/>
                  <a:gd name="T104" fmla="*/ 273 w 340"/>
                  <a:gd name="T105" fmla="*/ 319 h 406"/>
                  <a:gd name="T106" fmla="*/ 270 w 340"/>
                  <a:gd name="T107" fmla="*/ 330 h 406"/>
                  <a:gd name="T108" fmla="*/ 265 w 340"/>
                  <a:gd name="T109" fmla="*/ 343 h 406"/>
                  <a:gd name="T110" fmla="*/ 260 w 340"/>
                  <a:gd name="T111" fmla="*/ 355 h 406"/>
                  <a:gd name="T112" fmla="*/ 340 w 340"/>
                  <a:gd name="T113" fmla="*/ 386 h 406"/>
                  <a:gd name="T114" fmla="*/ 140 w 340"/>
                  <a:gd name="T115" fmla="*/ 406 h 406"/>
                  <a:gd name="T116" fmla="*/ 0 w 340"/>
                  <a:gd name="T117" fmla="*/ 258 h 40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40"/>
                  <a:gd name="T178" fmla="*/ 0 h 406"/>
                  <a:gd name="T179" fmla="*/ 340 w 340"/>
                  <a:gd name="T180" fmla="*/ 406 h 40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40" h="406">
                    <a:moveTo>
                      <a:pt x="0" y="258"/>
                    </a:moveTo>
                    <a:lnTo>
                      <a:pt x="85" y="288"/>
                    </a:lnTo>
                    <a:lnTo>
                      <a:pt x="89" y="278"/>
                    </a:lnTo>
                    <a:lnTo>
                      <a:pt x="93" y="269"/>
                    </a:lnTo>
                    <a:lnTo>
                      <a:pt x="95" y="260"/>
                    </a:lnTo>
                    <a:lnTo>
                      <a:pt x="98" y="252"/>
                    </a:lnTo>
                    <a:lnTo>
                      <a:pt x="100" y="242"/>
                    </a:lnTo>
                    <a:lnTo>
                      <a:pt x="102" y="232"/>
                    </a:lnTo>
                    <a:lnTo>
                      <a:pt x="104" y="222"/>
                    </a:lnTo>
                    <a:lnTo>
                      <a:pt x="105" y="213"/>
                    </a:lnTo>
                    <a:lnTo>
                      <a:pt x="107" y="202"/>
                    </a:lnTo>
                    <a:lnTo>
                      <a:pt x="107" y="190"/>
                    </a:lnTo>
                    <a:lnTo>
                      <a:pt x="107" y="170"/>
                    </a:lnTo>
                    <a:lnTo>
                      <a:pt x="107" y="159"/>
                    </a:lnTo>
                    <a:lnTo>
                      <a:pt x="106" y="149"/>
                    </a:lnTo>
                    <a:lnTo>
                      <a:pt x="105" y="139"/>
                    </a:lnTo>
                    <a:lnTo>
                      <a:pt x="103" y="129"/>
                    </a:lnTo>
                    <a:lnTo>
                      <a:pt x="101" y="120"/>
                    </a:lnTo>
                    <a:lnTo>
                      <a:pt x="98" y="109"/>
                    </a:lnTo>
                    <a:lnTo>
                      <a:pt x="95" y="98"/>
                    </a:lnTo>
                    <a:lnTo>
                      <a:pt x="259" y="0"/>
                    </a:lnTo>
                    <a:lnTo>
                      <a:pt x="263" y="9"/>
                    </a:lnTo>
                    <a:lnTo>
                      <a:pt x="266" y="18"/>
                    </a:lnTo>
                    <a:lnTo>
                      <a:pt x="269" y="27"/>
                    </a:lnTo>
                    <a:lnTo>
                      <a:pt x="272" y="35"/>
                    </a:lnTo>
                    <a:lnTo>
                      <a:pt x="275" y="43"/>
                    </a:lnTo>
                    <a:lnTo>
                      <a:pt x="278" y="52"/>
                    </a:lnTo>
                    <a:lnTo>
                      <a:pt x="280" y="59"/>
                    </a:lnTo>
                    <a:lnTo>
                      <a:pt x="282" y="68"/>
                    </a:lnTo>
                    <a:lnTo>
                      <a:pt x="284" y="76"/>
                    </a:lnTo>
                    <a:lnTo>
                      <a:pt x="287" y="85"/>
                    </a:lnTo>
                    <a:lnTo>
                      <a:pt x="288" y="95"/>
                    </a:lnTo>
                    <a:lnTo>
                      <a:pt x="290" y="104"/>
                    </a:lnTo>
                    <a:lnTo>
                      <a:pt x="292" y="113"/>
                    </a:lnTo>
                    <a:lnTo>
                      <a:pt x="294" y="123"/>
                    </a:lnTo>
                    <a:lnTo>
                      <a:pt x="294" y="134"/>
                    </a:lnTo>
                    <a:lnTo>
                      <a:pt x="295" y="145"/>
                    </a:lnTo>
                    <a:lnTo>
                      <a:pt x="296" y="156"/>
                    </a:lnTo>
                    <a:lnTo>
                      <a:pt x="296" y="167"/>
                    </a:lnTo>
                    <a:lnTo>
                      <a:pt x="296" y="178"/>
                    </a:lnTo>
                    <a:lnTo>
                      <a:pt x="296" y="192"/>
                    </a:lnTo>
                    <a:lnTo>
                      <a:pt x="296" y="205"/>
                    </a:lnTo>
                    <a:lnTo>
                      <a:pt x="295" y="214"/>
                    </a:lnTo>
                    <a:lnTo>
                      <a:pt x="294" y="224"/>
                    </a:lnTo>
                    <a:lnTo>
                      <a:pt x="294" y="235"/>
                    </a:lnTo>
                    <a:lnTo>
                      <a:pt x="292" y="247"/>
                    </a:lnTo>
                    <a:lnTo>
                      <a:pt x="290" y="257"/>
                    </a:lnTo>
                    <a:lnTo>
                      <a:pt x="288" y="267"/>
                    </a:lnTo>
                    <a:lnTo>
                      <a:pt x="285" y="279"/>
                    </a:lnTo>
                    <a:lnTo>
                      <a:pt x="282" y="288"/>
                    </a:lnTo>
                    <a:lnTo>
                      <a:pt x="280" y="299"/>
                    </a:lnTo>
                    <a:lnTo>
                      <a:pt x="277" y="309"/>
                    </a:lnTo>
                    <a:lnTo>
                      <a:pt x="273" y="319"/>
                    </a:lnTo>
                    <a:lnTo>
                      <a:pt x="270" y="330"/>
                    </a:lnTo>
                    <a:lnTo>
                      <a:pt x="265" y="343"/>
                    </a:lnTo>
                    <a:lnTo>
                      <a:pt x="260" y="355"/>
                    </a:lnTo>
                    <a:lnTo>
                      <a:pt x="340" y="386"/>
                    </a:lnTo>
                    <a:lnTo>
                      <a:pt x="140" y="406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6" name="Freeform 45"/>
              <p:cNvSpPr>
                <a:spLocks/>
              </p:cNvSpPr>
              <p:nvPr/>
            </p:nvSpPr>
            <p:spPr bwMode="auto">
              <a:xfrm>
                <a:off x="3970" y="2161"/>
                <a:ext cx="398" cy="359"/>
              </a:xfrm>
              <a:custGeom>
                <a:avLst/>
                <a:gdLst>
                  <a:gd name="T0" fmla="*/ 81 w 398"/>
                  <a:gd name="T1" fmla="*/ 0 h 359"/>
                  <a:gd name="T2" fmla="*/ 89 w 398"/>
                  <a:gd name="T3" fmla="*/ 4 h 359"/>
                  <a:gd name="T4" fmla="*/ 96 w 398"/>
                  <a:gd name="T5" fmla="*/ 7 h 359"/>
                  <a:gd name="T6" fmla="*/ 103 w 398"/>
                  <a:gd name="T7" fmla="*/ 10 h 359"/>
                  <a:gd name="T8" fmla="*/ 109 w 398"/>
                  <a:gd name="T9" fmla="*/ 14 h 359"/>
                  <a:gd name="T10" fmla="*/ 116 w 398"/>
                  <a:gd name="T11" fmla="*/ 18 h 359"/>
                  <a:gd name="T12" fmla="*/ 123 w 398"/>
                  <a:gd name="T13" fmla="*/ 22 h 359"/>
                  <a:gd name="T14" fmla="*/ 129 w 398"/>
                  <a:gd name="T15" fmla="*/ 26 h 359"/>
                  <a:gd name="T16" fmla="*/ 136 w 398"/>
                  <a:gd name="T17" fmla="*/ 29 h 359"/>
                  <a:gd name="T18" fmla="*/ 144 w 398"/>
                  <a:gd name="T19" fmla="*/ 35 h 359"/>
                  <a:gd name="T20" fmla="*/ 152 w 398"/>
                  <a:gd name="T21" fmla="*/ 40 h 359"/>
                  <a:gd name="T22" fmla="*/ 159 w 398"/>
                  <a:gd name="T23" fmla="*/ 45 h 359"/>
                  <a:gd name="T24" fmla="*/ 165 w 398"/>
                  <a:gd name="T25" fmla="*/ 50 h 359"/>
                  <a:gd name="T26" fmla="*/ 173 w 398"/>
                  <a:gd name="T27" fmla="*/ 55 h 359"/>
                  <a:gd name="T28" fmla="*/ 182 w 398"/>
                  <a:gd name="T29" fmla="*/ 61 h 359"/>
                  <a:gd name="T30" fmla="*/ 189 w 398"/>
                  <a:gd name="T31" fmla="*/ 67 h 359"/>
                  <a:gd name="T32" fmla="*/ 196 w 398"/>
                  <a:gd name="T33" fmla="*/ 73 h 359"/>
                  <a:gd name="T34" fmla="*/ 202 w 398"/>
                  <a:gd name="T35" fmla="*/ 79 h 359"/>
                  <a:gd name="T36" fmla="*/ 210 w 398"/>
                  <a:gd name="T37" fmla="*/ 86 h 359"/>
                  <a:gd name="T38" fmla="*/ 217 w 398"/>
                  <a:gd name="T39" fmla="*/ 92 h 359"/>
                  <a:gd name="T40" fmla="*/ 223 w 398"/>
                  <a:gd name="T41" fmla="*/ 98 h 359"/>
                  <a:gd name="T42" fmla="*/ 230 w 398"/>
                  <a:gd name="T43" fmla="*/ 105 h 359"/>
                  <a:gd name="T44" fmla="*/ 236 w 398"/>
                  <a:gd name="T45" fmla="*/ 110 h 359"/>
                  <a:gd name="T46" fmla="*/ 242 w 398"/>
                  <a:gd name="T47" fmla="*/ 117 h 359"/>
                  <a:gd name="T48" fmla="*/ 248 w 398"/>
                  <a:gd name="T49" fmla="*/ 124 h 359"/>
                  <a:gd name="T50" fmla="*/ 254 w 398"/>
                  <a:gd name="T51" fmla="*/ 132 h 359"/>
                  <a:gd name="T52" fmla="*/ 260 w 398"/>
                  <a:gd name="T53" fmla="*/ 139 h 359"/>
                  <a:gd name="T54" fmla="*/ 266 w 398"/>
                  <a:gd name="T55" fmla="*/ 146 h 359"/>
                  <a:gd name="T56" fmla="*/ 273 w 398"/>
                  <a:gd name="T57" fmla="*/ 155 h 359"/>
                  <a:gd name="T58" fmla="*/ 279 w 398"/>
                  <a:gd name="T59" fmla="*/ 163 h 359"/>
                  <a:gd name="T60" fmla="*/ 286 w 398"/>
                  <a:gd name="T61" fmla="*/ 172 h 359"/>
                  <a:gd name="T62" fmla="*/ 292 w 398"/>
                  <a:gd name="T63" fmla="*/ 181 h 359"/>
                  <a:gd name="T64" fmla="*/ 297 w 398"/>
                  <a:gd name="T65" fmla="*/ 191 h 359"/>
                  <a:gd name="T66" fmla="*/ 303 w 398"/>
                  <a:gd name="T67" fmla="*/ 201 h 359"/>
                  <a:gd name="T68" fmla="*/ 308 w 398"/>
                  <a:gd name="T69" fmla="*/ 210 h 359"/>
                  <a:gd name="T70" fmla="*/ 312 w 398"/>
                  <a:gd name="T71" fmla="*/ 218 h 359"/>
                  <a:gd name="T72" fmla="*/ 316 w 398"/>
                  <a:gd name="T73" fmla="*/ 227 h 359"/>
                  <a:gd name="T74" fmla="*/ 319 w 398"/>
                  <a:gd name="T75" fmla="*/ 234 h 359"/>
                  <a:gd name="T76" fmla="*/ 398 w 398"/>
                  <a:gd name="T77" fmla="*/ 204 h 359"/>
                  <a:gd name="T78" fmla="*/ 275 w 398"/>
                  <a:gd name="T79" fmla="*/ 359 h 359"/>
                  <a:gd name="T80" fmla="*/ 58 w 398"/>
                  <a:gd name="T81" fmla="*/ 334 h 359"/>
                  <a:gd name="T82" fmla="*/ 144 w 398"/>
                  <a:gd name="T83" fmla="*/ 301 h 359"/>
                  <a:gd name="T84" fmla="*/ 138 w 398"/>
                  <a:gd name="T85" fmla="*/ 290 h 359"/>
                  <a:gd name="T86" fmla="*/ 133 w 398"/>
                  <a:gd name="T87" fmla="*/ 279 h 359"/>
                  <a:gd name="T88" fmla="*/ 125 w 398"/>
                  <a:gd name="T89" fmla="*/ 268 h 359"/>
                  <a:gd name="T90" fmla="*/ 117 w 398"/>
                  <a:gd name="T91" fmla="*/ 256 h 359"/>
                  <a:gd name="T92" fmla="*/ 109 w 398"/>
                  <a:gd name="T93" fmla="*/ 246 h 359"/>
                  <a:gd name="T94" fmla="*/ 101 w 398"/>
                  <a:gd name="T95" fmla="*/ 236 h 359"/>
                  <a:gd name="T96" fmla="*/ 92 w 398"/>
                  <a:gd name="T97" fmla="*/ 227 h 359"/>
                  <a:gd name="T98" fmla="*/ 84 w 398"/>
                  <a:gd name="T99" fmla="*/ 219 h 359"/>
                  <a:gd name="T100" fmla="*/ 75 w 398"/>
                  <a:gd name="T101" fmla="*/ 211 h 359"/>
                  <a:gd name="T102" fmla="*/ 65 w 398"/>
                  <a:gd name="T103" fmla="*/ 202 h 359"/>
                  <a:gd name="T104" fmla="*/ 56 w 398"/>
                  <a:gd name="T105" fmla="*/ 195 h 359"/>
                  <a:gd name="T106" fmla="*/ 47 w 398"/>
                  <a:gd name="T107" fmla="*/ 188 h 359"/>
                  <a:gd name="T108" fmla="*/ 38 w 398"/>
                  <a:gd name="T109" fmla="*/ 182 h 359"/>
                  <a:gd name="T110" fmla="*/ 27 w 398"/>
                  <a:gd name="T111" fmla="*/ 175 h 359"/>
                  <a:gd name="T112" fmla="*/ 16 w 398"/>
                  <a:gd name="T113" fmla="*/ 169 h 359"/>
                  <a:gd name="T114" fmla="*/ 8 w 398"/>
                  <a:gd name="T115" fmla="*/ 166 h 359"/>
                  <a:gd name="T116" fmla="*/ 0 w 398"/>
                  <a:gd name="T117" fmla="*/ 161 h 359"/>
                  <a:gd name="T118" fmla="*/ 81 w 398"/>
                  <a:gd name="T119" fmla="*/ 0 h 3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8"/>
                  <a:gd name="T181" fmla="*/ 0 h 359"/>
                  <a:gd name="T182" fmla="*/ 398 w 398"/>
                  <a:gd name="T183" fmla="*/ 359 h 35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8" h="359">
                    <a:moveTo>
                      <a:pt x="81" y="0"/>
                    </a:moveTo>
                    <a:lnTo>
                      <a:pt x="89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9" y="14"/>
                    </a:lnTo>
                    <a:lnTo>
                      <a:pt x="116" y="18"/>
                    </a:lnTo>
                    <a:lnTo>
                      <a:pt x="123" y="22"/>
                    </a:lnTo>
                    <a:lnTo>
                      <a:pt x="129" y="26"/>
                    </a:lnTo>
                    <a:lnTo>
                      <a:pt x="136" y="29"/>
                    </a:lnTo>
                    <a:lnTo>
                      <a:pt x="144" y="35"/>
                    </a:lnTo>
                    <a:lnTo>
                      <a:pt x="152" y="40"/>
                    </a:lnTo>
                    <a:lnTo>
                      <a:pt x="159" y="45"/>
                    </a:lnTo>
                    <a:lnTo>
                      <a:pt x="165" y="50"/>
                    </a:lnTo>
                    <a:lnTo>
                      <a:pt x="173" y="55"/>
                    </a:lnTo>
                    <a:lnTo>
                      <a:pt x="182" y="61"/>
                    </a:lnTo>
                    <a:lnTo>
                      <a:pt x="189" y="67"/>
                    </a:lnTo>
                    <a:lnTo>
                      <a:pt x="196" y="73"/>
                    </a:lnTo>
                    <a:lnTo>
                      <a:pt x="202" y="79"/>
                    </a:lnTo>
                    <a:lnTo>
                      <a:pt x="210" y="86"/>
                    </a:lnTo>
                    <a:lnTo>
                      <a:pt x="217" y="92"/>
                    </a:lnTo>
                    <a:lnTo>
                      <a:pt x="223" y="98"/>
                    </a:lnTo>
                    <a:lnTo>
                      <a:pt x="230" y="105"/>
                    </a:lnTo>
                    <a:lnTo>
                      <a:pt x="236" y="110"/>
                    </a:lnTo>
                    <a:lnTo>
                      <a:pt x="242" y="117"/>
                    </a:lnTo>
                    <a:lnTo>
                      <a:pt x="248" y="124"/>
                    </a:lnTo>
                    <a:lnTo>
                      <a:pt x="254" y="132"/>
                    </a:lnTo>
                    <a:lnTo>
                      <a:pt x="260" y="139"/>
                    </a:lnTo>
                    <a:lnTo>
                      <a:pt x="266" y="146"/>
                    </a:lnTo>
                    <a:lnTo>
                      <a:pt x="273" y="155"/>
                    </a:lnTo>
                    <a:lnTo>
                      <a:pt x="279" y="163"/>
                    </a:lnTo>
                    <a:lnTo>
                      <a:pt x="286" y="172"/>
                    </a:lnTo>
                    <a:lnTo>
                      <a:pt x="292" y="181"/>
                    </a:lnTo>
                    <a:lnTo>
                      <a:pt x="297" y="191"/>
                    </a:lnTo>
                    <a:lnTo>
                      <a:pt x="303" y="201"/>
                    </a:lnTo>
                    <a:lnTo>
                      <a:pt x="308" y="210"/>
                    </a:lnTo>
                    <a:lnTo>
                      <a:pt x="312" y="218"/>
                    </a:lnTo>
                    <a:lnTo>
                      <a:pt x="316" y="227"/>
                    </a:lnTo>
                    <a:lnTo>
                      <a:pt x="319" y="234"/>
                    </a:lnTo>
                    <a:lnTo>
                      <a:pt x="398" y="204"/>
                    </a:lnTo>
                    <a:lnTo>
                      <a:pt x="275" y="359"/>
                    </a:lnTo>
                    <a:lnTo>
                      <a:pt x="58" y="334"/>
                    </a:lnTo>
                    <a:lnTo>
                      <a:pt x="144" y="301"/>
                    </a:lnTo>
                    <a:lnTo>
                      <a:pt x="138" y="290"/>
                    </a:lnTo>
                    <a:lnTo>
                      <a:pt x="133" y="279"/>
                    </a:lnTo>
                    <a:lnTo>
                      <a:pt x="125" y="268"/>
                    </a:lnTo>
                    <a:lnTo>
                      <a:pt x="117" y="256"/>
                    </a:lnTo>
                    <a:lnTo>
                      <a:pt x="109" y="246"/>
                    </a:lnTo>
                    <a:lnTo>
                      <a:pt x="101" y="236"/>
                    </a:lnTo>
                    <a:lnTo>
                      <a:pt x="92" y="227"/>
                    </a:lnTo>
                    <a:lnTo>
                      <a:pt x="84" y="219"/>
                    </a:lnTo>
                    <a:lnTo>
                      <a:pt x="75" y="211"/>
                    </a:lnTo>
                    <a:lnTo>
                      <a:pt x="65" y="202"/>
                    </a:lnTo>
                    <a:lnTo>
                      <a:pt x="56" y="195"/>
                    </a:lnTo>
                    <a:lnTo>
                      <a:pt x="47" y="188"/>
                    </a:lnTo>
                    <a:lnTo>
                      <a:pt x="38" y="182"/>
                    </a:lnTo>
                    <a:lnTo>
                      <a:pt x="27" y="175"/>
                    </a:lnTo>
                    <a:lnTo>
                      <a:pt x="16" y="169"/>
                    </a:lnTo>
                    <a:lnTo>
                      <a:pt x="8" y="166"/>
                    </a:lnTo>
                    <a:lnTo>
                      <a:pt x="0" y="16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7" name="Freeform 46"/>
              <p:cNvSpPr>
                <a:spLocks/>
              </p:cNvSpPr>
              <p:nvPr/>
            </p:nvSpPr>
            <p:spPr bwMode="auto">
              <a:xfrm>
                <a:off x="3691" y="2069"/>
                <a:ext cx="385" cy="294"/>
              </a:xfrm>
              <a:custGeom>
                <a:avLst/>
                <a:gdLst>
                  <a:gd name="T0" fmla="*/ 206 w 385"/>
                  <a:gd name="T1" fmla="*/ 294 h 294"/>
                  <a:gd name="T2" fmla="*/ 231 w 385"/>
                  <a:gd name="T3" fmla="*/ 237 h 294"/>
                  <a:gd name="T4" fmla="*/ 223 w 385"/>
                  <a:gd name="T5" fmla="*/ 235 h 294"/>
                  <a:gd name="T6" fmla="*/ 214 w 385"/>
                  <a:gd name="T7" fmla="*/ 233 h 294"/>
                  <a:gd name="T8" fmla="*/ 202 w 385"/>
                  <a:gd name="T9" fmla="*/ 231 h 294"/>
                  <a:gd name="T10" fmla="*/ 192 w 385"/>
                  <a:gd name="T11" fmla="*/ 229 h 294"/>
                  <a:gd name="T12" fmla="*/ 182 w 385"/>
                  <a:gd name="T13" fmla="*/ 228 h 294"/>
                  <a:gd name="T14" fmla="*/ 170 w 385"/>
                  <a:gd name="T15" fmla="*/ 227 h 294"/>
                  <a:gd name="T16" fmla="*/ 158 w 385"/>
                  <a:gd name="T17" fmla="*/ 226 h 294"/>
                  <a:gd name="T18" fmla="*/ 137 w 385"/>
                  <a:gd name="T19" fmla="*/ 226 h 294"/>
                  <a:gd name="T20" fmla="*/ 126 w 385"/>
                  <a:gd name="T21" fmla="*/ 226 h 294"/>
                  <a:gd name="T22" fmla="*/ 115 w 385"/>
                  <a:gd name="T23" fmla="*/ 227 h 294"/>
                  <a:gd name="T24" fmla="*/ 104 w 385"/>
                  <a:gd name="T25" fmla="*/ 228 h 294"/>
                  <a:gd name="T26" fmla="*/ 94 w 385"/>
                  <a:gd name="T27" fmla="*/ 230 h 294"/>
                  <a:gd name="T28" fmla="*/ 84 w 385"/>
                  <a:gd name="T29" fmla="*/ 232 h 294"/>
                  <a:gd name="T30" fmla="*/ 72 w 385"/>
                  <a:gd name="T31" fmla="*/ 234 h 294"/>
                  <a:gd name="T32" fmla="*/ 61 w 385"/>
                  <a:gd name="T33" fmla="*/ 238 h 294"/>
                  <a:gd name="T34" fmla="*/ 89 w 385"/>
                  <a:gd name="T35" fmla="*/ 117 h 294"/>
                  <a:gd name="T36" fmla="*/ 0 w 385"/>
                  <a:gd name="T37" fmla="*/ 69 h 294"/>
                  <a:gd name="T38" fmla="*/ 5 w 385"/>
                  <a:gd name="T39" fmla="*/ 67 h 294"/>
                  <a:gd name="T40" fmla="*/ 14 w 385"/>
                  <a:gd name="T41" fmla="*/ 64 h 294"/>
                  <a:gd name="T42" fmla="*/ 21 w 385"/>
                  <a:gd name="T43" fmla="*/ 62 h 294"/>
                  <a:gd name="T44" fmla="*/ 29 w 385"/>
                  <a:gd name="T45" fmla="*/ 60 h 294"/>
                  <a:gd name="T46" fmla="*/ 39 w 385"/>
                  <a:gd name="T47" fmla="*/ 58 h 294"/>
                  <a:gd name="T48" fmla="*/ 47 w 385"/>
                  <a:gd name="T49" fmla="*/ 56 h 294"/>
                  <a:gd name="T50" fmla="*/ 57 w 385"/>
                  <a:gd name="T51" fmla="*/ 54 h 294"/>
                  <a:gd name="T52" fmla="*/ 66 w 385"/>
                  <a:gd name="T53" fmla="*/ 52 h 294"/>
                  <a:gd name="T54" fmla="*/ 77 w 385"/>
                  <a:gd name="T55" fmla="*/ 51 h 294"/>
                  <a:gd name="T56" fmla="*/ 88 w 385"/>
                  <a:gd name="T57" fmla="*/ 49 h 294"/>
                  <a:gd name="T58" fmla="*/ 98 w 385"/>
                  <a:gd name="T59" fmla="*/ 48 h 294"/>
                  <a:gd name="T60" fmla="*/ 110 w 385"/>
                  <a:gd name="T61" fmla="*/ 48 h 294"/>
                  <a:gd name="T62" fmla="*/ 122 w 385"/>
                  <a:gd name="T63" fmla="*/ 47 h 294"/>
                  <a:gd name="T64" fmla="*/ 134 w 385"/>
                  <a:gd name="T65" fmla="*/ 47 h 294"/>
                  <a:gd name="T66" fmla="*/ 146 w 385"/>
                  <a:gd name="T67" fmla="*/ 47 h 294"/>
                  <a:gd name="T68" fmla="*/ 161 w 385"/>
                  <a:gd name="T69" fmla="*/ 47 h 294"/>
                  <a:gd name="T70" fmla="*/ 174 w 385"/>
                  <a:gd name="T71" fmla="*/ 48 h 294"/>
                  <a:gd name="T72" fmla="*/ 183 w 385"/>
                  <a:gd name="T73" fmla="*/ 48 h 294"/>
                  <a:gd name="T74" fmla="*/ 194 w 385"/>
                  <a:gd name="T75" fmla="*/ 49 h 294"/>
                  <a:gd name="T76" fmla="*/ 205 w 385"/>
                  <a:gd name="T77" fmla="*/ 50 h 294"/>
                  <a:gd name="T78" fmla="*/ 218 w 385"/>
                  <a:gd name="T79" fmla="*/ 51 h 294"/>
                  <a:gd name="T80" fmla="*/ 228 w 385"/>
                  <a:gd name="T81" fmla="*/ 53 h 294"/>
                  <a:gd name="T82" fmla="*/ 238 w 385"/>
                  <a:gd name="T83" fmla="*/ 55 h 294"/>
                  <a:gd name="T84" fmla="*/ 251 w 385"/>
                  <a:gd name="T85" fmla="*/ 58 h 294"/>
                  <a:gd name="T86" fmla="*/ 261 w 385"/>
                  <a:gd name="T87" fmla="*/ 60 h 294"/>
                  <a:gd name="T88" fmla="*/ 273 w 385"/>
                  <a:gd name="T89" fmla="*/ 63 h 294"/>
                  <a:gd name="T90" fmla="*/ 283 w 385"/>
                  <a:gd name="T91" fmla="*/ 65 h 294"/>
                  <a:gd name="T92" fmla="*/ 295 w 385"/>
                  <a:gd name="T93" fmla="*/ 69 h 294"/>
                  <a:gd name="T94" fmla="*/ 306 w 385"/>
                  <a:gd name="T95" fmla="*/ 72 h 294"/>
                  <a:gd name="T96" fmla="*/ 338 w 385"/>
                  <a:gd name="T97" fmla="*/ 0 h 294"/>
                  <a:gd name="T98" fmla="*/ 385 w 385"/>
                  <a:gd name="T99" fmla="*/ 200 h 294"/>
                  <a:gd name="T100" fmla="*/ 206 w 385"/>
                  <a:gd name="T101" fmla="*/ 294 h 2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85"/>
                  <a:gd name="T154" fmla="*/ 0 h 294"/>
                  <a:gd name="T155" fmla="*/ 385 w 385"/>
                  <a:gd name="T156" fmla="*/ 294 h 2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85" h="294">
                    <a:moveTo>
                      <a:pt x="206" y="294"/>
                    </a:moveTo>
                    <a:lnTo>
                      <a:pt x="231" y="237"/>
                    </a:lnTo>
                    <a:lnTo>
                      <a:pt x="223" y="235"/>
                    </a:lnTo>
                    <a:lnTo>
                      <a:pt x="214" y="233"/>
                    </a:lnTo>
                    <a:lnTo>
                      <a:pt x="202" y="231"/>
                    </a:lnTo>
                    <a:lnTo>
                      <a:pt x="192" y="229"/>
                    </a:lnTo>
                    <a:lnTo>
                      <a:pt x="182" y="228"/>
                    </a:lnTo>
                    <a:lnTo>
                      <a:pt x="170" y="227"/>
                    </a:lnTo>
                    <a:lnTo>
                      <a:pt x="158" y="226"/>
                    </a:lnTo>
                    <a:lnTo>
                      <a:pt x="137" y="226"/>
                    </a:lnTo>
                    <a:lnTo>
                      <a:pt x="126" y="226"/>
                    </a:lnTo>
                    <a:lnTo>
                      <a:pt x="115" y="227"/>
                    </a:lnTo>
                    <a:lnTo>
                      <a:pt x="104" y="228"/>
                    </a:lnTo>
                    <a:lnTo>
                      <a:pt x="94" y="230"/>
                    </a:lnTo>
                    <a:lnTo>
                      <a:pt x="84" y="232"/>
                    </a:lnTo>
                    <a:lnTo>
                      <a:pt x="72" y="234"/>
                    </a:lnTo>
                    <a:lnTo>
                      <a:pt x="61" y="238"/>
                    </a:lnTo>
                    <a:lnTo>
                      <a:pt x="89" y="117"/>
                    </a:lnTo>
                    <a:lnTo>
                      <a:pt x="0" y="69"/>
                    </a:lnTo>
                    <a:lnTo>
                      <a:pt x="5" y="67"/>
                    </a:lnTo>
                    <a:lnTo>
                      <a:pt x="14" y="64"/>
                    </a:lnTo>
                    <a:lnTo>
                      <a:pt x="21" y="62"/>
                    </a:lnTo>
                    <a:lnTo>
                      <a:pt x="29" y="60"/>
                    </a:lnTo>
                    <a:lnTo>
                      <a:pt x="39" y="58"/>
                    </a:lnTo>
                    <a:lnTo>
                      <a:pt x="47" y="56"/>
                    </a:lnTo>
                    <a:lnTo>
                      <a:pt x="57" y="54"/>
                    </a:lnTo>
                    <a:lnTo>
                      <a:pt x="66" y="52"/>
                    </a:lnTo>
                    <a:lnTo>
                      <a:pt x="77" y="51"/>
                    </a:lnTo>
                    <a:lnTo>
                      <a:pt x="88" y="49"/>
                    </a:lnTo>
                    <a:lnTo>
                      <a:pt x="98" y="48"/>
                    </a:lnTo>
                    <a:lnTo>
                      <a:pt x="110" y="48"/>
                    </a:lnTo>
                    <a:lnTo>
                      <a:pt x="122" y="47"/>
                    </a:lnTo>
                    <a:lnTo>
                      <a:pt x="134" y="47"/>
                    </a:lnTo>
                    <a:lnTo>
                      <a:pt x="146" y="47"/>
                    </a:lnTo>
                    <a:lnTo>
                      <a:pt x="161" y="47"/>
                    </a:lnTo>
                    <a:lnTo>
                      <a:pt x="174" y="48"/>
                    </a:lnTo>
                    <a:lnTo>
                      <a:pt x="183" y="48"/>
                    </a:lnTo>
                    <a:lnTo>
                      <a:pt x="194" y="49"/>
                    </a:lnTo>
                    <a:lnTo>
                      <a:pt x="205" y="50"/>
                    </a:lnTo>
                    <a:lnTo>
                      <a:pt x="218" y="51"/>
                    </a:lnTo>
                    <a:lnTo>
                      <a:pt x="228" y="53"/>
                    </a:lnTo>
                    <a:lnTo>
                      <a:pt x="238" y="55"/>
                    </a:lnTo>
                    <a:lnTo>
                      <a:pt x="251" y="58"/>
                    </a:lnTo>
                    <a:lnTo>
                      <a:pt x="261" y="60"/>
                    </a:lnTo>
                    <a:lnTo>
                      <a:pt x="273" y="63"/>
                    </a:lnTo>
                    <a:lnTo>
                      <a:pt x="283" y="65"/>
                    </a:lnTo>
                    <a:lnTo>
                      <a:pt x="295" y="69"/>
                    </a:lnTo>
                    <a:lnTo>
                      <a:pt x="306" y="72"/>
                    </a:lnTo>
                    <a:lnTo>
                      <a:pt x="338" y="0"/>
                    </a:lnTo>
                    <a:lnTo>
                      <a:pt x="385" y="200"/>
                    </a:lnTo>
                    <a:lnTo>
                      <a:pt x="206" y="294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6408" name="Freeform 47"/>
            <p:cNvSpPr>
              <a:spLocks/>
            </p:cNvSpPr>
            <p:nvPr/>
          </p:nvSpPr>
          <p:spPr bwMode="auto">
            <a:xfrm rot="-1584105">
              <a:off x="2794" y="2434"/>
              <a:ext cx="1008" cy="888"/>
            </a:xfrm>
            <a:custGeom>
              <a:avLst/>
              <a:gdLst>
                <a:gd name="T0" fmla="*/ 0 w 4728"/>
                <a:gd name="T1" fmla="*/ 0 h 4981"/>
                <a:gd name="T2" fmla="*/ 0 w 4728"/>
                <a:gd name="T3" fmla="*/ 0 h 4981"/>
                <a:gd name="T4" fmla="*/ 0 w 4728"/>
                <a:gd name="T5" fmla="*/ 0 h 4981"/>
                <a:gd name="T6" fmla="*/ 0 w 4728"/>
                <a:gd name="T7" fmla="*/ 0 h 4981"/>
                <a:gd name="T8" fmla="*/ 0 w 4728"/>
                <a:gd name="T9" fmla="*/ 0 h 4981"/>
                <a:gd name="T10" fmla="*/ 0 w 4728"/>
                <a:gd name="T11" fmla="*/ 0 h 4981"/>
                <a:gd name="T12" fmla="*/ 0 w 4728"/>
                <a:gd name="T13" fmla="*/ 0 h 4981"/>
                <a:gd name="T14" fmla="*/ 0 w 4728"/>
                <a:gd name="T15" fmla="*/ 0 h 4981"/>
                <a:gd name="T16" fmla="*/ 0 w 4728"/>
                <a:gd name="T17" fmla="*/ 0 h 4981"/>
                <a:gd name="T18" fmla="*/ 0 w 4728"/>
                <a:gd name="T19" fmla="*/ 0 h 4981"/>
                <a:gd name="T20" fmla="*/ 0 w 4728"/>
                <a:gd name="T21" fmla="*/ 0 h 4981"/>
                <a:gd name="T22" fmla="*/ 0 w 4728"/>
                <a:gd name="T23" fmla="*/ 0 h 4981"/>
                <a:gd name="T24" fmla="*/ 0 w 4728"/>
                <a:gd name="T25" fmla="*/ 0 h 49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28"/>
                <a:gd name="T40" fmla="*/ 0 h 4981"/>
                <a:gd name="T41" fmla="*/ 4728 w 4728"/>
                <a:gd name="T42" fmla="*/ 4981 h 49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28" h="4981">
                  <a:moveTo>
                    <a:pt x="1539" y="4981"/>
                  </a:moveTo>
                  <a:cubicBezTo>
                    <a:pt x="353" y="3843"/>
                    <a:pt x="0" y="2286"/>
                    <a:pt x="751" y="1502"/>
                  </a:cubicBezTo>
                  <a:cubicBezTo>
                    <a:pt x="751" y="1502"/>
                    <a:pt x="751" y="1502"/>
                    <a:pt x="751" y="1502"/>
                  </a:cubicBezTo>
                  <a:lnTo>
                    <a:pt x="1615" y="601"/>
                  </a:lnTo>
                  <a:cubicBezTo>
                    <a:pt x="2191" y="0"/>
                    <a:pt x="3279" y="14"/>
                    <a:pt x="4329" y="637"/>
                  </a:cubicBezTo>
                  <a:lnTo>
                    <a:pt x="4728" y="221"/>
                  </a:lnTo>
                  <a:lnTo>
                    <a:pt x="4691" y="1693"/>
                  </a:lnTo>
                  <a:lnTo>
                    <a:pt x="3068" y="1953"/>
                  </a:lnTo>
                  <a:lnTo>
                    <a:pt x="3466" y="1538"/>
                  </a:lnTo>
                  <a:cubicBezTo>
                    <a:pt x="2702" y="1085"/>
                    <a:pt x="1901" y="945"/>
                    <a:pt x="1294" y="1158"/>
                  </a:cubicBezTo>
                  <a:cubicBezTo>
                    <a:pt x="1033" y="2018"/>
                    <a:pt x="1479" y="3194"/>
                    <a:pt x="2403" y="4080"/>
                  </a:cubicBezTo>
                  <a:lnTo>
                    <a:pt x="1539" y="4981"/>
                  </a:lnTo>
                  <a:close/>
                </a:path>
              </a:pathLst>
            </a:custGeom>
            <a:solidFill>
              <a:srgbClr val="3333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409" name="Text Box 48"/>
            <p:cNvSpPr txBox="1">
              <a:spLocks noChangeArrowheads="1"/>
            </p:cNvSpPr>
            <p:nvPr/>
          </p:nvSpPr>
          <p:spPr bwMode="auto">
            <a:xfrm>
              <a:off x="-336" y="1968"/>
              <a:ext cx="3120" cy="114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sz="1600" b="1" u="sng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Village Organization (VO)</a:t>
              </a:r>
            </a:p>
            <a:p>
              <a:pPr algn="l" eaLnBrk="1" hangingPunct="1"/>
              <a:r>
                <a:rPr lang="en-GB" sz="14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</a:t>
              </a:r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Federation of Community Organizations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Leaders and General Body (all CO Presidents 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and Managers)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All mohallas/settlements represented in VO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100% inclusion of poorest households through 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COs</a:t>
              </a:r>
            </a:p>
          </p:txBody>
        </p: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990601" y="811213"/>
            <a:ext cx="8539163" cy="2125662"/>
            <a:chOff x="-336" y="511"/>
            <a:chExt cx="5379" cy="1339"/>
          </a:xfrm>
        </p:grpSpPr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3840" y="511"/>
              <a:ext cx="1203" cy="1121"/>
              <a:chOff x="3028" y="2069"/>
              <a:chExt cx="1079" cy="1025"/>
            </a:xfrm>
          </p:grpSpPr>
          <p:sp>
            <p:nvSpPr>
              <p:cNvPr id="16399" name="Freeform 51"/>
              <p:cNvSpPr>
                <a:spLocks/>
              </p:cNvSpPr>
              <p:nvPr/>
            </p:nvSpPr>
            <p:spPr bwMode="auto">
              <a:xfrm>
                <a:off x="3124" y="2091"/>
                <a:ext cx="391" cy="370"/>
              </a:xfrm>
              <a:custGeom>
                <a:avLst/>
                <a:gdLst>
                  <a:gd name="T0" fmla="*/ 0 w 391"/>
                  <a:gd name="T1" fmla="*/ 293 h 370"/>
                  <a:gd name="T2" fmla="*/ 4 w 391"/>
                  <a:gd name="T3" fmla="*/ 285 h 370"/>
                  <a:gd name="T4" fmla="*/ 8 w 391"/>
                  <a:gd name="T5" fmla="*/ 279 h 370"/>
                  <a:gd name="T6" fmla="*/ 12 w 391"/>
                  <a:gd name="T7" fmla="*/ 272 h 370"/>
                  <a:gd name="T8" fmla="*/ 15 w 391"/>
                  <a:gd name="T9" fmla="*/ 266 h 370"/>
                  <a:gd name="T10" fmla="*/ 19 w 391"/>
                  <a:gd name="T11" fmla="*/ 260 h 370"/>
                  <a:gd name="T12" fmla="*/ 24 w 391"/>
                  <a:gd name="T13" fmla="*/ 253 h 370"/>
                  <a:gd name="T14" fmla="*/ 28 w 391"/>
                  <a:gd name="T15" fmla="*/ 247 h 370"/>
                  <a:gd name="T16" fmla="*/ 32 w 391"/>
                  <a:gd name="T17" fmla="*/ 240 h 370"/>
                  <a:gd name="T18" fmla="*/ 37 w 391"/>
                  <a:gd name="T19" fmla="*/ 232 h 370"/>
                  <a:gd name="T20" fmla="*/ 43 w 391"/>
                  <a:gd name="T21" fmla="*/ 225 h 370"/>
                  <a:gd name="T22" fmla="*/ 48 w 391"/>
                  <a:gd name="T23" fmla="*/ 219 h 370"/>
                  <a:gd name="T24" fmla="*/ 53 w 391"/>
                  <a:gd name="T25" fmla="*/ 212 h 370"/>
                  <a:gd name="T26" fmla="*/ 59 w 391"/>
                  <a:gd name="T27" fmla="*/ 205 h 370"/>
                  <a:gd name="T28" fmla="*/ 65 w 391"/>
                  <a:gd name="T29" fmla="*/ 198 h 370"/>
                  <a:gd name="T30" fmla="*/ 71 w 391"/>
                  <a:gd name="T31" fmla="*/ 191 h 370"/>
                  <a:gd name="T32" fmla="*/ 77 w 391"/>
                  <a:gd name="T33" fmla="*/ 184 h 370"/>
                  <a:gd name="T34" fmla="*/ 83 w 391"/>
                  <a:gd name="T35" fmla="*/ 178 h 370"/>
                  <a:gd name="T36" fmla="*/ 91 w 391"/>
                  <a:gd name="T37" fmla="*/ 170 h 370"/>
                  <a:gd name="T38" fmla="*/ 98 w 391"/>
                  <a:gd name="T39" fmla="*/ 163 h 370"/>
                  <a:gd name="T40" fmla="*/ 104 w 391"/>
                  <a:gd name="T41" fmla="*/ 158 h 370"/>
                  <a:gd name="T42" fmla="*/ 112 w 391"/>
                  <a:gd name="T43" fmla="*/ 151 h 370"/>
                  <a:gd name="T44" fmla="*/ 117 w 391"/>
                  <a:gd name="T45" fmla="*/ 146 h 370"/>
                  <a:gd name="T46" fmla="*/ 124 w 391"/>
                  <a:gd name="T47" fmla="*/ 140 h 370"/>
                  <a:gd name="T48" fmla="*/ 131 w 391"/>
                  <a:gd name="T49" fmla="*/ 135 h 370"/>
                  <a:gd name="T50" fmla="*/ 140 w 391"/>
                  <a:gd name="T51" fmla="*/ 128 h 370"/>
                  <a:gd name="T52" fmla="*/ 147 w 391"/>
                  <a:gd name="T53" fmla="*/ 123 h 370"/>
                  <a:gd name="T54" fmla="*/ 155 w 391"/>
                  <a:gd name="T55" fmla="*/ 117 h 370"/>
                  <a:gd name="T56" fmla="*/ 164 w 391"/>
                  <a:gd name="T57" fmla="*/ 111 h 370"/>
                  <a:gd name="T58" fmla="*/ 173 w 391"/>
                  <a:gd name="T59" fmla="*/ 105 h 370"/>
                  <a:gd name="T60" fmla="*/ 183 w 391"/>
                  <a:gd name="T61" fmla="*/ 98 h 370"/>
                  <a:gd name="T62" fmla="*/ 192 w 391"/>
                  <a:gd name="T63" fmla="*/ 93 h 370"/>
                  <a:gd name="T64" fmla="*/ 202 w 391"/>
                  <a:gd name="T65" fmla="*/ 88 h 370"/>
                  <a:gd name="T66" fmla="*/ 213 w 391"/>
                  <a:gd name="T67" fmla="*/ 82 h 370"/>
                  <a:gd name="T68" fmla="*/ 222 w 391"/>
                  <a:gd name="T69" fmla="*/ 78 h 370"/>
                  <a:gd name="T70" fmla="*/ 230 w 391"/>
                  <a:gd name="T71" fmla="*/ 73 h 370"/>
                  <a:gd name="T72" fmla="*/ 240 w 391"/>
                  <a:gd name="T73" fmla="*/ 69 h 370"/>
                  <a:gd name="T74" fmla="*/ 247 w 391"/>
                  <a:gd name="T75" fmla="*/ 67 h 370"/>
                  <a:gd name="T76" fmla="*/ 217 w 391"/>
                  <a:gd name="T77" fmla="*/ 0 h 370"/>
                  <a:gd name="T78" fmla="*/ 391 w 391"/>
                  <a:gd name="T79" fmla="*/ 95 h 370"/>
                  <a:gd name="T80" fmla="*/ 346 w 391"/>
                  <a:gd name="T81" fmla="*/ 291 h 370"/>
                  <a:gd name="T82" fmla="*/ 318 w 391"/>
                  <a:gd name="T83" fmla="*/ 232 h 370"/>
                  <a:gd name="T84" fmla="*/ 306 w 391"/>
                  <a:gd name="T85" fmla="*/ 238 h 370"/>
                  <a:gd name="T86" fmla="*/ 295 w 391"/>
                  <a:gd name="T87" fmla="*/ 243 h 370"/>
                  <a:gd name="T88" fmla="*/ 283 w 391"/>
                  <a:gd name="T89" fmla="*/ 251 h 370"/>
                  <a:gd name="T90" fmla="*/ 270 w 391"/>
                  <a:gd name="T91" fmla="*/ 259 h 370"/>
                  <a:gd name="T92" fmla="*/ 260 w 391"/>
                  <a:gd name="T93" fmla="*/ 266 h 370"/>
                  <a:gd name="T94" fmla="*/ 250 w 391"/>
                  <a:gd name="T95" fmla="*/ 274 h 370"/>
                  <a:gd name="T96" fmla="*/ 240 w 391"/>
                  <a:gd name="T97" fmla="*/ 282 h 370"/>
                  <a:gd name="T98" fmla="*/ 231 w 391"/>
                  <a:gd name="T99" fmla="*/ 290 h 370"/>
                  <a:gd name="T100" fmla="*/ 223 w 391"/>
                  <a:gd name="T101" fmla="*/ 298 h 370"/>
                  <a:gd name="T102" fmla="*/ 214 w 391"/>
                  <a:gd name="T103" fmla="*/ 307 h 370"/>
                  <a:gd name="T104" fmla="*/ 207 w 391"/>
                  <a:gd name="T105" fmla="*/ 316 h 370"/>
                  <a:gd name="T106" fmla="*/ 199 w 391"/>
                  <a:gd name="T107" fmla="*/ 325 h 370"/>
                  <a:gd name="T108" fmla="*/ 193 w 391"/>
                  <a:gd name="T109" fmla="*/ 333 h 370"/>
                  <a:gd name="T110" fmla="*/ 186 w 391"/>
                  <a:gd name="T111" fmla="*/ 344 h 370"/>
                  <a:gd name="T112" fmla="*/ 179 w 391"/>
                  <a:gd name="T113" fmla="*/ 354 h 370"/>
                  <a:gd name="T114" fmla="*/ 176 w 391"/>
                  <a:gd name="T115" fmla="*/ 362 h 370"/>
                  <a:gd name="T116" fmla="*/ 171 w 391"/>
                  <a:gd name="T117" fmla="*/ 370 h 370"/>
                  <a:gd name="T118" fmla="*/ 0 w 391"/>
                  <a:gd name="T119" fmla="*/ 293 h 37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1"/>
                  <a:gd name="T181" fmla="*/ 0 h 370"/>
                  <a:gd name="T182" fmla="*/ 391 w 391"/>
                  <a:gd name="T183" fmla="*/ 370 h 37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1" h="370">
                    <a:moveTo>
                      <a:pt x="0" y="293"/>
                    </a:moveTo>
                    <a:lnTo>
                      <a:pt x="4" y="285"/>
                    </a:lnTo>
                    <a:lnTo>
                      <a:pt x="8" y="279"/>
                    </a:lnTo>
                    <a:lnTo>
                      <a:pt x="12" y="272"/>
                    </a:lnTo>
                    <a:lnTo>
                      <a:pt x="15" y="266"/>
                    </a:lnTo>
                    <a:lnTo>
                      <a:pt x="19" y="260"/>
                    </a:lnTo>
                    <a:lnTo>
                      <a:pt x="24" y="253"/>
                    </a:lnTo>
                    <a:lnTo>
                      <a:pt x="28" y="247"/>
                    </a:lnTo>
                    <a:lnTo>
                      <a:pt x="32" y="240"/>
                    </a:lnTo>
                    <a:lnTo>
                      <a:pt x="37" y="232"/>
                    </a:lnTo>
                    <a:lnTo>
                      <a:pt x="43" y="225"/>
                    </a:lnTo>
                    <a:lnTo>
                      <a:pt x="48" y="219"/>
                    </a:lnTo>
                    <a:lnTo>
                      <a:pt x="53" y="212"/>
                    </a:lnTo>
                    <a:lnTo>
                      <a:pt x="59" y="205"/>
                    </a:lnTo>
                    <a:lnTo>
                      <a:pt x="65" y="198"/>
                    </a:lnTo>
                    <a:lnTo>
                      <a:pt x="71" y="191"/>
                    </a:lnTo>
                    <a:lnTo>
                      <a:pt x="77" y="184"/>
                    </a:lnTo>
                    <a:lnTo>
                      <a:pt x="83" y="178"/>
                    </a:lnTo>
                    <a:lnTo>
                      <a:pt x="91" y="170"/>
                    </a:lnTo>
                    <a:lnTo>
                      <a:pt x="98" y="163"/>
                    </a:lnTo>
                    <a:lnTo>
                      <a:pt x="104" y="158"/>
                    </a:lnTo>
                    <a:lnTo>
                      <a:pt x="112" y="151"/>
                    </a:lnTo>
                    <a:lnTo>
                      <a:pt x="117" y="146"/>
                    </a:lnTo>
                    <a:lnTo>
                      <a:pt x="124" y="140"/>
                    </a:lnTo>
                    <a:lnTo>
                      <a:pt x="131" y="135"/>
                    </a:lnTo>
                    <a:lnTo>
                      <a:pt x="140" y="128"/>
                    </a:lnTo>
                    <a:lnTo>
                      <a:pt x="147" y="123"/>
                    </a:lnTo>
                    <a:lnTo>
                      <a:pt x="155" y="117"/>
                    </a:lnTo>
                    <a:lnTo>
                      <a:pt x="164" y="111"/>
                    </a:lnTo>
                    <a:lnTo>
                      <a:pt x="173" y="105"/>
                    </a:lnTo>
                    <a:lnTo>
                      <a:pt x="183" y="98"/>
                    </a:lnTo>
                    <a:lnTo>
                      <a:pt x="192" y="93"/>
                    </a:lnTo>
                    <a:lnTo>
                      <a:pt x="202" y="88"/>
                    </a:lnTo>
                    <a:lnTo>
                      <a:pt x="213" y="82"/>
                    </a:lnTo>
                    <a:lnTo>
                      <a:pt x="222" y="78"/>
                    </a:lnTo>
                    <a:lnTo>
                      <a:pt x="230" y="73"/>
                    </a:lnTo>
                    <a:lnTo>
                      <a:pt x="240" y="69"/>
                    </a:lnTo>
                    <a:lnTo>
                      <a:pt x="247" y="67"/>
                    </a:lnTo>
                    <a:lnTo>
                      <a:pt x="217" y="0"/>
                    </a:lnTo>
                    <a:lnTo>
                      <a:pt x="391" y="95"/>
                    </a:lnTo>
                    <a:lnTo>
                      <a:pt x="346" y="291"/>
                    </a:lnTo>
                    <a:lnTo>
                      <a:pt x="318" y="232"/>
                    </a:lnTo>
                    <a:lnTo>
                      <a:pt x="306" y="238"/>
                    </a:lnTo>
                    <a:lnTo>
                      <a:pt x="295" y="243"/>
                    </a:lnTo>
                    <a:lnTo>
                      <a:pt x="283" y="251"/>
                    </a:lnTo>
                    <a:lnTo>
                      <a:pt x="270" y="259"/>
                    </a:lnTo>
                    <a:lnTo>
                      <a:pt x="260" y="266"/>
                    </a:lnTo>
                    <a:lnTo>
                      <a:pt x="250" y="274"/>
                    </a:lnTo>
                    <a:lnTo>
                      <a:pt x="240" y="282"/>
                    </a:lnTo>
                    <a:lnTo>
                      <a:pt x="231" y="290"/>
                    </a:lnTo>
                    <a:lnTo>
                      <a:pt x="223" y="298"/>
                    </a:lnTo>
                    <a:lnTo>
                      <a:pt x="214" y="307"/>
                    </a:lnTo>
                    <a:lnTo>
                      <a:pt x="207" y="316"/>
                    </a:lnTo>
                    <a:lnTo>
                      <a:pt x="199" y="325"/>
                    </a:lnTo>
                    <a:lnTo>
                      <a:pt x="193" y="333"/>
                    </a:lnTo>
                    <a:lnTo>
                      <a:pt x="186" y="344"/>
                    </a:lnTo>
                    <a:lnTo>
                      <a:pt x="179" y="354"/>
                    </a:lnTo>
                    <a:lnTo>
                      <a:pt x="176" y="362"/>
                    </a:lnTo>
                    <a:lnTo>
                      <a:pt x="171" y="370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0" name="Freeform 52"/>
              <p:cNvSpPr>
                <a:spLocks/>
              </p:cNvSpPr>
              <p:nvPr/>
            </p:nvSpPr>
            <p:spPr bwMode="auto">
              <a:xfrm>
                <a:off x="3028" y="2352"/>
                <a:ext cx="344" cy="411"/>
              </a:xfrm>
              <a:custGeom>
                <a:avLst/>
                <a:gdLst>
                  <a:gd name="T0" fmla="*/ 344 w 344"/>
                  <a:gd name="T1" fmla="*/ 170 h 411"/>
                  <a:gd name="T2" fmla="*/ 256 w 344"/>
                  <a:gd name="T3" fmla="*/ 136 h 411"/>
                  <a:gd name="T4" fmla="*/ 253 w 344"/>
                  <a:gd name="T5" fmla="*/ 143 h 411"/>
                  <a:gd name="T6" fmla="*/ 251 w 344"/>
                  <a:gd name="T7" fmla="*/ 151 h 411"/>
                  <a:gd name="T8" fmla="*/ 248 w 344"/>
                  <a:gd name="T9" fmla="*/ 159 h 411"/>
                  <a:gd name="T10" fmla="*/ 246 w 344"/>
                  <a:gd name="T11" fmla="*/ 168 h 411"/>
                  <a:gd name="T12" fmla="*/ 244 w 344"/>
                  <a:gd name="T13" fmla="*/ 179 h 411"/>
                  <a:gd name="T14" fmla="*/ 242 w 344"/>
                  <a:gd name="T15" fmla="*/ 188 h 411"/>
                  <a:gd name="T16" fmla="*/ 241 w 344"/>
                  <a:gd name="T17" fmla="*/ 198 h 411"/>
                  <a:gd name="T18" fmla="*/ 240 w 344"/>
                  <a:gd name="T19" fmla="*/ 209 h 411"/>
                  <a:gd name="T20" fmla="*/ 239 w 344"/>
                  <a:gd name="T21" fmla="*/ 220 h 411"/>
                  <a:gd name="T22" fmla="*/ 239 w 344"/>
                  <a:gd name="T23" fmla="*/ 241 h 411"/>
                  <a:gd name="T24" fmla="*/ 239 w 344"/>
                  <a:gd name="T25" fmla="*/ 251 h 411"/>
                  <a:gd name="T26" fmla="*/ 240 w 344"/>
                  <a:gd name="T27" fmla="*/ 261 h 411"/>
                  <a:gd name="T28" fmla="*/ 241 w 344"/>
                  <a:gd name="T29" fmla="*/ 271 h 411"/>
                  <a:gd name="T30" fmla="*/ 243 w 344"/>
                  <a:gd name="T31" fmla="*/ 281 h 411"/>
                  <a:gd name="T32" fmla="*/ 245 w 344"/>
                  <a:gd name="T33" fmla="*/ 291 h 411"/>
                  <a:gd name="T34" fmla="*/ 248 w 344"/>
                  <a:gd name="T35" fmla="*/ 302 h 411"/>
                  <a:gd name="T36" fmla="*/ 251 w 344"/>
                  <a:gd name="T37" fmla="*/ 313 h 411"/>
                  <a:gd name="T38" fmla="*/ 87 w 344"/>
                  <a:gd name="T39" fmla="*/ 411 h 411"/>
                  <a:gd name="T40" fmla="*/ 83 w 344"/>
                  <a:gd name="T41" fmla="*/ 401 h 411"/>
                  <a:gd name="T42" fmla="*/ 80 w 344"/>
                  <a:gd name="T43" fmla="*/ 392 h 411"/>
                  <a:gd name="T44" fmla="*/ 77 w 344"/>
                  <a:gd name="T45" fmla="*/ 384 h 411"/>
                  <a:gd name="T46" fmla="*/ 74 w 344"/>
                  <a:gd name="T47" fmla="*/ 375 h 411"/>
                  <a:gd name="T48" fmla="*/ 71 w 344"/>
                  <a:gd name="T49" fmla="*/ 368 h 411"/>
                  <a:gd name="T50" fmla="*/ 68 w 344"/>
                  <a:gd name="T51" fmla="*/ 359 h 411"/>
                  <a:gd name="T52" fmla="*/ 66 w 344"/>
                  <a:gd name="T53" fmla="*/ 351 h 411"/>
                  <a:gd name="T54" fmla="*/ 64 w 344"/>
                  <a:gd name="T55" fmla="*/ 343 h 411"/>
                  <a:gd name="T56" fmla="*/ 62 w 344"/>
                  <a:gd name="T57" fmla="*/ 335 h 411"/>
                  <a:gd name="T58" fmla="*/ 60 w 344"/>
                  <a:gd name="T59" fmla="*/ 326 h 411"/>
                  <a:gd name="T60" fmla="*/ 58 w 344"/>
                  <a:gd name="T61" fmla="*/ 316 h 411"/>
                  <a:gd name="T62" fmla="*/ 56 w 344"/>
                  <a:gd name="T63" fmla="*/ 307 h 411"/>
                  <a:gd name="T64" fmla="*/ 54 w 344"/>
                  <a:gd name="T65" fmla="*/ 297 h 411"/>
                  <a:gd name="T66" fmla="*/ 53 w 344"/>
                  <a:gd name="T67" fmla="*/ 287 h 411"/>
                  <a:gd name="T68" fmla="*/ 52 w 344"/>
                  <a:gd name="T69" fmla="*/ 277 h 411"/>
                  <a:gd name="T70" fmla="*/ 51 w 344"/>
                  <a:gd name="T71" fmla="*/ 266 h 411"/>
                  <a:gd name="T72" fmla="*/ 50 w 344"/>
                  <a:gd name="T73" fmla="*/ 255 h 411"/>
                  <a:gd name="T74" fmla="*/ 50 w 344"/>
                  <a:gd name="T75" fmla="*/ 244 h 411"/>
                  <a:gd name="T76" fmla="*/ 50 w 344"/>
                  <a:gd name="T77" fmla="*/ 232 h 411"/>
                  <a:gd name="T78" fmla="*/ 50 w 344"/>
                  <a:gd name="T79" fmla="*/ 218 h 411"/>
                  <a:gd name="T80" fmla="*/ 51 w 344"/>
                  <a:gd name="T81" fmla="*/ 205 h 411"/>
                  <a:gd name="T82" fmla="*/ 51 w 344"/>
                  <a:gd name="T83" fmla="*/ 196 h 411"/>
                  <a:gd name="T84" fmla="*/ 52 w 344"/>
                  <a:gd name="T85" fmla="*/ 186 h 411"/>
                  <a:gd name="T86" fmla="*/ 53 w 344"/>
                  <a:gd name="T87" fmla="*/ 176 h 411"/>
                  <a:gd name="T88" fmla="*/ 55 w 344"/>
                  <a:gd name="T89" fmla="*/ 164 h 411"/>
                  <a:gd name="T90" fmla="*/ 57 w 344"/>
                  <a:gd name="T91" fmla="*/ 154 h 411"/>
                  <a:gd name="T92" fmla="*/ 59 w 344"/>
                  <a:gd name="T93" fmla="*/ 144 h 411"/>
                  <a:gd name="T94" fmla="*/ 61 w 344"/>
                  <a:gd name="T95" fmla="*/ 132 h 411"/>
                  <a:gd name="T96" fmla="*/ 64 w 344"/>
                  <a:gd name="T97" fmla="*/ 123 h 411"/>
                  <a:gd name="T98" fmla="*/ 66 w 344"/>
                  <a:gd name="T99" fmla="*/ 111 h 411"/>
                  <a:gd name="T100" fmla="*/ 69 w 344"/>
                  <a:gd name="T101" fmla="*/ 102 h 411"/>
                  <a:gd name="T102" fmla="*/ 73 w 344"/>
                  <a:gd name="T103" fmla="*/ 91 h 411"/>
                  <a:gd name="T104" fmla="*/ 76 w 344"/>
                  <a:gd name="T105" fmla="*/ 81 h 411"/>
                  <a:gd name="T106" fmla="*/ 81 w 344"/>
                  <a:gd name="T107" fmla="*/ 68 h 411"/>
                  <a:gd name="T108" fmla="*/ 0 w 344"/>
                  <a:gd name="T109" fmla="*/ 35 h 411"/>
                  <a:gd name="T110" fmla="*/ 214 w 344"/>
                  <a:gd name="T111" fmla="*/ 0 h 411"/>
                  <a:gd name="T112" fmla="*/ 344 w 344"/>
                  <a:gd name="T113" fmla="*/ 17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44"/>
                  <a:gd name="T172" fmla="*/ 0 h 411"/>
                  <a:gd name="T173" fmla="*/ 344 w 344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44" h="411">
                    <a:moveTo>
                      <a:pt x="344" y="170"/>
                    </a:moveTo>
                    <a:lnTo>
                      <a:pt x="256" y="136"/>
                    </a:lnTo>
                    <a:lnTo>
                      <a:pt x="253" y="143"/>
                    </a:lnTo>
                    <a:lnTo>
                      <a:pt x="251" y="151"/>
                    </a:lnTo>
                    <a:lnTo>
                      <a:pt x="248" y="159"/>
                    </a:lnTo>
                    <a:lnTo>
                      <a:pt x="246" y="168"/>
                    </a:lnTo>
                    <a:lnTo>
                      <a:pt x="244" y="179"/>
                    </a:lnTo>
                    <a:lnTo>
                      <a:pt x="242" y="188"/>
                    </a:lnTo>
                    <a:lnTo>
                      <a:pt x="241" y="198"/>
                    </a:lnTo>
                    <a:lnTo>
                      <a:pt x="240" y="209"/>
                    </a:lnTo>
                    <a:lnTo>
                      <a:pt x="239" y="220"/>
                    </a:lnTo>
                    <a:lnTo>
                      <a:pt x="239" y="241"/>
                    </a:lnTo>
                    <a:lnTo>
                      <a:pt x="239" y="251"/>
                    </a:lnTo>
                    <a:lnTo>
                      <a:pt x="240" y="261"/>
                    </a:lnTo>
                    <a:lnTo>
                      <a:pt x="241" y="271"/>
                    </a:lnTo>
                    <a:lnTo>
                      <a:pt x="243" y="281"/>
                    </a:lnTo>
                    <a:lnTo>
                      <a:pt x="245" y="291"/>
                    </a:lnTo>
                    <a:lnTo>
                      <a:pt x="248" y="302"/>
                    </a:lnTo>
                    <a:lnTo>
                      <a:pt x="251" y="313"/>
                    </a:lnTo>
                    <a:lnTo>
                      <a:pt x="87" y="411"/>
                    </a:lnTo>
                    <a:lnTo>
                      <a:pt x="83" y="401"/>
                    </a:lnTo>
                    <a:lnTo>
                      <a:pt x="80" y="392"/>
                    </a:lnTo>
                    <a:lnTo>
                      <a:pt x="77" y="384"/>
                    </a:lnTo>
                    <a:lnTo>
                      <a:pt x="74" y="375"/>
                    </a:lnTo>
                    <a:lnTo>
                      <a:pt x="71" y="368"/>
                    </a:lnTo>
                    <a:lnTo>
                      <a:pt x="68" y="359"/>
                    </a:lnTo>
                    <a:lnTo>
                      <a:pt x="66" y="351"/>
                    </a:lnTo>
                    <a:lnTo>
                      <a:pt x="64" y="343"/>
                    </a:lnTo>
                    <a:lnTo>
                      <a:pt x="62" y="335"/>
                    </a:lnTo>
                    <a:lnTo>
                      <a:pt x="60" y="326"/>
                    </a:lnTo>
                    <a:lnTo>
                      <a:pt x="58" y="316"/>
                    </a:lnTo>
                    <a:lnTo>
                      <a:pt x="56" y="307"/>
                    </a:lnTo>
                    <a:lnTo>
                      <a:pt x="54" y="297"/>
                    </a:lnTo>
                    <a:lnTo>
                      <a:pt x="53" y="287"/>
                    </a:lnTo>
                    <a:lnTo>
                      <a:pt x="52" y="277"/>
                    </a:lnTo>
                    <a:lnTo>
                      <a:pt x="51" y="266"/>
                    </a:lnTo>
                    <a:lnTo>
                      <a:pt x="50" y="255"/>
                    </a:lnTo>
                    <a:lnTo>
                      <a:pt x="50" y="244"/>
                    </a:lnTo>
                    <a:lnTo>
                      <a:pt x="50" y="232"/>
                    </a:lnTo>
                    <a:lnTo>
                      <a:pt x="50" y="218"/>
                    </a:lnTo>
                    <a:lnTo>
                      <a:pt x="51" y="205"/>
                    </a:lnTo>
                    <a:lnTo>
                      <a:pt x="51" y="196"/>
                    </a:lnTo>
                    <a:lnTo>
                      <a:pt x="52" y="186"/>
                    </a:lnTo>
                    <a:lnTo>
                      <a:pt x="53" y="176"/>
                    </a:lnTo>
                    <a:lnTo>
                      <a:pt x="55" y="164"/>
                    </a:lnTo>
                    <a:lnTo>
                      <a:pt x="57" y="154"/>
                    </a:lnTo>
                    <a:lnTo>
                      <a:pt x="59" y="144"/>
                    </a:lnTo>
                    <a:lnTo>
                      <a:pt x="61" y="132"/>
                    </a:lnTo>
                    <a:lnTo>
                      <a:pt x="64" y="123"/>
                    </a:lnTo>
                    <a:lnTo>
                      <a:pt x="66" y="111"/>
                    </a:lnTo>
                    <a:lnTo>
                      <a:pt x="69" y="102"/>
                    </a:lnTo>
                    <a:lnTo>
                      <a:pt x="73" y="91"/>
                    </a:lnTo>
                    <a:lnTo>
                      <a:pt x="76" y="81"/>
                    </a:lnTo>
                    <a:lnTo>
                      <a:pt x="81" y="68"/>
                    </a:lnTo>
                    <a:lnTo>
                      <a:pt x="0" y="35"/>
                    </a:lnTo>
                    <a:lnTo>
                      <a:pt x="214" y="0"/>
                    </a:lnTo>
                    <a:lnTo>
                      <a:pt x="344" y="1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1" name="Freeform 53"/>
              <p:cNvSpPr>
                <a:spLocks/>
              </p:cNvSpPr>
              <p:nvPr/>
            </p:nvSpPr>
            <p:spPr bwMode="auto">
              <a:xfrm>
                <a:off x="3043" y="2649"/>
                <a:ext cx="391" cy="352"/>
              </a:xfrm>
              <a:custGeom>
                <a:avLst/>
                <a:gdLst>
                  <a:gd name="T0" fmla="*/ 311 w 391"/>
                  <a:gd name="T1" fmla="*/ 352 h 352"/>
                  <a:gd name="T2" fmla="*/ 303 w 391"/>
                  <a:gd name="T3" fmla="*/ 348 h 352"/>
                  <a:gd name="T4" fmla="*/ 296 w 391"/>
                  <a:gd name="T5" fmla="*/ 345 h 352"/>
                  <a:gd name="T6" fmla="*/ 289 w 391"/>
                  <a:gd name="T7" fmla="*/ 342 h 352"/>
                  <a:gd name="T8" fmla="*/ 283 w 391"/>
                  <a:gd name="T9" fmla="*/ 338 h 352"/>
                  <a:gd name="T10" fmla="*/ 276 w 391"/>
                  <a:gd name="T11" fmla="*/ 335 h 352"/>
                  <a:gd name="T12" fmla="*/ 269 w 391"/>
                  <a:gd name="T13" fmla="*/ 331 h 352"/>
                  <a:gd name="T14" fmla="*/ 262 w 391"/>
                  <a:gd name="T15" fmla="*/ 327 h 352"/>
                  <a:gd name="T16" fmla="*/ 255 w 391"/>
                  <a:gd name="T17" fmla="*/ 323 h 352"/>
                  <a:gd name="T18" fmla="*/ 247 w 391"/>
                  <a:gd name="T19" fmla="*/ 317 h 352"/>
                  <a:gd name="T20" fmla="*/ 239 w 391"/>
                  <a:gd name="T21" fmla="*/ 312 h 352"/>
                  <a:gd name="T22" fmla="*/ 232 w 391"/>
                  <a:gd name="T23" fmla="*/ 307 h 352"/>
                  <a:gd name="T24" fmla="*/ 226 w 391"/>
                  <a:gd name="T25" fmla="*/ 302 h 352"/>
                  <a:gd name="T26" fmla="*/ 218 w 391"/>
                  <a:gd name="T27" fmla="*/ 297 h 352"/>
                  <a:gd name="T28" fmla="*/ 210 w 391"/>
                  <a:gd name="T29" fmla="*/ 291 h 352"/>
                  <a:gd name="T30" fmla="*/ 203 w 391"/>
                  <a:gd name="T31" fmla="*/ 286 h 352"/>
                  <a:gd name="T32" fmla="*/ 196 w 391"/>
                  <a:gd name="T33" fmla="*/ 279 h 352"/>
                  <a:gd name="T34" fmla="*/ 190 w 391"/>
                  <a:gd name="T35" fmla="*/ 274 h 352"/>
                  <a:gd name="T36" fmla="*/ 181 w 391"/>
                  <a:gd name="T37" fmla="*/ 266 h 352"/>
                  <a:gd name="T38" fmla="*/ 174 w 391"/>
                  <a:gd name="T39" fmla="*/ 260 h 352"/>
                  <a:gd name="T40" fmla="*/ 168 w 391"/>
                  <a:gd name="T41" fmla="*/ 254 h 352"/>
                  <a:gd name="T42" fmla="*/ 161 w 391"/>
                  <a:gd name="T43" fmla="*/ 247 h 352"/>
                  <a:gd name="T44" fmla="*/ 156 w 391"/>
                  <a:gd name="T45" fmla="*/ 242 h 352"/>
                  <a:gd name="T46" fmla="*/ 150 w 391"/>
                  <a:gd name="T47" fmla="*/ 235 h 352"/>
                  <a:gd name="T48" fmla="*/ 144 w 391"/>
                  <a:gd name="T49" fmla="*/ 228 h 352"/>
                  <a:gd name="T50" fmla="*/ 137 w 391"/>
                  <a:gd name="T51" fmla="*/ 220 h 352"/>
                  <a:gd name="T52" fmla="*/ 131 w 391"/>
                  <a:gd name="T53" fmla="*/ 214 h 352"/>
                  <a:gd name="T54" fmla="*/ 125 w 391"/>
                  <a:gd name="T55" fmla="*/ 206 h 352"/>
                  <a:gd name="T56" fmla="*/ 118 w 391"/>
                  <a:gd name="T57" fmla="*/ 197 h 352"/>
                  <a:gd name="T58" fmla="*/ 112 w 391"/>
                  <a:gd name="T59" fmla="*/ 189 h 352"/>
                  <a:gd name="T60" fmla="*/ 106 w 391"/>
                  <a:gd name="T61" fmla="*/ 180 h 352"/>
                  <a:gd name="T62" fmla="*/ 100 w 391"/>
                  <a:gd name="T63" fmla="*/ 171 h 352"/>
                  <a:gd name="T64" fmla="*/ 94 w 391"/>
                  <a:gd name="T65" fmla="*/ 161 h 352"/>
                  <a:gd name="T66" fmla="*/ 88 w 391"/>
                  <a:gd name="T67" fmla="*/ 151 h 352"/>
                  <a:gd name="T68" fmla="*/ 84 w 391"/>
                  <a:gd name="T69" fmla="*/ 143 h 352"/>
                  <a:gd name="T70" fmla="*/ 79 w 391"/>
                  <a:gd name="T71" fmla="*/ 134 h 352"/>
                  <a:gd name="T72" fmla="*/ 75 w 391"/>
                  <a:gd name="T73" fmla="*/ 125 h 352"/>
                  <a:gd name="T74" fmla="*/ 0 w 391"/>
                  <a:gd name="T75" fmla="*/ 159 h 352"/>
                  <a:gd name="T76" fmla="*/ 123 w 391"/>
                  <a:gd name="T77" fmla="*/ 0 h 352"/>
                  <a:gd name="T78" fmla="*/ 331 w 391"/>
                  <a:gd name="T79" fmla="*/ 17 h 352"/>
                  <a:gd name="T80" fmla="*/ 247 w 391"/>
                  <a:gd name="T81" fmla="*/ 52 h 352"/>
                  <a:gd name="T82" fmla="*/ 252 w 391"/>
                  <a:gd name="T83" fmla="*/ 62 h 352"/>
                  <a:gd name="T84" fmla="*/ 259 w 391"/>
                  <a:gd name="T85" fmla="*/ 73 h 352"/>
                  <a:gd name="T86" fmla="*/ 266 w 391"/>
                  <a:gd name="T87" fmla="*/ 84 h 352"/>
                  <a:gd name="T88" fmla="*/ 275 w 391"/>
                  <a:gd name="T89" fmla="*/ 97 h 352"/>
                  <a:gd name="T90" fmla="*/ 282 w 391"/>
                  <a:gd name="T91" fmla="*/ 106 h 352"/>
                  <a:gd name="T92" fmla="*/ 291 w 391"/>
                  <a:gd name="T93" fmla="*/ 116 h 352"/>
                  <a:gd name="T94" fmla="*/ 299 w 391"/>
                  <a:gd name="T95" fmla="*/ 125 h 352"/>
                  <a:gd name="T96" fmla="*/ 307 w 391"/>
                  <a:gd name="T97" fmla="*/ 133 h 352"/>
                  <a:gd name="T98" fmla="*/ 316 w 391"/>
                  <a:gd name="T99" fmla="*/ 141 h 352"/>
                  <a:gd name="T100" fmla="*/ 326 w 391"/>
                  <a:gd name="T101" fmla="*/ 150 h 352"/>
                  <a:gd name="T102" fmla="*/ 335 w 391"/>
                  <a:gd name="T103" fmla="*/ 157 h 352"/>
                  <a:gd name="T104" fmla="*/ 345 w 391"/>
                  <a:gd name="T105" fmla="*/ 164 h 352"/>
                  <a:gd name="T106" fmla="*/ 354 w 391"/>
                  <a:gd name="T107" fmla="*/ 170 h 352"/>
                  <a:gd name="T108" fmla="*/ 365 w 391"/>
                  <a:gd name="T109" fmla="*/ 177 h 352"/>
                  <a:gd name="T110" fmla="*/ 376 w 391"/>
                  <a:gd name="T111" fmla="*/ 183 h 352"/>
                  <a:gd name="T112" fmla="*/ 384 w 391"/>
                  <a:gd name="T113" fmla="*/ 186 h 352"/>
                  <a:gd name="T114" fmla="*/ 391 w 391"/>
                  <a:gd name="T115" fmla="*/ 190 h 352"/>
                  <a:gd name="T116" fmla="*/ 311 w 391"/>
                  <a:gd name="T117" fmla="*/ 352 h 3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1"/>
                  <a:gd name="T178" fmla="*/ 0 h 352"/>
                  <a:gd name="T179" fmla="*/ 391 w 391"/>
                  <a:gd name="T180" fmla="*/ 352 h 35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1" h="352">
                    <a:moveTo>
                      <a:pt x="311" y="352"/>
                    </a:moveTo>
                    <a:lnTo>
                      <a:pt x="303" y="348"/>
                    </a:lnTo>
                    <a:lnTo>
                      <a:pt x="296" y="345"/>
                    </a:lnTo>
                    <a:lnTo>
                      <a:pt x="289" y="342"/>
                    </a:lnTo>
                    <a:lnTo>
                      <a:pt x="283" y="338"/>
                    </a:lnTo>
                    <a:lnTo>
                      <a:pt x="276" y="335"/>
                    </a:lnTo>
                    <a:lnTo>
                      <a:pt x="269" y="331"/>
                    </a:lnTo>
                    <a:lnTo>
                      <a:pt x="262" y="327"/>
                    </a:lnTo>
                    <a:lnTo>
                      <a:pt x="255" y="323"/>
                    </a:lnTo>
                    <a:lnTo>
                      <a:pt x="247" y="317"/>
                    </a:lnTo>
                    <a:lnTo>
                      <a:pt x="239" y="312"/>
                    </a:lnTo>
                    <a:lnTo>
                      <a:pt x="232" y="307"/>
                    </a:lnTo>
                    <a:lnTo>
                      <a:pt x="226" y="302"/>
                    </a:lnTo>
                    <a:lnTo>
                      <a:pt x="218" y="297"/>
                    </a:lnTo>
                    <a:lnTo>
                      <a:pt x="210" y="291"/>
                    </a:lnTo>
                    <a:lnTo>
                      <a:pt x="203" y="286"/>
                    </a:lnTo>
                    <a:lnTo>
                      <a:pt x="196" y="279"/>
                    </a:lnTo>
                    <a:lnTo>
                      <a:pt x="190" y="274"/>
                    </a:lnTo>
                    <a:lnTo>
                      <a:pt x="181" y="266"/>
                    </a:lnTo>
                    <a:lnTo>
                      <a:pt x="174" y="260"/>
                    </a:lnTo>
                    <a:lnTo>
                      <a:pt x="168" y="254"/>
                    </a:lnTo>
                    <a:lnTo>
                      <a:pt x="161" y="247"/>
                    </a:lnTo>
                    <a:lnTo>
                      <a:pt x="156" y="242"/>
                    </a:lnTo>
                    <a:lnTo>
                      <a:pt x="150" y="235"/>
                    </a:lnTo>
                    <a:lnTo>
                      <a:pt x="144" y="228"/>
                    </a:lnTo>
                    <a:lnTo>
                      <a:pt x="137" y="220"/>
                    </a:lnTo>
                    <a:lnTo>
                      <a:pt x="131" y="214"/>
                    </a:lnTo>
                    <a:lnTo>
                      <a:pt x="125" y="206"/>
                    </a:lnTo>
                    <a:lnTo>
                      <a:pt x="118" y="197"/>
                    </a:lnTo>
                    <a:lnTo>
                      <a:pt x="112" y="189"/>
                    </a:lnTo>
                    <a:lnTo>
                      <a:pt x="106" y="180"/>
                    </a:lnTo>
                    <a:lnTo>
                      <a:pt x="100" y="171"/>
                    </a:lnTo>
                    <a:lnTo>
                      <a:pt x="94" y="161"/>
                    </a:lnTo>
                    <a:lnTo>
                      <a:pt x="88" y="151"/>
                    </a:lnTo>
                    <a:lnTo>
                      <a:pt x="84" y="143"/>
                    </a:lnTo>
                    <a:lnTo>
                      <a:pt x="79" y="134"/>
                    </a:lnTo>
                    <a:lnTo>
                      <a:pt x="75" y="125"/>
                    </a:lnTo>
                    <a:lnTo>
                      <a:pt x="0" y="159"/>
                    </a:lnTo>
                    <a:lnTo>
                      <a:pt x="123" y="0"/>
                    </a:lnTo>
                    <a:lnTo>
                      <a:pt x="331" y="17"/>
                    </a:lnTo>
                    <a:lnTo>
                      <a:pt x="247" y="52"/>
                    </a:lnTo>
                    <a:lnTo>
                      <a:pt x="252" y="62"/>
                    </a:lnTo>
                    <a:lnTo>
                      <a:pt x="259" y="73"/>
                    </a:lnTo>
                    <a:lnTo>
                      <a:pt x="266" y="84"/>
                    </a:lnTo>
                    <a:lnTo>
                      <a:pt x="275" y="97"/>
                    </a:lnTo>
                    <a:lnTo>
                      <a:pt x="282" y="106"/>
                    </a:lnTo>
                    <a:lnTo>
                      <a:pt x="291" y="116"/>
                    </a:lnTo>
                    <a:lnTo>
                      <a:pt x="299" y="125"/>
                    </a:lnTo>
                    <a:lnTo>
                      <a:pt x="307" y="133"/>
                    </a:lnTo>
                    <a:lnTo>
                      <a:pt x="316" y="141"/>
                    </a:lnTo>
                    <a:lnTo>
                      <a:pt x="326" y="150"/>
                    </a:lnTo>
                    <a:lnTo>
                      <a:pt x="335" y="157"/>
                    </a:lnTo>
                    <a:lnTo>
                      <a:pt x="345" y="164"/>
                    </a:lnTo>
                    <a:lnTo>
                      <a:pt x="354" y="170"/>
                    </a:lnTo>
                    <a:lnTo>
                      <a:pt x="365" y="177"/>
                    </a:lnTo>
                    <a:lnTo>
                      <a:pt x="376" y="183"/>
                    </a:lnTo>
                    <a:lnTo>
                      <a:pt x="384" y="186"/>
                    </a:lnTo>
                    <a:lnTo>
                      <a:pt x="391" y="190"/>
                    </a:lnTo>
                    <a:lnTo>
                      <a:pt x="311" y="352"/>
                    </a:lnTo>
                    <a:close/>
                  </a:path>
                </a:pathLst>
              </a:cu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2" name="Freeform 54"/>
              <p:cNvSpPr>
                <a:spLocks/>
              </p:cNvSpPr>
              <p:nvPr/>
            </p:nvSpPr>
            <p:spPr bwMode="auto">
              <a:xfrm>
                <a:off x="3338" y="2772"/>
                <a:ext cx="424" cy="322"/>
              </a:xfrm>
              <a:custGeom>
                <a:avLst/>
                <a:gdLst>
                  <a:gd name="T0" fmla="*/ 170 w 424"/>
                  <a:gd name="T1" fmla="*/ 0 h 322"/>
                  <a:gd name="T2" fmla="*/ 135 w 424"/>
                  <a:gd name="T3" fmla="*/ 83 h 322"/>
                  <a:gd name="T4" fmla="*/ 143 w 424"/>
                  <a:gd name="T5" fmla="*/ 86 h 322"/>
                  <a:gd name="T6" fmla="*/ 150 w 424"/>
                  <a:gd name="T7" fmla="*/ 88 h 322"/>
                  <a:gd name="T8" fmla="*/ 159 w 424"/>
                  <a:gd name="T9" fmla="*/ 91 h 322"/>
                  <a:gd name="T10" fmla="*/ 168 w 424"/>
                  <a:gd name="T11" fmla="*/ 93 h 322"/>
                  <a:gd name="T12" fmla="*/ 179 w 424"/>
                  <a:gd name="T13" fmla="*/ 95 h 322"/>
                  <a:gd name="T14" fmla="*/ 189 w 424"/>
                  <a:gd name="T15" fmla="*/ 96 h 322"/>
                  <a:gd name="T16" fmla="*/ 199 w 424"/>
                  <a:gd name="T17" fmla="*/ 98 h 322"/>
                  <a:gd name="T18" fmla="*/ 211 w 424"/>
                  <a:gd name="T19" fmla="*/ 99 h 322"/>
                  <a:gd name="T20" fmla="*/ 223 w 424"/>
                  <a:gd name="T21" fmla="*/ 100 h 322"/>
                  <a:gd name="T22" fmla="*/ 245 w 424"/>
                  <a:gd name="T23" fmla="*/ 100 h 322"/>
                  <a:gd name="T24" fmla="*/ 256 w 424"/>
                  <a:gd name="T25" fmla="*/ 100 h 322"/>
                  <a:gd name="T26" fmla="*/ 266 w 424"/>
                  <a:gd name="T27" fmla="*/ 99 h 322"/>
                  <a:gd name="T28" fmla="*/ 277 w 424"/>
                  <a:gd name="T29" fmla="*/ 97 h 322"/>
                  <a:gd name="T30" fmla="*/ 288 w 424"/>
                  <a:gd name="T31" fmla="*/ 95 h 322"/>
                  <a:gd name="T32" fmla="*/ 298 w 424"/>
                  <a:gd name="T33" fmla="*/ 94 h 322"/>
                  <a:gd name="T34" fmla="*/ 310 w 424"/>
                  <a:gd name="T35" fmla="*/ 91 h 322"/>
                  <a:gd name="T36" fmla="*/ 321 w 424"/>
                  <a:gd name="T37" fmla="*/ 88 h 322"/>
                  <a:gd name="T38" fmla="*/ 424 w 424"/>
                  <a:gd name="T39" fmla="*/ 243 h 322"/>
                  <a:gd name="T40" fmla="*/ 414 w 424"/>
                  <a:gd name="T41" fmla="*/ 247 h 322"/>
                  <a:gd name="T42" fmla="*/ 405 w 424"/>
                  <a:gd name="T43" fmla="*/ 250 h 322"/>
                  <a:gd name="T44" fmla="*/ 396 w 424"/>
                  <a:gd name="T45" fmla="*/ 253 h 322"/>
                  <a:gd name="T46" fmla="*/ 387 w 424"/>
                  <a:gd name="T47" fmla="*/ 256 h 322"/>
                  <a:gd name="T48" fmla="*/ 379 w 424"/>
                  <a:gd name="T49" fmla="*/ 258 h 322"/>
                  <a:gd name="T50" fmla="*/ 369 w 424"/>
                  <a:gd name="T51" fmla="*/ 261 h 322"/>
                  <a:gd name="T52" fmla="*/ 361 w 424"/>
                  <a:gd name="T53" fmla="*/ 263 h 322"/>
                  <a:gd name="T54" fmla="*/ 353 w 424"/>
                  <a:gd name="T55" fmla="*/ 265 h 322"/>
                  <a:gd name="T56" fmla="*/ 344 w 424"/>
                  <a:gd name="T57" fmla="*/ 267 h 322"/>
                  <a:gd name="T58" fmla="*/ 335 w 424"/>
                  <a:gd name="T59" fmla="*/ 269 h 322"/>
                  <a:gd name="T60" fmla="*/ 324 w 424"/>
                  <a:gd name="T61" fmla="*/ 271 h 322"/>
                  <a:gd name="T62" fmla="*/ 315 w 424"/>
                  <a:gd name="T63" fmla="*/ 273 h 322"/>
                  <a:gd name="T64" fmla="*/ 305 w 424"/>
                  <a:gd name="T65" fmla="*/ 275 h 322"/>
                  <a:gd name="T66" fmla="*/ 294 w 424"/>
                  <a:gd name="T67" fmla="*/ 276 h 322"/>
                  <a:gd name="T68" fmla="*/ 283 w 424"/>
                  <a:gd name="T69" fmla="*/ 277 h 322"/>
                  <a:gd name="T70" fmla="*/ 271 w 424"/>
                  <a:gd name="T71" fmla="*/ 277 h 322"/>
                  <a:gd name="T72" fmla="*/ 259 w 424"/>
                  <a:gd name="T73" fmla="*/ 278 h 322"/>
                  <a:gd name="T74" fmla="*/ 248 w 424"/>
                  <a:gd name="T75" fmla="*/ 278 h 322"/>
                  <a:gd name="T76" fmla="*/ 236 w 424"/>
                  <a:gd name="T77" fmla="*/ 278 h 322"/>
                  <a:gd name="T78" fmla="*/ 221 w 424"/>
                  <a:gd name="T79" fmla="*/ 278 h 322"/>
                  <a:gd name="T80" fmla="*/ 207 w 424"/>
                  <a:gd name="T81" fmla="*/ 278 h 322"/>
                  <a:gd name="T82" fmla="*/ 198 w 424"/>
                  <a:gd name="T83" fmla="*/ 277 h 322"/>
                  <a:gd name="T84" fmla="*/ 187 w 424"/>
                  <a:gd name="T85" fmla="*/ 277 h 322"/>
                  <a:gd name="T86" fmla="*/ 176 w 424"/>
                  <a:gd name="T87" fmla="*/ 276 h 322"/>
                  <a:gd name="T88" fmla="*/ 164 w 424"/>
                  <a:gd name="T89" fmla="*/ 274 h 322"/>
                  <a:gd name="T90" fmla="*/ 153 w 424"/>
                  <a:gd name="T91" fmla="*/ 272 h 322"/>
                  <a:gd name="T92" fmla="*/ 143 w 424"/>
                  <a:gd name="T93" fmla="*/ 271 h 322"/>
                  <a:gd name="T94" fmla="*/ 130 w 424"/>
                  <a:gd name="T95" fmla="*/ 268 h 322"/>
                  <a:gd name="T96" fmla="*/ 120 w 424"/>
                  <a:gd name="T97" fmla="*/ 265 h 322"/>
                  <a:gd name="T98" fmla="*/ 108 w 424"/>
                  <a:gd name="T99" fmla="*/ 263 h 322"/>
                  <a:gd name="T100" fmla="*/ 98 w 424"/>
                  <a:gd name="T101" fmla="*/ 260 h 322"/>
                  <a:gd name="T102" fmla="*/ 87 w 424"/>
                  <a:gd name="T103" fmla="*/ 257 h 322"/>
                  <a:gd name="T104" fmla="*/ 76 w 424"/>
                  <a:gd name="T105" fmla="*/ 254 h 322"/>
                  <a:gd name="T106" fmla="*/ 63 w 424"/>
                  <a:gd name="T107" fmla="*/ 249 h 322"/>
                  <a:gd name="T108" fmla="*/ 30 w 424"/>
                  <a:gd name="T109" fmla="*/ 322 h 322"/>
                  <a:gd name="T110" fmla="*/ 0 w 424"/>
                  <a:gd name="T111" fmla="*/ 115 h 322"/>
                  <a:gd name="T112" fmla="*/ 170 w 424"/>
                  <a:gd name="T113" fmla="*/ 0 h 32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24"/>
                  <a:gd name="T172" fmla="*/ 0 h 322"/>
                  <a:gd name="T173" fmla="*/ 424 w 424"/>
                  <a:gd name="T174" fmla="*/ 322 h 32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24" h="322">
                    <a:moveTo>
                      <a:pt x="170" y="0"/>
                    </a:moveTo>
                    <a:lnTo>
                      <a:pt x="135" y="83"/>
                    </a:lnTo>
                    <a:lnTo>
                      <a:pt x="143" y="86"/>
                    </a:lnTo>
                    <a:lnTo>
                      <a:pt x="150" y="88"/>
                    </a:lnTo>
                    <a:lnTo>
                      <a:pt x="159" y="91"/>
                    </a:lnTo>
                    <a:lnTo>
                      <a:pt x="168" y="93"/>
                    </a:lnTo>
                    <a:lnTo>
                      <a:pt x="179" y="95"/>
                    </a:lnTo>
                    <a:lnTo>
                      <a:pt x="189" y="96"/>
                    </a:lnTo>
                    <a:lnTo>
                      <a:pt x="199" y="98"/>
                    </a:lnTo>
                    <a:lnTo>
                      <a:pt x="211" y="99"/>
                    </a:lnTo>
                    <a:lnTo>
                      <a:pt x="223" y="100"/>
                    </a:lnTo>
                    <a:lnTo>
                      <a:pt x="245" y="100"/>
                    </a:lnTo>
                    <a:lnTo>
                      <a:pt x="256" y="100"/>
                    </a:lnTo>
                    <a:lnTo>
                      <a:pt x="266" y="99"/>
                    </a:lnTo>
                    <a:lnTo>
                      <a:pt x="277" y="97"/>
                    </a:lnTo>
                    <a:lnTo>
                      <a:pt x="288" y="95"/>
                    </a:lnTo>
                    <a:lnTo>
                      <a:pt x="298" y="94"/>
                    </a:lnTo>
                    <a:lnTo>
                      <a:pt x="310" y="91"/>
                    </a:lnTo>
                    <a:lnTo>
                      <a:pt x="321" y="88"/>
                    </a:lnTo>
                    <a:lnTo>
                      <a:pt x="424" y="243"/>
                    </a:lnTo>
                    <a:lnTo>
                      <a:pt x="414" y="247"/>
                    </a:lnTo>
                    <a:lnTo>
                      <a:pt x="405" y="250"/>
                    </a:lnTo>
                    <a:lnTo>
                      <a:pt x="396" y="253"/>
                    </a:lnTo>
                    <a:lnTo>
                      <a:pt x="387" y="256"/>
                    </a:lnTo>
                    <a:lnTo>
                      <a:pt x="379" y="258"/>
                    </a:lnTo>
                    <a:lnTo>
                      <a:pt x="369" y="261"/>
                    </a:lnTo>
                    <a:lnTo>
                      <a:pt x="361" y="263"/>
                    </a:lnTo>
                    <a:lnTo>
                      <a:pt x="353" y="265"/>
                    </a:lnTo>
                    <a:lnTo>
                      <a:pt x="344" y="267"/>
                    </a:lnTo>
                    <a:lnTo>
                      <a:pt x="335" y="269"/>
                    </a:lnTo>
                    <a:lnTo>
                      <a:pt x="324" y="271"/>
                    </a:lnTo>
                    <a:lnTo>
                      <a:pt x="315" y="273"/>
                    </a:lnTo>
                    <a:lnTo>
                      <a:pt x="305" y="275"/>
                    </a:lnTo>
                    <a:lnTo>
                      <a:pt x="294" y="276"/>
                    </a:lnTo>
                    <a:lnTo>
                      <a:pt x="283" y="277"/>
                    </a:lnTo>
                    <a:lnTo>
                      <a:pt x="271" y="277"/>
                    </a:lnTo>
                    <a:lnTo>
                      <a:pt x="259" y="278"/>
                    </a:lnTo>
                    <a:lnTo>
                      <a:pt x="248" y="278"/>
                    </a:lnTo>
                    <a:lnTo>
                      <a:pt x="236" y="278"/>
                    </a:lnTo>
                    <a:lnTo>
                      <a:pt x="221" y="278"/>
                    </a:lnTo>
                    <a:lnTo>
                      <a:pt x="207" y="278"/>
                    </a:lnTo>
                    <a:lnTo>
                      <a:pt x="198" y="277"/>
                    </a:lnTo>
                    <a:lnTo>
                      <a:pt x="187" y="277"/>
                    </a:lnTo>
                    <a:lnTo>
                      <a:pt x="176" y="276"/>
                    </a:lnTo>
                    <a:lnTo>
                      <a:pt x="164" y="274"/>
                    </a:lnTo>
                    <a:lnTo>
                      <a:pt x="153" y="272"/>
                    </a:lnTo>
                    <a:lnTo>
                      <a:pt x="143" y="271"/>
                    </a:lnTo>
                    <a:lnTo>
                      <a:pt x="130" y="268"/>
                    </a:lnTo>
                    <a:lnTo>
                      <a:pt x="120" y="265"/>
                    </a:lnTo>
                    <a:lnTo>
                      <a:pt x="108" y="263"/>
                    </a:lnTo>
                    <a:lnTo>
                      <a:pt x="98" y="260"/>
                    </a:lnTo>
                    <a:lnTo>
                      <a:pt x="87" y="257"/>
                    </a:lnTo>
                    <a:lnTo>
                      <a:pt x="76" y="254"/>
                    </a:lnTo>
                    <a:lnTo>
                      <a:pt x="63" y="249"/>
                    </a:lnTo>
                    <a:lnTo>
                      <a:pt x="30" y="322"/>
                    </a:lnTo>
                    <a:lnTo>
                      <a:pt x="0" y="115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3" name="Freeform 55"/>
              <p:cNvSpPr>
                <a:spLocks/>
              </p:cNvSpPr>
              <p:nvPr/>
            </p:nvSpPr>
            <p:spPr bwMode="auto">
              <a:xfrm>
                <a:off x="3644" y="2709"/>
                <a:ext cx="369" cy="349"/>
              </a:xfrm>
              <a:custGeom>
                <a:avLst/>
                <a:gdLst>
                  <a:gd name="T0" fmla="*/ 369 w 369"/>
                  <a:gd name="T1" fmla="*/ 77 h 349"/>
                  <a:gd name="T2" fmla="*/ 364 w 369"/>
                  <a:gd name="T3" fmla="*/ 84 h 349"/>
                  <a:gd name="T4" fmla="*/ 361 w 369"/>
                  <a:gd name="T5" fmla="*/ 91 h 349"/>
                  <a:gd name="T6" fmla="*/ 357 w 369"/>
                  <a:gd name="T7" fmla="*/ 97 h 349"/>
                  <a:gd name="T8" fmla="*/ 354 w 369"/>
                  <a:gd name="T9" fmla="*/ 103 h 349"/>
                  <a:gd name="T10" fmla="*/ 350 w 369"/>
                  <a:gd name="T11" fmla="*/ 110 h 349"/>
                  <a:gd name="T12" fmla="*/ 346 w 369"/>
                  <a:gd name="T13" fmla="*/ 117 h 349"/>
                  <a:gd name="T14" fmla="*/ 342 w 369"/>
                  <a:gd name="T15" fmla="*/ 123 h 349"/>
                  <a:gd name="T16" fmla="*/ 337 w 369"/>
                  <a:gd name="T17" fmla="*/ 130 h 349"/>
                  <a:gd name="T18" fmla="*/ 332 w 369"/>
                  <a:gd name="T19" fmla="*/ 137 h 349"/>
                  <a:gd name="T20" fmla="*/ 326 w 369"/>
                  <a:gd name="T21" fmla="*/ 144 h 349"/>
                  <a:gd name="T22" fmla="*/ 321 w 369"/>
                  <a:gd name="T23" fmla="*/ 151 h 349"/>
                  <a:gd name="T24" fmla="*/ 316 w 369"/>
                  <a:gd name="T25" fmla="*/ 157 h 349"/>
                  <a:gd name="T26" fmla="*/ 310 w 369"/>
                  <a:gd name="T27" fmla="*/ 164 h 349"/>
                  <a:gd name="T28" fmla="*/ 304 w 369"/>
                  <a:gd name="T29" fmla="*/ 172 h 349"/>
                  <a:gd name="T30" fmla="*/ 298 w 369"/>
                  <a:gd name="T31" fmla="*/ 179 h 349"/>
                  <a:gd name="T32" fmla="*/ 291 w 369"/>
                  <a:gd name="T33" fmla="*/ 186 h 349"/>
                  <a:gd name="T34" fmla="*/ 286 w 369"/>
                  <a:gd name="T35" fmla="*/ 192 h 349"/>
                  <a:gd name="T36" fmla="*/ 278 w 369"/>
                  <a:gd name="T37" fmla="*/ 200 h 349"/>
                  <a:gd name="T38" fmla="*/ 271 w 369"/>
                  <a:gd name="T39" fmla="*/ 206 h 349"/>
                  <a:gd name="T40" fmla="*/ 265 w 369"/>
                  <a:gd name="T41" fmla="*/ 212 h 349"/>
                  <a:gd name="T42" fmla="*/ 257 w 369"/>
                  <a:gd name="T43" fmla="*/ 219 h 349"/>
                  <a:gd name="T44" fmla="*/ 252 w 369"/>
                  <a:gd name="T45" fmla="*/ 224 h 349"/>
                  <a:gd name="T46" fmla="*/ 245 w 369"/>
                  <a:gd name="T47" fmla="*/ 229 h 349"/>
                  <a:gd name="T48" fmla="*/ 237 w 369"/>
                  <a:gd name="T49" fmla="*/ 235 h 349"/>
                  <a:gd name="T50" fmla="*/ 229 w 369"/>
                  <a:gd name="T51" fmla="*/ 241 h 349"/>
                  <a:gd name="T52" fmla="*/ 222 w 369"/>
                  <a:gd name="T53" fmla="*/ 246 h 349"/>
                  <a:gd name="T54" fmla="*/ 214 w 369"/>
                  <a:gd name="T55" fmla="*/ 252 h 349"/>
                  <a:gd name="T56" fmla="*/ 204 w 369"/>
                  <a:gd name="T57" fmla="*/ 259 h 349"/>
                  <a:gd name="T58" fmla="*/ 196 w 369"/>
                  <a:gd name="T59" fmla="*/ 265 h 349"/>
                  <a:gd name="T60" fmla="*/ 187 w 369"/>
                  <a:gd name="T61" fmla="*/ 271 h 349"/>
                  <a:gd name="T62" fmla="*/ 177 w 369"/>
                  <a:gd name="T63" fmla="*/ 277 h 349"/>
                  <a:gd name="T64" fmla="*/ 167 w 369"/>
                  <a:gd name="T65" fmla="*/ 282 h 349"/>
                  <a:gd name="T66" fmla="*/ 218 w 369"/>
                  <a:gd name="T67" fmla="*/ 349 h 349"/>
                  <a:gd name="T68" fmla="*/ 15 w 369"/>
                  <a:gd name="T69" fmla="*/ 263 h 349"/>
                  <a:gd name="T70" fmla="*/ 0 w 369"/>
                  <a:gd name="T71" fmla="*/ 93 h 349"/>
                  <a:gd name="T72" fmla="*/ 42 w 369"/>
                  <a:gd name="T73" fmla="*/ 141 h 349"/>
                  <a:gd name="T74" fmla="*/ 52 w 369"/>
                  <a:gd name="T75" fmla="*/ 136 h 349"/>
                  <a:gd name="T76" fmla="*/ 61 w 369"/>
                  <a:gd name="T77" fmla="*/ 132 h 349"/>
                  <a:gd name="T78" fmla="*/ 74 w 369"/>
                  <a:gd name="T79" fmla="*/ 126 h 349"/>
                  <a:gd name="T80" fmla="*/ 86 w 369"/>
                  <a:gd name="T81" fmla="*/ 119 h 349"/>
                  <a:gd name="T82" fmla="*/ 99 w 369"/>
                  <a:gd name="T83" fmla="*/ 111 h 349"/>
                  <a:gd name="T84" fmla="*/ 109 w 369"/>
                  <a:gd name="T85" fmla="*/ 104 h 349"/>
                  <a:gd name="T86" fmla="*/ 119 w 369"/>
                  <a:gd name="T87" fmla="*/ 96 h 349"/>
                  <a:gd name="T88" fmla="*/ 129 w 369"/>
                  <a:gd name="T89" fmla="*/ 88 h 349"/>
                  <a:gd name="T90" fmla="*/ 137 w 369"/>
                  <a:gd name="T91" fmla="*/ 80 h 349"/>
                  <a:gd name="T92" fmla="*/ 146 w 369"/>
                  <a:gd name="T93" fmla="*/ 72 h 349"/>
                  <a:gd name="T94" fmla="*/ 155 w 369"/>
                  <a:gd name="T95" fmla="*/ 62 h 349"/>
                  <a:gd name="T96" fmla="*/ 163 w 369"/>
                  <a:gd name="T97" fmla="*/ 53 h 349"/>
                  <a:gd name="T98" fmla="*/ 170 w 369"/>
                  <a:gd name="T99" fmla="*/ 44 h 349"/>
                  <a:gd name="T100" fmla="*/ 177 w 369"/>
                  <a:gd name="T101" fmla="*/ 36 h 349"/>
                  <a:gd name="T102" fmla="*/ 184 w 369"/>
                  <a:gd name="T103" fmla="*/ 25 h 349"/>
                  <a:gd name="T104" fmla="*/ 190 w 369"/>
                  <a:gd name="T105" fmla="*/ 15 h 349"/>
                  <a:gd name="T106" fmla="*/ 194 w 369"/>
                  <a:gd name="T107" fmla="*/ 8 h 349"/>
                  <a:gd name="T108" fmla="*/ 197 w 369"/>
                  <a:gd name="T109" fmla="*/ 0 h 349"/>
                  <a:gd name="T110" fmla="*/ 369 w 369"/>
                  <a:gd name="T111" fmla="*/ 77 h 3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69"/>
                  <a:gd name="T169" fmla="*/ 0 h 349"/>
                  <a:gd name="T170" fmla="*/ 369 w 369"/>
                  <a:gd name="T171" fmla="*/ 349 h 3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69" h="349">
                    <a:moveTo>
                      <a:pt x="369" y="77"/>
                    </a:moveTo>
                    <a:lnTo>
                      <a:pt x="364" y="84"/>
                    </a:lnTo>
                    <a:lnTo>
                      <a:pt x="361" y="91"/>
                    </a:lnTo>
                    <a:lnTo>
                      <a:pt x="357" y="97"/>
                    </a:lnTo>
                    <a:lnTo>
                      <a:pt x="354" y="103"/>
                    </a:lnTo>
                    <a:lnTo>
                      <a:pt x="350" y="110"/>
                    </a:lnTo>
                    <a:lnTo>
                      <a:pt x="346" y="117"/>
                    </a:lnTo>
                    <a:lnTo>
                      <a:pt x="342" y="123"/>
                    </a:lnTo>
                    <a:lnTo>
                      <a:pt x="337" y="130"/>
                    </a:lnTo>
                    <a:lnTo>
                      <a:pt x="332" y="137"/>
                    </a:lnTo>
                    <a:lnTo>
                      <a:pt x="326" y="144"/>
                    </a:lnTo>
                    <a:lnTo>
                      <a:pt x="321" y="151"/>
                    </a:lnTo>
                    <a:lnTo>
                      <a:pt x="316" y="157"/>
                    </a:lnTo>
                    <a:lnTo>
                      <a:pt x="310" y="164"/>
                    </a:lnTo>
                    <a:lnTo>
                      <a:pt x="304" y="172"/>
                    </a:lnTo>
                    <a:lnTo>
                      <a:pt x="298" y="179"/>
                    </a:lnTo>
                    <a:lnTo>
                      <a:pt x="291" y="186"/>
                    </a:lnTo>
                    <a:lnTo>
                      <a:pt x="286" y="192"/>
                    </a:lnTo>
                    <a:lnTo>
                      <a:pt x="278" y="200"/>
                    </a:lnTo>
                    <a:lnTo>
                      <a:pt x="271" y="206"/>
                    </a:lnTo>
                    <a:lnTo>
                      <a:pt x="265" y="212"/>
                    </a:lnTo>
                    <a:lnTo>
                      <a:pt x="257" y="219"/>
                    </a:lnTo>
                    <a:lnTo>
                      <a:pt x="252" y="224"/>
                    </a:lnTo>
                    <a:lnTo>
                      <a:pt x="245" y="229"/>
                    </a:lnTo>
                    <a:lnTo>
                      <a:pt x="237" y="235"/>
                    </a:lnTo>
                    <a:lnTo>
                      <a:pt x="229" y="241"/>
                    </a:lnTo>
                    <a:lnTo>
                      <a:pt x="222" y="246"/>
                    </a:lnTo>
                    <a:lnTo>
                      <a:pt x="214" y="252"/>
                    </a:lnTo>
                    <a:lnTo>
                      <a:pt x="204" y="259"/>
                    </a:lnTo>
                    <a:lnTo>
                      <a:pt x="196" y="265"/>
                    </a:lnTo>
                    <a:lnTo>
                      <a:pt x="187" y="271"/>
                    </a:lnTo>
                    <a:lnTo>
                      <a:pt x="177" y="277"/>
                    </a:lnTo>
                    <a:lnTo>
                      <a:pt x="167" y="282"/>
                    </a:lnTo>
                    <a:lnTo>
                      <a:pt x="218" y="349"/>
                    </a:lnTo>
                    <a:lnTo>
                      <a:pt x="15" y="263"/>
                    </a:lnTo>
                    <a:lnTo>
                      <a:pt x="0" y="93"/>
                    </a:lnTo>
                    <a:lnTo>
                      <a:pt x="42" y="141"/>
                    </a:lnTo>
                    <a:lnTo>
                      <a:pt x="52" y="136"/>
                    </a:lnTo>
                    <a:lnTo>
                      <a:pt x="61" y="132"/>
                    </a:lnTo>
                    <a:lnTo>
                      <a:pt x="74" y="126"/>
                    </a:lnTo>
                    <a:lnTo>
                      <a:pt x="86" y="119"/>
                    </a:lnTo>
                    <a:lnTo>
                      <a:pt x="99" y="111"/>
                    </a:lnTo>
                    <a:lnTo>
                      <a:pt x="109" y="104"/>
                    </a:lnTo>
                    <a:lnTo>
                      <a:pt x="119" y="96"/>
                    </a:lnTo>
                    <a:lnTo>
                      <a:pt x="129" y="88"/>
                    </a:lnTo>
                    <a:lnTo>
                      <a:pt x="137" y="80"/>
                    </a:lnTo>
                    <a:lnTo>
                      <a:pt x="146" y="72"/>
                    </a:lnTo>
                    <a:lnTo>
                      <a:pt x="155" y="62"/>
                    </a:lnTo>
                    <a:lnTo>
                      <a:pt x="163" y="53"/>
                    </a:lnTo>
                    <a:lnTo>
                      <a:pt x="170" y="44"/>
                    </a:lnTo>
                    <a:lnTo>
                      <a:pt x="177" y="36"/>
                    </a:lnTo>
                    <a:lnTo>
                      <a:pt x="184" y="25"/>
                    </a:lnTo>
                    <a:lnTo>
                      <a:pt x="190" y="15"/>
                    </a:lnTo>
                    <a:lnTo>
                      <a:pt x="194" y="8"/>
                    </a:lnTo>
                    <a:lnTo>
                      <a:pt x="197" y="0"/>
                    </a:lnTo>
                    <a:lnTo>
                      <a:pt x="369" y="77"/>
                    </a:lnTo>
                    <a:close/>
                  </a:path>
                </a:pathLst>
              </a:custGeom>
              <a:solidFill>
                <a:srgbClr val="0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4" name="Freeform 56"/>
              <p:cNvSpPr>
                <a:spLocks/>
              </p:cNvSpPr>
              <p:nvPr/>
            </p:nvSpPr>
            <p:spPr bwMode="auto">
              <a:xfrm>
                <a:off x="3767" y="2397"/>
                <a:ext cx="340" cy="406"/>
              </a:xfrm>
              <a:custGeom>
                <a:avLst/>
                <a:gdLst>
                  <a:gd name="T0" fmla="*/ 0 w 340"/>
                  <a:gd name="T1" fmla="*/ 258 h 406"/>
                  <a:gd name="T2" fmla="*/ 85 w 340"/>
                  <a:gd name="T3" fmla="*/ 288 h 406"/>
                  <a:gd name="T4" fmla="*/ 89 w 340"/>
                  <a:gd name="T5" fmla="*/ 278 h 406"/>
                  <a:gd name="T6" fmla="*/ 93 w 340"/>
                  <a:gd name="T7" fmla="*/ 269 h 406"/>
                  <a:gd name="T8" fmla="*/ 95 w 340"/>
                  <a:gd name="T9" fmla="*/ 260 h 406"/>
                  <a:gd name="T10" fmla="*/ 98 w 340"/>
                  <a:gd name="T11" fmla="*/ 252 h 406"/>
                  <a:gd name="T12" fmla="*/ 100 w 340"/>
                  <a:gd name="T13" fmla="*/ 242 h 406"/>
                  <a:gd name="T14" fmla="*/ 102 w 340"/>
                  <a:gd name="T15" fmla="*/ 232 h 406"/>
                  <a:gd name="T16" fmla="*/ 104 w 340"/>
                  <a:gd name="T17" fmla="*/ 222 h 406"/>
                  <a:gd name="T18" fmla="*/ 105 w 340"/>
                  <a:gd name="T19" fmla="*/ 213 h 406"/>
                  <a:gd name="T20" fmla="*/ 107 w 340"/>
                  <a:gd name="T21" fmla="*/ 202 h 406"/>
                  <a:gd name="T22" fmla="*/ 107 w 340"/>
                  <a:gd name="T23" fmla="*/ 190 h 406"/>
                  <a:gd name="T24" fmla="*/ 107 w 340"/>
                  <a:gd name="T25" fmla="*/ 170 h 406"/>
                  <a:gd name="T26" fmla="*/ 107 w 340"/>
                  <a:gd name="T27" fmla="*/ 159 h 406"/>
                  <a:gd name="T28" fmla="*/ 106 w 340"/>
                  <a:gd name="T29" fmla="*/ 149 h 406"/>
                  <a:gd name="T30" fmla="*/ 105 w 340"/>
                  <a:gd name="T31" fmla="*/ 139 h 406"/>
                  <a:gd name="T32" fmla="*/ 103 w 340"/>
                  <a:gd name="T33" fmla="*/ 129 h 406"/>
                  <a:gd name="T34" fmla="*/ 101 w 340"/>
                  <a:gd name="T35" fmla="*/ 120 h 406"/>
                  <a:gd name="T36" fmla="*/ 98 w 340"/>
                  <a:gd name="T37" fmla="*/ 109 h 406"/>
                  <a:gd name="T38" fmla="*/ 95 w 340"/>
                  <a:gd name="T39" fmla="*/ 98 h 406"/>
                  <a:gd name="T40" fmla="*/ 259 w 340"/>
                  <a:gd name="T41" fmla="*/ 0 h 406"/>
                  <a:gd name="T42" fmla="*/ 263 w 340"/>
                  <a:gd name="T43" fmla="*/ 9 h 406"/>
                  <a:gd name="T44" fmla="*/ 266 w 340"/>
                  <a:gd name="T45" fmla="*/ 18 h 406"/>
                  <a:gd name="T46" fmla="*/ 269 w 340"/>
                  <a:gd name="T47" fmla="*/ 27 h 406"/>
                  <a:gd name="T48" fmla="*/ 272 w 340"/>
                  <a:gd name="T49" fmla="*/ 35 h 406"/>
                  <a:gd name="T50" fmla="*/ 275 w 340"/>
                  <a:gd name="T51" fmla="*/ 43 h 406"/>
                  <a:gd name="T52" fmla="*/ 278 w 340"/>
                  <a:gd name="T53" fmla="*/ 52 h 406"/>
                  <a:gd name="T54" fmla="*/ 280 w 340"/>
                  <a:gd name="T55" fmla="*/ 59 h 406"/>
                  <a:gd name="T56" fmla="*/ 282 w 340"/>
                  <a:gd name="T57" fmla="*/ 68 h 406"/>
                  <a:gd name="T58" fmla="*/ 284 w 340"/>
                  <a:gd name="T59" fmla="*/ 76 h 406"/>
                  <a:gd name="T60" fmla="*/ 287 w 340"/>
                  <a:gd name="T61" fmla="*/ 85 h 406"/>
                  <a:gd name="T62" fmla="*/ 288 w 340"/>
                  <a:gd name="T63" fmla="*/ 95 h 406"/>
                  <a:gd name="T64" fmla="*/ 290 w 340"/>
                  <a:gd name="T65" fmla="*/ 104 h 406"/>
                  <a:gd name="T66" fmla="*/ 292 w 340"/>
                  <a:gd name="T67" fmla="*/ 113 h 406"/>
                  <a:gd name="T68" fmla="*/ 294 w 340"/>
                  <a:gd name="T69" fmla="*/ 123 h 406"/>
                  <a:gd name="T70" fmla="*/ 294 w 340"/>
                  <a:gd name="T71" fmla="*/ 134 h 406"/>
                  <a:gd name="T72" fmla="*/ 295 w 340"/>
                  <a:gd name="T73" fmla="*/ 145 h 406"/>
                  <a:gd name="T74" fmla="*/ 296 w 340"/>
                  <a:gd name="T75" fmla="*/ 156 h 406"/>
                  <a:gd name="T76" fmla="*/ 296 w 340"/>
                  <a:gd name="T77" fmla="*/ 167 h 406"/>
                  <a:gd name="T78" fmla="*/ 296 w 340"/>
                  <a:gd name="T79" fmla="*/ 178 h 406"/>
                  <a:gd name="T80" fmla="*/ 296 w 340"/>
                  <a:gd name="T81" fmla="*/ 192 h 406"/>
                  <a:gd name="T82" fmla="*/ 296 w 340"/>
                  <a:gd name="T83" fmla="*/ 205 h 406"/>
                  <a:gd name="T84" fmla="*/ 295 w 340"/>
                  <a:gd name="T85" fmla="*/ 214 h 406"/>
                  <a:gd name="T86" fmla="*/ 294 w 340"/>
                  <a:gd name="T87" fmla="*/ 224 h 406"/>
                  <a:gd name="T88" fmla="*/ 294 w 340"/>
                  <a:gd name="T89" fmla="*/ 235 h 406"/>
                  <a:gd name="T90" fmla="*/ 292 w 340"/>
                  <a:gd name="T91" fmla="*/ 247 h 406"/>
                  <a:gd name="T92" fmla="*/ 290 w 340"/>
                  <a:gd name="T93" fmla="*/ 257 h 406"/>
                  <a:gd name="T94" fmla="*/ 288 w 340"/>
                  <a:gd name="T95" fmla="*/ 267 h 406"/>
                  <a:gd name="T96" fmla="*/ 285 w 340"/>
                  <a:gd name="T97" fmla="*/ 279 h 406"/>
                  <a:gd name="T98" fmla="*/ 282 w 340"/>
                  <a:gd name="T99" fmla="*/ 288 h 406"/>
                  <a:gd name="T100" fmla="*/ 280 w 340"/>
                  <a:gd name="T101" fmla="*/ 299 h 406"/>
                  <a:gd name="T102" fmla="*/ 277 w 340"/>
                  <a:gd name="T103" fmla="*/ 309 h 406"/>
                  <a:gd name="T104" fmla="*/ 273 w 340"/>
                  <a:gd name="T105" fmla="*/ 319 h 406"/>
                  <a:gd name="T106" fmla="*/ 270 w 340"/>
                  <a:gd name="T107" fmla="*/ 330 h 406"/>
                  <a:gd name="T108" fmla="*/ 265 w 340"/>
                  <a:gd name="T109" fmla="*/ 343 h 406"/>
                  <a:gd name="T110" fmla="*/ 260 w 340"/>
                  <a:gd name="T111" fmla="*/ 355 h 406"/>
                  <a:gd name="T112" fmla="*/ 340 w 340"/>
                  <a:gd name="T113" fmla="*/ 386 h 406"/>
                  <a:gd name="T114" fmla="*/ 140 w 340"/>
                  <a:gd name="T115" fmla="*/ 406 h 406"/>
                  <a:gd name="T116" fmla="*/ 0 w 340"/>
                  <a:gd name="T117" fmla="*/ 258 h 40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40"/>
                  <a:gd name="T178" fmla="*/ 0 h 406"/>
                  <a:gd name="T179" fmla="*/ 340 w 340"/>
                  <a:gd name="T180" fmla="*/ 406 h 40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40" h="406">
                    <a:moveTo>
                      <a:pt x="0" y="258"/>
                    </a:moveTo>
                    <a:lnTo>
                      <a:pt x="85" y="288"/>
                    </a:lnTo>
                    <a:lnTo>
                      <a:pt x="89" y="278"/>
                    </a:lnTo>
                    <a:lnTo>
                      <a:pt x="93" y="269"/>
                    </a:lnTo>
                    <a:lnTo>
                      <a:pt x="95" y="260"/>
                    </a:lnTo>
                    <a:lnTo>
                      <a:pt x="98" y="252"/>
                    </a:lnTo>
                    <a:lnTo>
                      <a:pt x="100" y="242"/>
                    </a:lnTo>
                    <a:lnTo>
                      <a:pt x="102" y="232"/>
                    </a:lnTo>
                    <a:lnTo>
                      <a:pt x="104" y="222"/>
                    </a:lnTo>
                    <a:lnTo>
                      <a:pt x="105" y="213"/>
                    </a:lnTo>
                    <a:lnTo>
                      <a:pt x="107" y="202"/>
                    </a:lnTo>
                    <a:lnTo>
                      <a:pt x="107" y="190"/>
                    </a:lnTo>
                    <a:lnTo>
                      <a:pt x="107" y="170"/>
                    </a:lnTo>
                    <a:lnTo>
                      <a:pt x="107" y="159"/>
                    </a:lnTo>
                    <a:lnTo>
                      <a:pt x="106" y="149"/>
                    </a:lnTo>
                    <a:lnTo>
                      <a:pt x="105" y="139"/>
                    </a:lnTo>
                    <a:lnTo>
                      <a:pt x="103" y="129"/>
                    </a:lnTo>
                    <a:lnTo>
                      <a:pt x="101" y="120"/>
                    </a:lnTo>
                    <a:lnTo>
                      <a:pt x="98" y="109"/>
                    </a:lnTo>
                    <a:lnTo>
                      <a:pt x="95" y="98"/>
                    </a:lnTo>
                    <a:lnTo>
                      <a:pt x="259" y="0"/>
                    </a:lnTo>
                    <a:lnTo>
                      <a:pt x="263" y="9"/>
                    </a:lnTo>
                    <a:lnTo>
                      <a:pt x="266" y="18"/>
                    </a:lnTo>
                    <a:lnTo>
                      <a:pt x="269" y="27"/>
                    </a:lnTo>
                    <a:lnTo>
                      <a:pt x="272" y="35"/>
                    </a:lnTo>
                    <a:lnTo>
                      <a:pt x="275" y="43"/>
                    </a:lnTo>
                    <a:lnTo>
                      <a:pt x="278" y="52"/>
                    </a:lnTo>
                    <a:lnTo>
                      <a:pt x="280" y="59"/>
                    </a:lnTo>
                    <a:lnTo>
                      <a:pt x="282" y="68"/>
                    </a:lnTo>
                    <a:lnTo>
                      <a:pt x="284" y="76"/>
                    </a:lnTo>
                    <a:lnTo>
                      <a:pt x="287" y="85"/>
                    </a:lnTo>
                    <a:lnTo>
                      <a:pt x="288" y="95"/>
                    </a:lnTo>
                    <a:lnTo>
                      <a:pt x="290" y="104"/>
                    </a:lnTo>
                    <a:lnTo>
                      <a:pt x="292" y="113"/>
                    </a:lnTo>
                    <a:lnTo>
                      <a:pt x="294" y="123"/>
                    </a:lnTo>
                    <a:lnTo>
                      <a:pt x="294" y="134"/>
                    </a:lnTo>
                    <a:lnTo>
                      <a:pt x="295" y="145"/>
                    </a:lnTo>
                    <a:lnTo>
                      <a:pt x="296" y="156"/>
                    </a:lnTo>
                    <a:lnTo>
                      <a:pt x="296" y="167"/>
                    </a:lnTo>
                    <a:lnTo>
                      <a:pt x="296" y="178"/>
                    </a:lnTo>
                    <a:lnTo>
                      <a:pt x="296" y="192"/>
                    </a:lnTo>
                    <a:lnTo>
                      <a:pt x="296" y="205"/>
                    </a:lnTo>
                    <a:lnTo>
                      <a:pt x="295" y="214"/>
                    </a:lnTo>
                    <a:lnTo>
                      <a:pt x="294" y="224"/>
                    </a:lnTo>
                    <a:lnTo>
                      <a:pt x="294" y="235"/>
                    </a:lnTo>
                    <a:lnTo>
                      <a:pt x="292" y="247"/>
                    </a:lnTo>
                    <a:lnTo>
                      <a:pt x="290" y="257"/>
                    </a:lnTo>
                    <a:lnTo>
                      <a:pt x="288" y="267"/>
                    </a:lnTo>
                    <a:lnTo>
                      <a:pt x="285" y="279"/>
                    </a:lnTo>
                    <a:lnTo>
                      <a:pt x="282" y="288"/>
                    </a:lnTo>
                    <a:lnTo>
                      <a:pt x="280" y="299"/>
                    </a:lnTo>
                    <a:lnTo>
                      <a:pt x="277" y="309"/>
                    </a:lnTo>
                    <a:lnTo>
                      <a:pt x="273" y="319"/>
                    </a:lnTo>
                    <a:lnTo>
                      <a:pt x="270" y="330"/>
                    </a:lnTo>
                    <a:lnTo>
                      <a:pt x="265" y="343"/>
                    </a:lnTo>
                    <a:lnTo>
                      <a:pt x="260" y="355"/>
                    </a:lnTo>
                    <a:lnTo>
                      <a:pt x="340" y="386"/>
                    </a:lnTo>
                    <a:lnTo>
                      <a:pt x="140" y="406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5" name="Freeform 57"/>
              <p:cNvSpPr>
                <a:spLocks/>
              </p:cNvSpPr>
              <p:nvPr/>
            </p:nvSpPr>
            <p:spPr bwMode="auto">
              <a:xfrm>
                <a:off x="3705" y="2161"/>
                <a:ext cx="398" cy="359"/>
              </a:xfrm>
              <a:custGeom>
                <a:avLst/>
                <a:gdLst>
                  <a:gd name="T0" fmla="*/ 81 w 398"/>
                  <a:gd name="T1" fmla="*/ 0 h 359"/>
                  <a:gd name="T2" fmla="*/ 89 w 398"/>
                  <a:gd name="T3" fmla="*/ 4 h 359"/>
                  <a:gd name="T4" fmla="*/ 96 w 398"/>
                  <a:gd name="T5" fmla="*/ 7 h 359"/>
                  <a:gd name="T6" fmla="*/ 103 w 398"/>
                  <a:gd name="T7" fmla="*/ 10 h 359"/>
                  <a:gd name="T8" fmla="*/ 109 w 398"/>
                  <a:gd name="T9" fmla="*/ 14 h 359"/>
                  <a:gd name="T10" fmla="*/ 116 w 398"/>
                  <a:gd name="T11" fmla="*/ 18 h 359"/>
                  <a:gd name="T12" fmla="*/ 123 w 398"/>
                  <a:gd name="T13" fmla="*/ 22 h 359"/>
                  <a:gd name="T14" fmla="*/ 129 w 398"/>
                  <a:gd name="T15" fmla="*/ 26 h 359"/>
                  <a:gd name="T16" fmla="*/ 136 w 398"/>
                  <a:gd name="T17" fmla="*/ 29 h 359"/>
                  <a:gd name="T18" fmla="*/ 144 w 398"/>
                  <a:gd name="T19" fmla="*/ 35 h 359"/>
                  <a:gd name="T20" fmla="*/ 152 w 398"/>
                  <a:gd name="T21" fmla="*/ 40 h 359"/>
                  <a:gd name="T22" fmla="*/ 159 w 398"/>
                  <a:gd name="T23" fmla="*/ 45 h 359"/>
                  <a:gd name="T24" fmla="*/ 165 w 398"/>
                  <a:gd name="T25" fmla="*/ 50 h 359"/>
                  <a:gd name="T26" fmla="*/ 173 w 398"/>
                  <a:gd name="T27" fmla="*/ 55 h 359"/>
                  <a:gd name="T28" fmla="*/ 182 w 398"/>
                  <a:gd name="T29" fmla="*/ 61 h 359"/>
                  <a:gd name="T30" fmla="*/ 189 w 398"/>
                  <a:gd name="T31" fmla="*/ 67 h 359"/>
                  <a:gd name="T32" fmla="*/ 196 w 398"/>
                  <a:gd name="T33" fmla="*/ 73 h 359"/>
                  <a:gd name="T34" fmla="*/ 202 w 398"/>
                  <a:gd name="T35" fmla="*/ 79 h 359"/>
                  <a:gd name="T36" fmla="*/ 210 w 398"/>
                  <a:gd name="T37" fmla="*/ 86 h 359"/>
                  <a:gd name="T38" fmla="*/ 217 w 398"/>
                  <a:gd name="T39" fmla="*/ 92 h 359"/>
                  <a:gd name="T40" fmla="*/ 223 w 398"/>
                  <a:gd name="T41" fmla="*/ 98 h 359"/>
                  <a:gd name="T42" fmla="*/ 230 w 398"/>
                  <a:gd name="T43" fmla="*/ 105 h 359"/>
                  <a:gd name="T44" fmla="*/ 236 w 398"/>
                  <a:gd name="T45" fmla="*/ 110 h 359"/>
                  <a:gd name="T46" fmla="*/ 242 w 398"/>
                  <a:gd name="T47" fmla="*/ 117 h 359"/>
                  <a:gd name="T48" fmla="*/ 248 w 398"/>
                  <a:gd name="T49" fmla="*/ 124 h 359"/>
                  <a:gd name="T50" fmla="*/ 254 w 398"/>
                  <a:gd name="T51" fmla="*/ 132 h 359"/>
                  <a:gd name="T52" fmla="*/ 260 w 398"/>
                  <a:gd name="T53" fmla="*/ 139 h 359"/>
                  <a:gd name="T54" fmla="*/ 266 w 398"/>
                  <a:gd name="T55" fmla="*/ 146 h 359"/>
                  <a:gd name="T56" fmla="*/ 273 w 398"/>
                  <a:gd name="T57" fmla="*/ 155 h 359"/>
                  <a:gd name="T58" fmla="*/ 279 w 398"/>
                  <a:gd name="T59" fmla="*/ 163 h 359"/>
                  <a:gd name="T60" fmla="*/ 286 w 398"/>
                  <a:gd name="T61" fmla="*/ 172 h 359"/>
                  <a:gd name="T62" fmla="*/ 292 w 398"/>
                  <a:gd name="T63" fmla="*/ 181 h 359"/>
                  <a:gd name="T64" fmla="*/ 297 w 398"/>
                  <a:gd name="T65" fmla="*/ 191 h 359"/>
                  <a:gd name="T66" fmla="*/ 303 w 398"/>
                  <a:gd name="T67" fmla="*/ 201 h 359"/>
                  <a:gd name="T68" fmla="*/ 308 w 398"/>
                  <a:gd name="T69" fmla="*/ 210 h 359"/>
                  <a:gd name="T70" fmla="*/ 312 w 398"/>
                  <a:gd name="T71" fmla="*/ 218 h 359"/>
                  <a:gd name="T72" fmla="*/ 316 w 398"/>
                  <a:gd name="T73" fmla="*/ 227 h 359"/>
                  <a:gd name="T74" fmla="*/ 319 w 398"/>
                  <a:gd name="T75" fmla="*/ 234 h 359"/>
                  <a:gd name="T76" fmla="*/ 398 w 398"/>
                  <a:gd name="T77" fmla="*/ 204 h 359"/>
                  <a:gd name="T78" fmla="*/ 275 w 398"/>
                  <a:gd name="T79" fmla="*/ 359 h 359"/>
                  <a:gd name="T80" fmla="*/ 58 w 398"/>
                  <a:gd name="T81" fmla="*/ 334 h 359"/>
                  <a:gd name="T82" fmla="*/ 144 w 398"/>
                  <a:gd name="T83" fmla="*/ 301 h 359"/>
                  <a:gd name="T84" fmla="*/ 138 w 398"/>
                  <a:gd name="T85" fmla="*/ 290 h 359"/>
                  <a:gd name="T86" fmla="*/ 133 w 398"/>
                  <a:gd name="T87" fmla="*/ 279 h 359"/>
                  <a:gd name="T88" fmla="*/ 125 w 398"/>
                  <a:gd name="T89" fmla="*/ 268 h 359"/>
                  <a:gd name="T90" fmla="*/ 117 w 398"/>
                  <a:gd name="T91" fmla="*/ 256 h 359"/>
                  <a:gd name="T92" fmla="*/ 109 w 398"/>
                  <a:gd name="T93" fmla="*/ 246 h 359"/>
                  <a:gd name="T94" fmla="*/ 101 w 398"/>
                  <a:gd name="T95" fmla="*/ 236 h 359"/>
                  <a:gd name="T96" fmla="*/ 92 w 398"/>
                  <a:gd name="T97" fmla="*/ 227 h 359"/>
                  <a:gd name="T98" fmla="*/ 84 w 398"/>
                  <a:gd name="T99" fmla="*/ 219 h 359"/>
                  <a:gd name="T100" fmla="*/ 75 w 398"/>
                  <a:gd name="T101" fmla="*/ 211 h 359"/>
                  <a:gd name="T102" fmla="*/ 65 w 398"/>
                  <a:gd name="T103" fmla="*/ 202 h 359"/>
                  <a:gd name="T104" fmla="*/ 56 w 398"/>
                  <a:gd name="T105" fmla="*/ 195 h 359"/>
                  <a:gd name="T106" fmla="*/ 47 w 398"/>
                  <a:gd name="T107" fmla="*/ 188 h 359"/>
                  <a:gd name="T108" fmla="*/ 38 w 398"/>
                  <a:gd name="T109" fmla="*/ 182 h 359"/>
                  <a:gd name="T110" fmla="*/ 27 w 398"/>
                  <a:gd name="T111" fmla="*/ 175 h 359"/>
                  <a:gd name="T112" fmla="*/ 16 w 398"/>
                  <a:gd name="T113" fmla="*/ 169 h 359"/>
                  <a:gd name="T114" fmla="*/ 8 w 398"/>
                  <a:gd name="T115" fmla="*/ 166 h 359"/>
                  <a:gd name="T116" fmla="*/ 0 w 398"/>
                  <a:gd name="T117" fmla="*/ 161 h 359"/>
                  <a:gd name="T118" fmla="*/ 81 w 398"/>
                  <a:gd name="T119" fmla="*/ 0 h 3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8"/>
                  <a:gd name="T181" fmla="*/ 0 h 359"/>
                  <a:gd name="T182" fmla="*/ 398 w 398"/>
                  <a:gd name="T183" fmla="*/ 359 h 35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8" h="359">
                    <a:moveTo>
                      <a:pt x="81" y="0"/>
                    </a:moveTo>
                    <a:lnTo>
                      <a:pt x="89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9" y="14"/>
                    </a:lnTo>
                    <a:lnTo>
                      <a:pt x="116" y="18"/>
                    </a:lnTo>
                    <a:lnTo>
                      <a:pt x="123" y="22"/>
                    </a:lnTo>
                    <a:lnTo>
                      <a:pt x="129" y="26"/>
                    </a:lnTo>
                    <a:lnTo>
                      <a:pt x="136" y="29"/>
                    </a:lnTo>
                    <a:lnTo>
                      <a:pt x="144" y="35"/>
                    </a:lnTo>
                    <a:lnTo>
                      <a:pt x="152" y="40"/>
                    </a:lnTo>
                    <a:lnTo>
                      <a:pt x="159" y="45"/>
                    </a:lnTo>
                    <a:lnTo>
                      <a:pt x="165" y="50"/>
                    </a:lnTo>
                    <a:lnTo>
                      <a:pt x="173" y="55"/>
                    </a:lnTo>
                    <a:lnTo>
                      <a:pt x="182" y="61"/>
                    </a:lnTo>
                    <a:lnTo>
                      <a:pt x="189" y="67"/>
                    </a:lnTo>
                    <a:lnTo>
                      <a:pt x="196" y="73"/>
                    </a:lnTo>
                    <a:lnTo>
                      <a:pt x="202" y="79"/>
                    </a:lnTo>
                    <a:lnTo>
                      <a:pt x="210" y="86"/>
                    </a:lnTo>
                    <a:lnTo>
                      <a:pt x="217" y="92"/>
                    </a:lnTo>
                    <a:lnTo>
                      <a:pt x="223" y="98"/>
                    </a:lnTo>
                    <a:lnTo>
                      <a:pt x="230" y="105"/>
                    </a:lnTo>
                    <a:lnTo>
                      <a:pt x="236" y="110"/>
                    </a:lnTo>
                    <a:lnTo>
                      <a:pt x="242" y="117"/>
                    </a:lnTo>
                    <a:lnTo>
                      <a:pt x="248" y="124"/>
                    </a:lnTo>
                    <a:lnTo>
                      <a:pt x="254" y="132"/>
                    </a:lnTo>
                    <a:lnTo>
                      <a:pt x="260" y="139"/>
                    </a:lnTo>
                    <a:lnTo>
                      <a:pt x="266" y="146"/>
                    </a:lnTo>
                    <a:lnTo>
                      <a:pt x="273" y="155"/>
                    </a:lnTo>
                    <a:lnTo>
                      <a:pt x="279" y="163"/>
                    </a:lnTo>
                    <a:lnTo>
                      <a:pt x="286" y="172"/>
                    </a:lnTo>
                    <a:lnTo>
                      <a:pt x="292" y="181"/>
                    </a:lnTo>
                    <a:lnTo>
                      <a:pt x="297" y="191"/>
                    </a:lnTo>
                    <a:lnTo>
                      <a:pt x="303" y="201"/>
                    </a:lnTo>
                    <a:lnTo>
                      <a:pt x="308" y="210"/>
                    </a:lnTo>
                    <a:lnTo>
                      <a:pt x="312" y="218"/>
                    </a:lnTo>
                    <a:lnTo>
                      <a:pt x="316" y="227"/>
                    </a:lnTo>
                    <a:lnTo>
                      <a:pt x="319" y="234"/>
                    </a:lnTo>
                    <a:lnTo>
                      <a:pt x="398" y="204"/>
                    </a:lnTo>
                    <a:lnTo>
                      <a:pt x="275" y="359"/>
                    </a:lnTo>
                    <a:lnTo>
                      <a:pt x="58" y="334"/>
                    </a:lnTo>
                    <a:lnTo>
                      <a:pt x="144" y="301"/>
                    </a:lnTo>
                    <a:lnTo>
                      <a:pt x="138" y="290"/>
                    </a:lnTo>
                    <a:lnTo>
                      <a:pt x="133" y="279"/>
                    </a:lnTo>
                    <a:lnTo>
                      <a:pt x="125" y="268"/>
                    </a:lnTo>
                    <a:lnTo>
                      <a:pt x="117" y="256"/>
                    </a:lnTo>
                    <a:lnTo>
                      <a:pt x="109" y="246"/>
                    </a:lnTo>
                    <a:lnTo>
                      <a:pt x="101" y="236"/>
                    </a:lnTo>
                    <a:lnTo>
                      <a:pt x="92" y="227"/>
                    </a:lnTo>
                    <a:lnTo>
                      <a:pt x="84" y="219"/>
                    </a:lnTo>
                    <a:lnTo>
                      <a:pt x="75" y="211"/>
                    </a:lnTo>
                    <a:lnTo>
                      <a:pt x="65" y="202"/>
                    </a:lnTo>
                    <a:lnTo>
                      <a:pt x="56" y="195"/>
                    </a:lnTo>
                    <a:lnTo>
                      <a:pt x="47" y="188"/>
                    </a:lnTo>
                    <a:lnTo>
                      <a:pt x="38" y="182"/>
                    </a:lnTo>
                    <a:lnTo>
                      <a:pt x="27" y="175"/>
                    </a:lnTo>
                    <a:lnTo>
                      <a:pt x="16" y="169"/>
                    </a:lnTo>
                    <a:lnTo>
                      <a:pt x="8" y="166"/>
                    </a:lnTo>
                    <a:lnTo>
                      <a:pt x="0" y="16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6" name="Freeform 58"/>
              <p:cNvSpPr>
                <a:spLocks/>
              </p:cNvSpPr>
              <p:nvPr/>
            </p:nvSpPr>
            <p:spPr bwMode="auto">
              <a:xfrm>
                <a:off x="3426" y="2069"/>
                <a:ext cx="385" cy="294"/>
              </a:xfrm>
              <a:custGeom>
                <a:avLst/>
                <a:gdLst>
                  <a:gd name="T0" fmla="*/ 206 w 385"/>
                  <a:gd name="T1" fmla="*/ 294 h 294"/>
                  <a:gd name="T2" fmla="*/ 231 w 385"/>
                  <a:gd name="T3" fmla="*/ 237 h 294"/>
                  <a:gd name="T4" fmla="*/ 223 w 385"/>
                  <a:gd name="T5" fmla="*/ 235 h 294"/>
                  <a:gd name="T6" fmla="*/ 214 w 385"/>
                  <a:gd name="T7" fmla="*/ 233 h 294"/>
                  <a:gd name="T8" fmla="*/ 202 w 385"/>
                  <a:gd name="T9" fmla="*/ 231 h 294"/>
                  <a:gd name="T10" fmla="*/ 192 w 385"/>
                  <a:gd name="T11" fmla="*/ 229 h 294"/>
                  <a:gd name="T12" fmla="*/ 182 w 385"/>
                  <a:gd name="T13" fmla="*/ 228 h 294"/>
                  <a:gd name="T14" fmla="*/ 170 w 385"/>
                  <a:gd name="T15" fmla="*/ 227 h 294"/>
                  <a:gd name="T16" fmla="*/ 158 w 385"/>
                  <a:gd name="T17" fmla="*/ 226 h 294"/>
                  <a:gd name="T18" fmla="*/ 137 w 385"/>
                  <a:gd name="T19" fmla="*/ 226 h 294"/>
                  <a:gd name="T20" fmla="*/ 126 w 385"/>
                  <a:gd name="T21" fmla="*/ 226 h 294"/>
                  <a:gd name="T22" fmla="*/ 115 w 385"/>
                  <a:gd name="T23" fmla="*/ 227 h 294"/>
                  <a:gd name="T24" fmla="*/ 104 w 385"/>
                  <a:gd name="T25" fmla="*/ 228 h 294"/>
                  <a:gd name="T26" fmla="*/ 94 w 385"/>
                  <a:gd name="T27" fmla="*/ 230 h 294"/>
                  <a:gd name="T28" fmla="*/ 84 w 385"/>
                  <a:gd name="T29" fmla="*/ 232 h 294"/>
                  <a:gd name="T30" fmla="*/ 72 w 385"/>
                  <a:gd name="T31" fmla="*/ 234 h 294"/>
                  <a:gd name="T32" fmla="*/ 61 w 385"/>
                  <a:gd name="T33" fmla="*/ 238 h 294"/>
                  <a:gd name="T34" fmla="*/ 89 w 385"/>
                  <a:gd name="T35" fmla="*/ 117 h 294"/>
                  <a:gd name="T36" fmla="*/ 0 w 385"/>
                  <a:gd name="T37" fmla="*/ 69 h 294"/>
                  <a:gd name="T38" fmla="*/ 5 w 385"/>
                  <a:gd name="T39" fmla="*/ 67 h 294"/>
                  <a:gd name="T40" fmla="*/ 14 w 385"/>
                  <a:gd name="T41" fmla="*/ 64 h 294"/>
                  <a:gd name="T42" fmla="*/ 21 w 385"/>
                  <a:gd name="T43" fmla="*/ 62 h 294"/>
                  <a:gd name="T44" fmla="*/ 29 w 385"/>
                  <a:gd name="T45" fmla="*/ 60 h 294"/>
                  <a:gd name="T46" fmla="*/ 39 w 385"/>
                  <a:gd name="T47" fmla="*/ 58 h 294"/>
                  <a:gd name="T48" fmla="*/ 47 w 385"/>
                  <a:gd name="T49" fmla="*/ 56 h 294"/>
                  <a:gd name="T50" fmla="*/ 57 w 385"/>
                  <a:gd name="T51" fmla="*/ 54 h 294"/>
                  <a:gd name="T52" fmla="*/ 66 w 385"/>
                  <a:gd name="T53" fmla="*/ 52 h 294"/>
                  <a:gd name="T54" fmla="*/ 77 w 385"/>
                  <a:gd name="T55" fmla="*/ 51 h 294"/>
                  <a:gd name="T56" fmla="*/ 88 w 385"/>
                  <a:gd name="T57" fmla="*/ 49 h 294"/>
                  <a:gd name="T58" fmla="*/ 98 w 385"/>
                  <a:gd name="T59" fmla="*/ 48 h 294"/>
                  <a:gd name="T60" fmla="*/ 110 w 385"/>
                  <a:gd name="T61" fmla="*/ 48 h 294"/>
                  <a:gd name="T62" fmla="*/ 122 w 385"/>
                  <a:gd name="T63" fmla="*/ 47 h 294"/>
                  <a:gd name="T64" fmla="*/ 134 w 385"/>
                  <a:gd name="T65" fmla="*/ 47 h 294"/>
                  <a:gd name="T66" fmla="*/ 146 w 385"/>
                  <a:gd name="T67" fmla="*/ 47 h 294"/>
                  <a:gd name="T68" fmla="*/ 161 w 385"/>
                  <a:gd name="T69" fmla="*/ 47 h 294"/>
                  <a:gd name="T70" fmla="*/ 174 w 385"/>
                  <a:gd name="T71" fmla="*/ 48 h 294"/>
                  <a:gd name="T72" fmla="*/ 183 w 385"/>
                  <a:gd name="T73" fmla="*/ 48 h 294"/>
                  <a:gd name="T74" fmla="*/ 194 w 385"/>
                  <a:gd name="T75" fmla="*/ 49 h 294"/>
                  <a:gd name="T76" fmla="*/ 205 w 385"/>
                  <a:gd name="T77" fmla="*/ 50 h 294"/>
                  <a:gd name="T78" fmla="*/ 218 w 385"/>
                  <a:gd name="T79" fmla="*/ 51 h 294"/>
                  <a:gd name="T80" fmla="*/ 228 w 385"/>
                  <a:gd name="T81" fmla="*/ 53 h 294"/>
                  <a:gd name="T82" fmla="*/ 238 w 385"/>
                  <a:gd name="T83" fmla="*/ 55 h 294"/>
                  <a:gd name="T84" fmla="*/ 251 w 385"/>
                  <a:gd name="T85" fmla="*/ 58 h 294"/>
                  <a:gd name="T86" fmla="*/ 261 w 385"/>
                  <a:gd name="T87" fmla="*/ 60 h 294"/>
                  <a:gd name="T88" fmla="*/ 273 w 385"/>
                  <a:gd name="T89" fmla="*/ 63 h 294"/>
                  <a:gd name="T90" fmla="*/ 283 w 385"/>
                  <a:gd name="T91" fmla="*/ 65 h 294"/>
                  <a:gd name="T92" fmla="*/ 295 w 385"/>
                  <a:gd name="T93" fmla="*/ 69 h 294"/>
                  <a:gd name="T94" fmla="*/ 306 w 385"/>
                  <a:gd name="T95" fmla="*/ 72 h 294"/>
                  <a:gd name="T96" fmla="*/ 338 w 385"/>
                  <a:gd name="T97" fmla="*/ 0 h 294"/>
                  <a:gd name="T98" fmla="*/ 385 w 385"/>
                  <a:gd name="T99" fmla="*/ 200 h 294"/>
                  <a:gd name="T100" fmla="*/ 206 w 385"/>
                  <a:gd name="T101" fmla="*/ 294 h 2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85"/>
                  <a:gd name="T154" fmla="*/ 0 h 294"/>
                  <a:gd name="T155" fmla="*/ 385 w 385"/>
                  <a:gd name="T156" fmla="*/ 294 h 2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85" h="294">
                    <a:moveTo>
                      <a:pt x="206" y="294"/>
                    </a:moveTo>
                    <a:lnTo>
                      <a:pt x="231" y="237"/>
                    </a:lnTo>
                    <a:lnTo>
                      <a:pt x="223" y="235"/>
                    </a:lnTo>
                    <a:lnTo>
                      <a:pt x="214" y="233"/>
                    </a:lnTo>
                    <a:lnTo>
                      <a:pt x="202" y="231"/>
                    </a:lnTo>
                    <a:lnTo>
                      <a:pt x="192" y="229"/>
                    </a:lnTo>
                    <a:lnTo>
                      <a:pt x="182" y="228"/>
                    </a:lnTo>
                    <a:lnTo>
                      <a:pt x="170" y="227"/>
                    </a:lnTo>
                    <a:lnTo>
                      <a:pt x="158" y="226"/>
                    </a:lnTo>
                    <a:lnTo>
                      <a:pt x="137" y="226"/>
                    </a:lnTo>
                    <a:lnTo>
                      <a:pt x="126" y="226"/>
                    </a:lnTo>
                    <a:lnTo>
                      <a:pt x="115" y="227"/>
                    </a:lnTo>
                    <a:lnTo>
                      <a:pt x="104" y="228"/>
                    </a:lnTo>
                    <a:lnTo>
                      <a:pt x="94" y="230"/>
                    </a:lnTo>
                    <a:lnTo>
                      <a:pt x="84" y="232"/>
                    </a:lnTo>
                    <a:lnTo>
                      <a:pt x="72" y="234"/>
                    </a:lnTo>
                    <a:lnTo>
                      <a:pt x="61" y="238"/>
                    </a:lnTo>
                    <a:lnTo>
                      <a:pt x="89" y="117"/>
                    </a:lnTo>
                    <a:lnTo>
                      <a:pt x="0" y="69"/>
                    </a:lnTo>
                    <a:lnTo>
                      <a:pt x="5" y="67"/>
                    </a:lnTo>
                    <a:lnTo>
                      <a:pt x="14" y="64"/>
                    </a:lnTo>
                    <a:lnTo>
                      <a:pt x="21" y="62"/>
                    </a:lnTo>
                    <a:lnTo>
                      <a:pt x="29" y="60"/>
                    </a:lnTo>
                    <a:lnTo>
                      <a:pt x="39" y="58"/>
                    </a:lnTo>
                    <a:lnTo>
                      <a:pt x="47" y="56"/>
                    </a:lnTo>
                    <a:lnTo>
                      <a:pt x="57" y="54"/>
                    </a:lnTo>
                    <a:lnTo>
                      <a:pt x="66" y="52"/>
                    </a:lnTo>
                    <a:lnTo>
                      <a:pt x="77" y="51"/>
                    </a:lnTo>
                    <a:lnTo>
                      <a:pt x="88" y="49"/>
                    </a:lnTo>
                    <a:lnTo>
                      <a:pt x="98" y="48"/>
                    </a:lnTo>
                    <a:lnTo>
                      <a:pt x="110" y="48"/>
                    </a:lnTo>
                    <a:lnTo>
                      <a:pt x="122" y="47"/>
                    </a:lnTo>
                    <a:lnTo>
                      <a:pt x="134" y="47"/>
                    </a:lnTo>
                    <a:lnTo>
                      <a:pt x="146" y="47"/>
                    </a:lnTo>
                    <a:lnTo>
                      <a:pt x="161" y="47"/>
                    </a:lnTo>
                    <a:lnTo>
                      <a:pt x="174" y="48"/>
                    </a:lnTo>
                    <a:lnTo>
                      <a:pt x="183" y="48"/>
                    </a:lnTo>
                    <a:lnTo>
                      <a:pt x="194" y="49"/>
                    </a:lnTo>
                    <a:lnTo>
                      <a:pt x="205" y="50"/>
                    </a:lnTo>
                    <a:lnTo>
                      <a:pt x="218" y="51"/>
                    </a:lnTo>
                    <a:lnTo>
                      <a:pt x="228" y="53"/>
                    </a:lnTo>
                    <a:lnTo>
                      <a:pt x="238" y="55"/>
                    </a:lnTo>
                    <a:lnTo>
                      <a:pt x="251" y="58"/>
                    </a:lnTo>
                    <a:lnTo>
                      <a:pt x="261" y="60"/>
                    </a:lnTo>
                    <a:lnTo>
                      <a:pt x="273" y="63"/>
                    </a:lnTo>
                    <a:lnTo>
                      <a:pt x="283" y="65"/>
                    </a:lnTo>
                    <a:lnTo>
                      <a:pt x="295" y="69"/>
                    </a:lnTo>
                    <a:lnTo>
                      <a:pt x="306" y="72"/>
                    </a:lnTo>
                    <a:lnTo>
                      <a:pt x="338" y="0"/>
                    </a:lnTo>
                    <a:lnTo>
                      <a:pt x="385" y="200"/>
                    </a:lnTo>
                    <a:lnTo>
                      <a:pt x="206" y="294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397" name="Freeform 59"/>
            <p:cNvSpPr>
              <a:spLocks/>
            </p:cNvSpPr>
            <p:nvPr/>
          </p:nvSpPr>
          <p:spPr bwMode="auto">
            <a:xfrm rot="20015895">
              <a:off x="3000" y="692"/>
              <a:ext cx="792" cy="1158"/>
            </a:xfrm>
            <a:custGeom>
              <a:avLst/>
              <a:gdLst>
                <a:gd name="T0" fmla="*/ 0 w 4728"/>
                <a:gd name="T1" fmla="*/ 0 h 4981"/>
                <a:gd name="T2" fmla="*/ 0 w 4728"/>
                <a:gd name="T3" fmla="*/ 0 h 4981"/>
                <a:gd name="T4" fmla="*/ 0 w 4728"/>
                <a:gd name="T5" fmla="*/ 0 h 4981"/>
                <a:gd name="T6" fmla="*/ 0 w 4728"/>
                <a:gd name="T7" fmla="*/ 0 h 4981"/>
                <a:gd name="T8" fmla="*/ 0 w 4728"/>
                <a:gd name="T9" fmla="*/ 0 h 4981"/>
                <a:gd name="T10" fmla="*/ 0 w 4728"/>
                <a:gd name="T11" fmla="*/ 0 h 4981"/>
                <a:gd name="T12" fmla="*/ 0 w 4728"/>
                <a:gd name="T13" fmla="*/ 0 h 4981"/>
                <a:gd name="T14" fmla="*/ 0 w 4728"/>
                <a:gd name="T15" fmla="*/ 0 h 4981"/>
                <a:gd name="T16" fmla="*/ 0 w 4728"/>
                <a:gd name="T17" fmla="*/ 0 h 4981"/>
                <a:gd name="T18" fmla="*/ 0 w 4728"/>
                <a:gd name="T19" fmla="*/ 0 h 4981"/>
                <a:gd name="T20" fmla="*/ 0 w 4728"/>
                <a:gd name="T21" fmla="*/ 0 h 4981"/>
                <a:gd name="T22" fmla="*/ 0 w 4728"/>
                <a:gd name="T23" fmla="*/ 0 h 4981"/>
                <a:gd name="T24" fmla="*/ 0 w 4728"/>
                <a:gd name="T25" fmla="*/ 0 h 49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28"/>
                <a:gd name="T40" fmla="*/ 0 h 4981"/>
                <a:gd name="T41" fmla="*/ 4728 w 4728"/>
                <a:gd name="T42" fmla="*/ 4981 h 49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28" h="4981">
                  <a:moveTo>
                    <a:pt x="1539" y="4981"/>
                  </a:moveTo>
                  <a:cubicBezTo>
                    <a:pt x="353" y="3843"/>
                    <a:pt x="0" y="2286"/>
                    <a:pt x="751" y="1502"/>
                  </a:cubicBezTo>
                  <a:cubicBezTo>
                    <a:pt x="751" y="1502"/>
                    <a:pt x="751" y="1502"/>
                    <a:pt x="751" y="1502"/>
                  </a:cubicBezTo>
                  <a:lnTo>
                    <a:pt x="1615" y="601"/>
                  </a:lnTo>
                  <a:cubicBezTo>
                    <a:pt x="2191" y="0"/>
                    <a:pt x="3279" y="14"/>
                    <a:pt x="4329" y="637"/>
                  </a:cubicBezTo>
                  <a:lnTo>
                    <a:pt x="4728" y="221"/>
                  </a:lnTo>
                  <a:lnTo>
                    <a:pt x="4691" y="1693"/>
                  </a:lnTo>
                  <a:lnTo>
                    <a:pt x="3068" y="1953"/>
                  </a:lnTo>
                  <a:lnTo>
                    <a:pt x="3466" y="1538"/>
                  </a:lnTo>
                  <a:cubicBezTo>
                    <a:pt x="2702" y="1085"/>
                    <a:pt x="1901" y="945"/>
                    <a:pt x="1294" y="1158"/>
                  </a:cubicBezTo>
                  <a:cubicBezTo>
                    <a:pt x="1033" y="2018"/>
                    <a:pt x="1479" y="3194"/>
                    <a:pt x="2403" y="4080"/>
                  </a:cubicBezTo>
                  <a:lnTo>
                    <a:pt x="1539" y="4981"/>
                  </a:lnTo>
                  <a:close/>
                </a:path>
              </a:pathLst>
            </a:custGeom>
            <a:solidFill>
              <a:srgbClr val="33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398" name="Text Box 60"/>
            <p:cNvSpPr txBox="1">
              <a:spLocks noChangeArrowheads="1"/>
            </p:cNvSpPr>
            <p:nvPr/>
          </p:nvSpPr>
          <p:spPr bwMode="auto">
            <a:xfrm>
              <a:off x="-336" y="576"/>
              <a:ext cx="3120" cy="116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sz="1600" b="1" u="sng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Local Support Organization (LSO)</a:t>
              </a:r>
              <a:endParaRPr lang="en-GB" sz="1400" b="1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l" eaLnBrk="1" hangingPunct="1"/>
              <a:r>
                <a:rPr lang="en-GB" sz="18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</a:t>
              </a:r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Federation of Village Organizations at UC level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LSO Leaders, Executive Committee and   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General Body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Exec Comtt.: all VO leaders; General Body: All  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CO leaders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All villages represented in LSO</a:t>
              </a:r>
              <a:endParaRPr lang="en-GB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2" name="Title 1"/>
          <p:cNvSpPr txBox="1">
            <a:spLocks/>
          </p:cNvSpPr>
          <p:nvPr/>
        </p:nvSpPr>
        <p:spPr bwMode="auto">
          <a:xfrm>
            <a:off x="152400" y="20638"/>
            <a:ext cx="11887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Social Mobilization: Federating the COs</a:t>
            </a:r>
          </a:p>
        </p:txBody>
      </p:sp>
    </p:spTree>
    <p:extLst>
      <p:ext uri="{BB962C8B-B14F-4D97-AF65-F5344CB8AC3E}">
        <p14:creationId xmlns:p14="http://schemas.microsoft.com/office/powerpoint/2010/main" val="4029531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 5"/>
          <p:cNvSpPr>
            <a:spLocks noEditPoints="1"/>
          </p:cNvSpPr>
          <p:nvPr/>
        </p:nvSpPr>
        <p:spPr bwMode="auto">
          <a:xfrm>
            <a:off x="4125381" y="5527675"/>
            <a:ext cx="163513" cy="292100"/>
          </a:xfrm>
          <a:custGeom>
            <a:avLst/>
            <a:gdLst>
              <a:gd name="T0" fmla="*/ 2147483646 w 1993"/>
              <a:gd name="T1" fmla="*/ 2147483646 h 3538"/>
              <a:gd name="T2" fmla="*/ 2147483646 w 1993"/>
              <a:gd name="T3" fmla="*/ 2147483646 h 3538"/>
              <a:gd name="T4" fmla="*/ 2147483646 w 1993"/>
              <a:gd name="T5" fmla="*/ 2147483646 h 3538"/>
              <a:gd name="T6" fmla="*/ 2147483646 w 1993"/>
              <a:gd name="T7" fmla="*/ 2147483646 h 3538"/>
              <a:gd name="T8" fmla="*/ 2147483646 w 1993"/>
              <a:gd name="T9" fmla="*/ 2147483646 h 3538"/>
              <a:gd name="T10" fmla="*/ 2147483646 w 1993"/>
              <a:gd name="T11" fmla="*/ 2147483646 h 3538"/>
              <a:gd name="T12" fmla="*/ 2147483646 w 1993"/>
              <a:gd name="T13" fmla="*/ 2147483646 h 3538"/>
              <a:gd name="T14" fmla="*/ 2147483646 w 1993"/>
              <a:gd name="T15" fmla="*/ 2147483646 h 3538"/>
              <a:gd name="T16" fmla="*/ 2147483646 w 1993"/>
              <a:gd name="T17" fmla="*/ 1067552186 h 3538"/>
              <a:gd name="T18" fmla="*/ 2147483646 w 1993"/>
              <a:gd name="T19" fmla="*/ 185709551 h 3538"/>
              <a:gd name="T20" fmla="*/ 2147483646 w 1993"/>
              <a:gd name="T21" fmla="*/ 185709551 h 3538"/>
              <a:gd name="T22" fmla="*/ 2147483646 w 1993"/>
              <a:gd name="T23" fmla="*/ 2147483646 h 3538"/>
              <a:gd name="T24" fmla="*/ 2147483646 w 1993"/>
              <a:gd name="T25" fmla="*/ 2147483646 h 3538"/>
              <a:gd name="T26" fmla="*/ 2147483646 w 1993"/>
              <a:gd name="T27" fmla="*/ 2147483646 h 3538"/>
              <a:gd name="T28" fmla="*/ 2147483646 w 1993"/>
              <a:gd name="T29" fmla="*/ 2147483646 h 3538"/>
              <a:gd name="T30" fmla="*/ 2147483646 w 1993"/>
              <a:gd name="T31" fmla="*/ 2147483646 h 3538"/>
              <a:gd name="T32" fmla="*/ 2147483646 w 1993"/>
              <a:gd name="T33" fmla="*/ 2147483646 h 3538"/>
              <a:gd name="T34" fmla="*/ 2147483646 w 1993"/>
              <a:gd name="T35" fmla="*/ 2147483646 h 3538"/>
              <a:gd name="T36" fmla="*/ 2147483646 w 1993"/>
              <a:gd name="T37" fmla="*/ 2147483646 h 3538"/>
              <a:gd name="T38" fmla="*/ 1319872998 w 1993"/>
              <a:gd name="T39" fmla="*/ 2147483646 h 3538"/>
              <a:gd name="T40" fmla="*/ 227526740 w 1993"/>
              <a:gd name="T41" fmla="*/ 2147483646 h 3538"/>
              <a:gd name="T42" fmla="*/ 45287276 w 1993"/>
              <a:gd name="T43" fmla="*/ 2147483646 h 3538"/>
              <a:gd name="T44" fmla="*/ 2147483646 w 1993"/>
              <a:gd name="T45" fmla="*/ 2147483646 h 3538"/>
              <a:gd name="T46" fmla="*/ 2147483646 w 1993"/>
              <a:gd name="T47" fmla="*/ 2147483646 h 3538"/>
              <a:gd name="T48" fmla="*/ 2147483646 w 1993"/>
              <a:gd name="T49" fmla="*/ 2147483646 h 3538"/>
              <a:gd name="T50" fmla="*/ 2147483646 w 1993"/>
              <a:gd name="T51" fmla="*/ 2147483646 h 3538"/>
              <a:gd name="T52" fmla="*/ 2147483646 w 1993"/>
              <a:gd name="T53" fmla="*/ 2147483646 h 3538"/>
              <a:gd name="T54" fmla="*/ 2147483646 w 1993"/>
              <a:gd name="T55" fmla="*/ 2147483646 h 3538"/>
              <a:gd name="T56" fmla="*/ 2147483646 w 1993"/>
              <a:gd name="T57" fmla="*/ 2147483646 h 3538"/>
              <a:gd name="T58" fmla="*/ 2147483646 w 1993"/>
              <a:gd name="T59" fmla="*/ 2147483646 h 3538"/>
              <a:gd name="T60" fmla="*/ 2147483646 w 1993"/>
              <a:gd name="T61" fmla="*/ 2147483646 h 3538"/>
              <a:gd name="T62" fmla="*/ 2147483646 w 1993"/>
              <a:gd name="T63" fmla="*/ 2147483646 h 3538"/>
              <a:gd name="T64" fmla="*/ 2147483646 w 1993"/>
              <a:gd name="T65" fmla="*/ 2147483646 h 3538"/>
              <a:gd name="T66" fmla="*/ 2147483646 w 1993"/>
              <a:gd name="T67" fmla="*/ 2147483646 h 3538"/>
              <a:gd name="T68" fmla="*/ 2147483646 w 1993"/>
              <a:gd name="T69" fmla="*/ 2147483646 h 3538"/>
              <a:gd name="T70" fmla="*/ 2147483646 w 1993"/>
              <a:gd name="T71" fmla="*/ 2147483646 h 3538"/>
              <a:gd name="T72" fmla="*/ 2147483646 w 1993"/>
              <a:gd name="T73" fmla="*/ 2147483646 h 3538"/>
              <a:gd name="T74" fmla="*/ 2147483646 w 1993"/>
              <a:gd name="T75" fmla="*/ 2147483646 h 3538"/>
              <a:gd name="T76" fmla="*/ 2147483646 w 1993"/>
              <a:gd name="T77" fmla="*/ 2147483646 h 3538"/>
              <a:gd name="T78" fmla="*/ 2147483646 w 1993"/>
              <a:gd name="T79" fmla="*/ 2147483646 h 3538"/>
              <a:gd name="T80" fmla="*/ 2147483646 w 1993"/>
              <a:gd name="T81" fmla="*/ 2147483646 h 3538"/>
              <a:gd name="T82" fmla="*/ 2147483646 w 1993"/>
              <a:gd name="T83" fmla="*/ 2147483646 h 3538"/>
              <a:gd name="T84" fmla="*/ 2147483646 w 1993"/>
              <a:gd name="T85" fmla="*/ 2147483646 h 3538"/>
              <a:gd name="T86" fmla="*/ 2147483646 w 1993"/>
              <a:gd name="T87" fmla="*/ 2147483646 h 3538"/>
              <a:gd name="T88" fmla="*/ 2147483646 w 1993"/>
              <a:gd name="T89" fmla="*/ 2147483646 h 3538"/>
              <a:gd name="T90" fmla="*/ 2147483646 w 1993"/>
              <a:gd name="T91" fmla="*/ 2147483646 h 3538"/>
              <a:gd name="T92" fmla="*/ 2147483646 w 1993"/>
              <a:gd name="T93" fmla="*/ 2147483646 h 3538"/>
              <a:gd name="T94" fmla="*/ 2147483646 w 1993"/>
              <a:gd name="T95" fmla="*/ 2147483646 h 3538"/>
              <a:gd name="T96" fmla="*/ 2147483646 w 1993"/>
              <a:gd name="T97" fmla="*/ 2147483646 h 3538"/>
              <a:gd name="T98" fmla="*/ 2147483646 w 1993"/>
              <a:gd name="T99" fmla="*/ 2147483646 h 3538"/>
              <a:gd name="T100" fmla="*/ 2147483646 w 1993"/>
              <a:gd name="T101" fmla="*/ 2147483646 h 3538"/>
              <a:gd name="T102" fmla="*/ 2147483646 w 1993"/>
              <a:gd name="T103" fmla="*/ 2147483646 h 3538"/>
              <a:gd name="T104" fmla="*/ 2147483646 w 1993"/>
              <a:gd name="T105" fmla="*/ 2147483646 h 3538"/>
              <a:gd name="T106" fmla="*/ 2147483646 w 1993"/>
              <a:gd name="T107" fmla="*/ 2147483646 h 3538"/>
              <a:gd name="T108" fmla="*/ 2147483646 w 1993"/>
              <a:gd name="T109" fmla="*/ 2147483646 h 353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93" h="3538">
                <a:moveTo>
                  <a:pt x="1984" y="1687"/>
                </a:moveTo>
                <a:lnTo>
                  <a:pt x="1836" y="1135"/>
                </a:lnTo>
                <a:lnTo>
                  <a:pt x="1832" y="1122"/>
                </a:lnTo>
                <a:lnTo>
                  <a:pt x="1828" y="1110"/>
                </a:lnTo>
                <a:lnTo>
                  <a:pt x="1823" y="1099"/>
                </a:lnTo>
                <a:lnTo>
                  <a:pt x="1818" y="1087"/>
                </a:lnTo>
                <a:lnTo>
                  <a:pt x="1812" y="1076"/>
                </a:lnTo>
                <a:lnTo>
                  <a:pt x="1806" y="1064"/>
                </a:lnTo>
                <a:lnTo>
                  <a:pt x="1799" y="1055"/>
                </a:lnTo>
                <a:lnTo>
                  <a:pt x="1791" y="1045"/>
                </a:lnTo>
                <a:lnTo>
                  <a:pt x="1784" y="1035"/>
                </a:lnTo>
                <a:lnTo>
                  <a:pt x="1775" y="1026"/>
                </a:lnTo>
                <a:lnTo>
                  <a:pt x="1767" y="1017"/>
                </a:lnTo>
                <a:lnTo>
                  <a:pt x="1757" y="1009"/>
                </a:lnTo>
                <a:lnTo>
                  <a:pt x="1748" y="1002"/>
                </a:lnTo>
                <a:lnTo>
                  <a:pt x="1738" y="994"/>
                </a:lnTo>
                <a:lnTo>
                  <a:pt x="1728" y="987"/>
                </a:lnTo>
                <a:lnTo>
                  <a:pt x="1717" y="981"/>
                </a:lnTo>
                <a:lnTo>
                  <a:pt x="1707" y="975"/>
                </a:lnTo>
                <a:lnTo>
                  <a:pt x="1696" y="970"/>
                </a:lnTo>
                <a:lnTo>
                  <a:pt x="1684" y="965"/>
                </a:lnTo>
                <a:lnTo>
                  <a:pt x="1673" y="961"/>
                </a:lnTo>
                <a:lnTo>
                  <a:pt x="1661" y="956"/>
                </a:lnTo>
                <a:lnTo>
                  <a:pt x="1650" y="953"/>
                </a:lnTo>
                <a:lnTo>
                  <a:pt x="1638" y="951"/>
                </a:lnTo>
                <a:lnTo>
                  <a:pt x="1626" y="949"/>
                </a:lnTo>
                <a:lnTo>
                  <a:pt x="1614" y="948"/>
                </a:lnTo>
                <a:lnTo>
                  <a:pt x="1600" y="946"/>
                </a:lnTo>
                <a:lnTo>
                  <a:pt x="1588" y="946"/>
                </a:lnTo>
                <a:lnTo>
                  <a:pt x="1576" y="946"/>
                </a:lnTo>
                <a:lnTo>
                  <a:pt x="1563" y="948"/>
                </a:lnTo>
                <a:lnTo>
                  <a:pt x="1551" y="950"/>
                </a:lnTo>
                <a:lnTo>
                  <a:pt x="1538" y="952"/>
                </a:lnTo>
                <a:lnTo>
                  <a:pt x="1525" y="955"/>
                </a:lnTo>
                <a:lnTo>
                  <a:pt x="1431" y="981"/>
                </a:lnTo>
                <a:lnTo>
                  <a:pt x="1219" y="189"/>
                </a:lnTo>
                <a:lnTo>
                  <a:pt x="1216" y="177"/>
                </a:lnTo>
                <a:lnTo>
                  <a:pt x="1211" y="165"/>
                </a:lnTo>
                <a:lnTo>
                  <a:pt x="1206" y="152"/>
                </a:lnTo>
                <a:lnTo>
                  <a:pt x="1200" y="141"/>
                </a:lnTo>
                <a:lnTo>
                  <a:pt x="1195" y="130"/>
                </a:lnTo>
                <a:lnTo>
                  <a:pt x="1188" y="119"/>
                </a:lnTo>
                <a:lnTo>
                  <a:pt x="1181" y="108"/>
                </a:lnTo>
                <a:lnTo>
                  <a:pt x="1174" y="98"/>
                </a:lnTo>
                <a:lnTo>
                  <a:pt x="1166" y="90"/>
                </a:lnTo>
                <a:lnTo>
                  <a:pt x="1158" y="80"/>
                </a:lnTo>
                <a:lnTo>
                  <a:pt x="1149" y="72"/>
                </a:lnTo>
                <a:lnTo>
                  <a:pt x="1139" y="63"/>
                </a:lnTo>
                <a:lnTo>
                  <a:pt x="1131" y="55"/>
                </a:lnTo>
                <a:lnTo>
                  <a:pt x="1121" y="48"/>
                </a:lnTo>
                <a:lnTo>
                  <a:pt x="1111" y="41"/>
                </a:lnTo>
                <a:lnTo>
                  <a:pt x="1100" y="34"/>
                </a:lnTo>
                <a:lnTo>
                  <a:pt x="1090" y="29"/>
                </a:lnTo>
                <a:lnTo>
                  <a:pt x="1079" y="23"/>
                </a:lnTo>
                <a:lnTo>
                  <a:pt x="1068" y="19"/>
                </a:lnTo>
                <a:lnTo>
                  <a:pt x="1056" y="15"/>
                </a:lnTo>
                <a:lnTo>
                  <a:pt x="1045" y="11"/>
                </a:lnTo>
                <a:lnTo>
                  <a:pt x="1033" y="8"/>
                </a:lnTo>
                <a:lnTo>
                  <a:pt x="1020" y="5"/>
                </a:lnTo>
                <a:lnTo>
                  <a:pt x="1008" y="4"/>
                </a:lnTo>
                <a:lnTo>
                  <a:pt x="996" y="1"/>
                </a:lnTo>
                <a:lnTo>
                  <a:pt x="983" y="0"/>
                </a:lnTo>
                <a:lnTo>
                  <a:pt x="971" y="0"/>
                </a:lnTo>
                <a:lnTo>
                  <a:pt x="959" y="1"/>
                </a:lnTo>
                <a:lnTo>
                  <a:pt x="945" y="2"/>
                </a:lnTo>
                <a:lnTo>
                  <a:pt x="933" y="4"/>
                </a:lnTo>
                <a:lnTo>
                  <a:pt x="920" y="6"/>
                </a:lnTo>
                <a:lnTo>
                  <a:pt x="908" y="9"/>
                </a:lnTo>
                <a:lnTo>
                  <a:pt x="248" y="185"/>
                </a:lnTo>
                <a:lnTo>
                  <a:pt x="236" y="190"/>
                </a:lnTo>
                <a:lnTo>
                  <a:pt x="224" y="193"/>
                </a:lnTo>
                <a:lnTo>
                  <a:pt x="212" y="199"/>
                </a:lnTo>
                <a:lnTo>
                  <a:pt x="201" y="204"/>
                </a:lnTo>
                <a:lnTo>
                  <a:pt x="190" y="210"/>
                </a:lnTo>
                <a:lnTo>
                  <a:pt x="179" y="216"/>
                </a:lnTo>
                <a:lnTo>
                  <a:pt x="169" y="223"/>
                </a:lnTo>
                <a:lnTo>
                  <a:pt x="159" y="231"/>
                </a:lnTo>
                <a:lnTo>
                  <a:pt x="149" y="238"/>
                </a:lnTo>
                <a:lnTo>
                  <a:pt x="140" y="246"/>
                </a:lnTo>
                <a:lnTo>
                  <a:pt x="132" y="255"/>
                </a:lnTo>
                <a:lnTo>
                  <a:pt x="124" y="265"/>
                </a:lnTo>
                <a:lnTo>
                  <a:pt x="116" y="274"/>
                </a:lnTo>
                <a:lnTo>
                  <a:pt x="108" y="284"/>
                </a:lnTo>
                <a:lnTo>
                  <a:pt x="102" y="294"/>
                </a:lnTo>
                <a:lnTo>
                  <a:pt x="95" y="305"/>
                </a:lnTo>
                <a:lnTo>
                  <a:pt x="90" y="315"/>
                </a:lnTo>
                <a:lnTo>
                  <a:pt x="84" y="326"/>
                </a:lnTo>
                <a:lnTo>
                  <a:pt x="79" y="337"/>
                </a:lnTo>
                <a:lnTo>
                  <a:pt x="75" y="349"/>
                </a:lnTo>
                <a:lnTo>
                  <a:pt x="71" y="360"/>
                </a:lnTo>
                <a:lnTo>
                  <a:pt x="68" y="372"/>
                </a:lnTo>
                <a:lnTo>
                  <a:pt x="65" y="384"/>
                </a:lnTo>
                <a:lnTo>
                  <a:pt x="63" y="396"/>
                </a:lnTo>
                <a:lnTo>
                  <a:pt x="62" y="408"/>
                </a:lnTo>
                <a:lnTo>
                  <a:pt x="61" y="422"/>
                </a:lnTo>
                <a:lnTo>
                  <a:pt x="61" y="434"/>
                </a:lnTo>
                <a:lnTo>
                  <a:pt x="61" y="446"/>
                </a:lnTo>
                <a:lnTo>
                  <a:pt x="62" y="459"/>
                </a:lnTo>
                <a:lnTo>
                  <a:pt x="64" y="471"/>
                </a:lnTo>
                <a:lnTo>
                  <a:pt x="66" y="484"/>
                </a:lnTo>
                <a:lnTo>
                  <a:pt x="70" y="497"/>
                </a:lnTo>
                <a:lnTo>
                  <a:pt x="283" y="1293"/>
                </a:lnTo>
                <a:lnTo>
                  <a:pt x="189" y="1318"/>
                </a:lnTo>
                <a:lnTo>
                  <a:pt x="176" y="1321"/>
                </a:lnTo>
                <a:lnTo>
                  <a:pt x="164" y="1326"/>
                </a:lnTo>
                <a:lnTo>
                  <a:pt x="153" y="1330"/>
                </a:lnTo>
                <a:lnTo>
                  <a:pt x="140" y="1336"/>
                </a:lnTo>
                <a:lnTo>
                  <a:pt x="129" y="1341"/>
                </a:lnTo>
                <a:lnTo>
                  <a:pt x="118" y="1348"/>
                </a:lnTo>
                <a:lnTo>
                  <a:pt x="108" y="1356"/>
                </a:lnTo>
                <a:lnTo>
                  <a:pt x="98" y="1362"/>
                </a:lnTo>
                <a:lnTo>
                  <a:pt x="89" y="1370"/>
                </a:lnTo>
                <a:lnTo>
                  <a:pt x="80" y="1379"/>
                </a:lnTo>
                <a:lnTo>
                  <a:pt x="71" y="1388"/>
                </a:lnTo>
                <a:lnTo>
                  <a:pt x="63" y="1396"/>
                </a:lnTo>
                <a:lnTo>
                  <a:pt x="55" y="1406"/>
                </a:lnTo>
                <a:lnTo>
                  <a:pt x="48" y="1415"/>
                </a:lnTo>
                <a:lnTo>
                  <a:pt x="41" y="1426"/>
                </a:lnTo>
                <a:lnTo>
                  <a:pt x="35" y="1436"/>
                </a:lnTo>
                <a:lnTo>
                  <a:pt x="29" y="1447"/>
                </a:lnTo>
                <a:lnTo>
                  <a:pt x="23" y="1458"/>
                </a:lnTo>
                <a:lnTo>
                  <a:pt x="18" y="1469"/>
                </a:lnTo>
                <a:lnTo>
                  <a:pt x="15" y="1480"/>
                </a:lnTo>
                <a:lnTo>
                  <a:pt x="10" y="1492"/>
                </a:lnTo>
                <a:lnTo>
                  <a:pt x="7" y="1505"/>
                </a:lnTo>
                <a:lnTo>
                  <a:pt x="5" y="1517"/>
                </a:lnTo>
                <a:lnTo>
                  <a:pt x="3" y="1529"/>
                </a:lnTo>
                <a:lnTo>
                  <a:pt x="1" y="1541"/>
                </a:lnTo>
                <a:lnTo>
                  <a:pt x="0" y="1553"/>
                </a:lnTo>
                <a:lnTo>
                  <a:pt x="0" y="1565"/>
                </a:lnTo>
                <a:lnTo>
                  <a:pt x="0" y="1578"/>
                </a:lnTo>
                <a:lnTo>
                  <a:pt x="1" y="1591"/>
                </a:lnTo>
                <a:lnTo>
                  <a:pt x="4" y="1604"/>
                </a:lnTo>
                <a:lnTo>
                  <a:pt x="6" y="1616"/>
                </a:lnTo>
                <a:lnTo>
                  <a:pt x="9" y="1629"/>
                </a:lnTo>
                <a:lnTo>
                  <a:pt x="156" y="2176"/>
                </a:lnTo>
                <a:lnTo>
                  <a:pt x="159" y="2189"/>
                </a:lnTo>
                <a:lnTo>
                  <a:pt x="164" y="2202"/>
                </a:lnTo>
                <a:lnTo>
                  <a:pt x="168" y="2214"/>
                </a:lnTo>
                <a:lnTo>
                  <a:pt x="173" y="2225"/>
                </a:lnTo>
                <a:lnTo>
                  <a:pt x="180" y="2236"/>
                </a:lnTo>
                <a:lnTo>
                  <a:pt x="187" y="2247"/>
                </a:lnTo>
                <a:lnTo>
                  <a:pt x="193" y="2257"/>
                </a:lnTo>
                <a:lnTo>
                  <a:pt x="200" y="2267"/>
                </a:lnTo>
                <a:lnTo>
                  <a:pt x="209" y="2277"/>
                </a:lnTo>
                <a:lnTo>
                  <a:pt x="216" y="2285"/>
                </a:lnTo>
                <a:lnTo>
                  <a:pt x="225" y="2294"/>
                </a:lnTo>
                <a:lnTo>
                  <a:pt x="234" y="2302"/>
                </a:lnTo>
                <a:lnTo>
                  <a:pt x="244" y="2311"/>
                </a:lnTo>
                <a:lnTo>
                  <a:pt x="254" y="2317"/>
                </a:lnTo>
                <a:lnTo>
                  <a:pt x="264" y="2324"/>
                </a:lnTo>
                <a:lnTo>
                  <a:pt x="274" y="2331"/>
                </a:lnTo>
                <a:lnTo>
                  <a:pt x="285" y="2336"/>
                </a:lnTo>
                <a:lnTo>
                  <a:pt x="296" y="2342"/>
                </a:lnTo>
                <a:lnTo>
                  <a:pt x="307" y="2347"/>
                </a:lnTo>
                <a:lnTo>
                  <a:pt x="319" y="2352"/>
                </a:lnTo>
                <a:lnTo>
                  <a:pt x="330" y="2355"/>
                </a:lnTo>
                <a:lnTo>
                  <a:pt x="342" y="2358"/>
                </a:lnTo>
                <a:lnTo>
                  <a:pt x="354" y="2360"/>
                </a:lnTo>
                <a:lnTo>
                  <a:pt x="366" y="2363"/>
                </a:lnTo>
                <a:lnTo>
                  <a:pt x="379" y="2364"/>
                </a:lnTo>
                <a:lnTo>
                  <a:pt x="391" y="2365"/>
                </a:lnTo>
                <a:lnTo>
                  <a:pt x="404" y="2365"/>
                </a:lnTo>
                <a:lnTo>
                  <a:pt x="416" y="2365"/>
                </a:lnTo>
                <a:lnTo>
                  <a:pt x="429" y="2364"/>
                </a:lnTo>
                <a:lnTo>
                  <a:pt x="441" y="2361"/>
                </a:lnTo>
                <a:lnTo>
                  <a:pt x="455" y="2359"/>
                </a:lnTo>
                <a:lnTo>
                  <a:pt x="467" y="2356"/>
                </a:lnTo>
                <a:lnTo>
                  <a:pt x="1804" y="1998"/>
                </a:lnTo>
                <a:lnTo>
                  <a:pt x="1818" y="1994"/>
                </a:lnTo>
                <a:lnTo>
                  <a:pt x="1830" y="1990"/>
                </a:lnTo>
                <a:lnTo>
                  <a:pt x="1842" y="1985"/>
                </a:lnTo>
                <a:lnTo>
                  <a:pt x="1854" y="1980"/>
                </a:lnTo>
                <a:lnTo>
                  <a:pt x="1865" y="1973"/>
                </a:lnTo>
                <a:lnTo>
                  <a:pt x="1876" y="1967"/>
                </a:lnTo>
                <a:lnTo>
                  <a:pt x="1886" y="1960"/>
                </a:lnTo>
                <a:lnTo>
                  <a:pt x="1896" y="1952"/>
                </a:lnTo>
                <a:lnTo>
                  <a:pt x="1906" y="1945"/>
                </a:lnTo>
                <a:lnTo>
                  <a:pt x="1915" y="1937"/>
                </a:lnTo>
                <a:lnTo>
                  <a:pt x="1924" y="1928"/>
                </a:lnTo>
                <a:lnTo>
                  <a:pt x="1932" y="1919"/>
                </a:lnTo>
                <a:lnTo>
                  <a:pt x="1940" y="1909"/>
                </a:lnTo>
                <a:lnTo>
                  <a:pt x="1947" y="1899"/>
                </a:lnTo>
                <a:lnTo>
                  <a:pt x="1953" y="1889"/>
                </a:lnTo>
                <a:lnTo>
                  <a:pt x="1960" y="1880"/>
                </a:lnTo>
                <a:lnTo>
                  <a:pt x="1965" y="1868"/>
                </a:lnTo>
                <a:lnTo>
                  <a:pt x="1971" y="1857"/>
                </a:lnTo>
                <a:lnTo>
                  <a:pt x="1975" y="1846"/>
                </a:lnTo>
                <a:lnTo>
                  <a:pt x="1980" y="1834"/>
                </a:lnTo>
                <a:lnTo>
                  <a:pt x="1983" y="1823"/>
                </a:lnTo>
                <a:lnTo>
                  <a:pt x="1986" y="1811"/>
                </a:lnTo>
                <a:lnTo>
                  <a:pt x="1989" y="1799"/>
                </a:lnTo>
                <a:lnTo>
                  <a:pt x="1991" y="1787"/>
                </a:lnTo>
                <a:lnTo>
                  <a:pt x="1992" y="1775"/>
                </a:lnTo>
                <a:lnTo>
                  <a:pt x="1993" y="1763"/>
                </a:lnTo>
                <a:lnTo>
                  <a:pt x="1993" y="1749"/>
                </a:lnTo>
                <a:lnTo>
                  <a:pt x="1992" y="1737"/>
                </a:lnTo>
                <a:lnTo>
                  <a:pt x="1991" y="1725"/>
                </a:lnTo>
                <a:lnTo>
                  <a:pt x="1990" y="1712"/>
                </a:lnTo>
                <a:lnTo>
                  <a:pt x="1988" y="1700"/>
                </a:lnTo>
                <a:lnTo>
                  <a:pt x="1984" y="1687"/>
                </a:lnTo>
                <a:close/>
                <a:moveTo>
                  <a:pt x="777" y="3103"/>
                </a:moveTo>
                <a:lnTo>
                  <a:pt x="769" y="3073"/>
                </a:lnTo>
                <a:lnTo>
                  <a:pt x="763" y="3043"/>
                </a:lnTo>
                <a:lnTo>
                  <a:pt x="760" y="3014"/>
                </a:lnTo>
                <a:lnTo>
                  <a:pt x="757" y="2985"/>
                </a:lnTo>
                <a:lnTo>
                  <a:pt x="756" y="2955"/>
                </a:lnTo>
                <a:lnTo>
                  <a:pt x="757" y="2926"/>
                </a:lnTo>
                <a:lnTo>
                  <a:pt x="758" y="2897"/>
                </a:lnTo>
                <a:lnTo>
                  <a:pt x="761" y="2869"/>
                </a:lnTo>
                <a:lnTo>
                  <a:pt x="767" y="2840"/>
                </a:lnTo>
                <a:lnTo>
                  <a:pt x="772" y="2813"/>
                </a:lnTo>
                <a:lnTo>
                  <a:pt x="780" y="2785"/>
                </a:lnTo>
                <a:lnTo>
                  <a:pt x="788" y="2758"/>
                </a:lnTo>
                <a:lnTo>
                  <a:pt x="798" y="2732"/>
                </a:lnTo>
                <a:lnTo>
                  <a:pt x="809" y="2706"/>
                </a:lnTo>
                <a:lnTo>
                  <a:pt x="822" y="2680"/>
                </a:lnTo>
                <a:lnTo>
                  <a:pt x="835" y="2656"/>
                </a:lnTo>
                <a:lnTo>
                  <a:pt x="849" y="2632"/>
                </a:lnTo>
                <a:lnTo>
                  <a:pt x="866" y="2609"/>
                </a:lnTo>
                <a:lnTo>
                  <a:pt x="883" y="2585"/>
                </a:lnTo>
                <a:lnTo>
                  <a:pt x="900" y="2563"/>
                </a:lnTo>
                <a:lnTo>
                  <a:pt x="920" y="2542"/>
                </a:lnTo>
                <a:lnTo>
                  <a:pt x="940" y="2522"/>
                </a:lnTo>
                <a:lnTo>
                  <a:pt x="961" y="2504"/>
                </a:lnTo>
                <a:lnTo>
                  <a:pt x="983" y="2485"/>
                </a:lnTo>
                <a:lnTo>
                  <a:pt x="1006" y="2468"/>
                </a:lnTo>
                <a:lnTo>
                  <a:pt x="1030" y="2452"/>
                </a:lnTo>
                <a:lnTo>
                  <a:pt x="1055" y="2438"/>
                </a:lnTo>
                <a:lnTo>
                  <a:pt x="1081" y="2423"/>
                </a:lnTo>
                <a:lnTo>
                  <a:pt x="1108" y="2411"/>
                </a:lnTo>
                <a:lnTo>
                  <a:pt x="1135" y="2400"/>
                </a:lnTo>
                <a:lnTo>
                  <a:pt x="1164" y="2390"/>
                </a:lnTo>
                <a:lnTo>
                  <a:pt x="1192" y="2381"/>
                </a:lnTo>
                <a:lnTo>
                  <a:pt x="1222" y="2375"/>
                </a:lnTo>
                <a:lnTo>
                  <a:pt x="1251" y="2368"/>
                </a:lnTo>
                <a:lnTo>
                  <a:pt x="1281" y="2365"/>
                </a:lnTo>
                <a:lnTo>
                  <a:pt x="1310" y="2363"/>
                </a:lnTo>
                <a:lnTo>
                  <a:pt x="1339" y="2361"/>
                </a:lnTo>
                <a:lnTo>
                  <a:pt x="1368" y="2361"/>
                </a:lnTo>
                <a:lnTo>
                  <a:pt x="1398" y="2364"/>
                </a:lnTo>
                <a:lnTo>
                  <a:pt x="1425" y="2367"/>
                </a:lnTo>
                <a:lnTo>
                  <a:pt x="1454" y="2371"/>
                </a:lnTo>
                <a:lnTo>
                  <a:pt x="1481" y="2377"/>
                </a:lnTo>
                <a:lnTo>
                  <a:pt x="1509" y="2385"/>
                </a:lnTo>
                <a:lnTo>
                  <a:pt x="1536" y="2393"/>
                </a:lnTo>
                <a:lnTo>
                  <a:pt x="1563" y="2403"/>
                </a:lnTo>
                <a:lnTo>
                  <a:pt x="1588" y="2414"/>
                </a:lnTo>
                <a:lnTo>
                  <a:pt x="1615" y="2427"/>
                </a:lnTo>
                <a:lnTo>
                  <a:pt x="1639" y="2440"/>
                </a:lnTo>
                <a:lnTo>
                  <a:pt x="1663" y="2455"/>
                </a:lnTo>
                <a:lnTo>
                  <a:pt x="1686" y="2471"/>
                </a:lnTo>
                <a:lnTo>
                  <a:pt x="1710" y="2487"/>
                </a:lnTo>
                <a:lnTo>
                  <a:pt x="1731" y="2506"/>
                </a:lnTo>
                <a:lnTo>
                  <a:pt x="1752" y="2525"/>
                </a:lnTo>
                <a:lnTo>
                  <a:pt x="1772" y="2545"/>
                </a:lnTo>
                <a:lnTo>
                  <a:pt x="1791" y="2565"/>
                </a:lnTo>
                <a:lnTo>
                  <a:pt x="1809" y="2589"/>
                </a:lnTo>
                <a:lnTo>
                  <a:pt x="1827" y="2611"/>
                </a:lnTo>
                <a:lnTo>
                  <a:pt x="1842" y="2635"/>
                </a:lnTo>
                <a:lnTo>
                  <a:pt x="1857" y="2660"/>
                </a:lnTo>
                <a:lnTo>
                  <a:pt x="1871" y="2686"/>
                </a:lnTo>
                <a:lnTo>
                  <a:pt x="1884" y="2712"/>
                </a:lnTo>
                <a:lnTo>
                  <a:pt x="1895" y="2740"/>
                </a:lnTo>
                <a:lnTo>
                  <a:pt x="1905" y="2768"/>
                </a:lnTo>
                <a:lnTo>
                  <a:pt x="1914" y="2797"/>
                </a:lnTo>
                <a:lnTo>
                  <a:pt x="1920" y="2827"/>
                </a:lnTo>
                <a:lnTo>
                  <a:pt x="1926" y="2857"/>
                </a:lnTo>
                <a:lnTo>
                  <a:pt x="1930" y="2886"/>
                </a:lnTo>
                <a:lnTo>
                  <a:pt x="1932" y="2915"/>
                </a:lnTo>
                <a:lnTo>
                  <a:pt x="1933" y="2945"/>
                </a:lnTo>
                <a:lnTo>
                  <a:pt x="1933" y="2974"/>
                </a:lnTo>
                <a:lnTo>
                  <a:pt x="1931" y="3002"/>
                </a:lnTo>
                <a:lnTo>
                  <a:pt x="1928" y="3031"/>
                </a:lnTo>
                <a:lnTo>
                  <a:pt x="1924" y="3060"/>
                </a:lnTo>
                <a:lnTo>
                  <a:pt x="1917" y="3087"/>
                </a:lnTo>
                <a:lnTo>
                  <a:pt x="1910" y="3115"/>
                </a:lnTo>
                <a:lnTo>
                  <a:pt x="1902" y="3141"/>
                </a:lnTo>
                <a:lnTo>
                  <a:pt x="1892" y="3168"/>
                </a:lnTo>
                <a:lnTo>
                  <a:pt x="1881" y="3194"/>
                </a:lnTo>
                <a:lnTo>
                  <a:pt x="1868" y="3220"/>
                </a:lnTo>
                <a:lnTo>
                  <a:pt x="1854" y="3244"/>
                </a:lnTo>
                <a:lnTo>
                  <a:pt x="1840" y="3268"/>
                </a:lnTo>
                <a:lnTo>
                  <a:pt x="1824" y="3291"/>
                </a:lnTo>
                <a:lnTo>
                  <a:pt x="1807" y="3314"/>
                </a:lnTo>
                <a:lnTo>
                  <a:pt x="1789" y="3336"/>
                </a:lnTo>
                <a:lnTo>
                  <a:pt x="1770" y="3357"/>
                </a:lnTo>
                <a:lnTo>
                  <a:pt x="1749" y="3377"/>
                </a:lnTo>
                <a:lnTo>
                  <a:pt x="1728" y="3396"/>
                </a:lnTo>
                <a:lnTo>
                  <a:pt x="1706" y="3415"/>
                </a:lnTo>
                <a:lnTo>
                  <a:pt x="1683" y="3431"/>
                </a:lnTo>
                <a:lnTo>
                  <a:pt x="1659" y="3448"/>
                </a:lnTo>
                <a:lnTo>
                  <a:pt x="1635" y="3462"/>
                </a:lnTo>
                <a:lnTo>
                  <a:pt x="1608" y="3476"/>
                </a:lnTo>
                <a:lnTo>
                  <a:pt x="1582" y="3489"/>
                </a:lnTo>
                <a:lnTo>
                  <a:pt x="1554" y="3500"/>
                </a:lnTo>
                <a:lnTo>
                  <a:pt x="1527" y="3510"/>
                </a:lnTo>
                <a:lnTo>
                  <a:pt x="1497" y="3518"/>
                </a:lnTo>
                <a:lnTo>
                  <a:pt x="1468" y="3525"/>
                </a:lnTo>
                <a:lnTo>
                  <a:pt x="1438" y="3532"/>
                </a:lnTo>
                <a:lnTo>
                  <a:pt x="1409" y="3535"/>
                </a:lnTo>
                <a:lnTo>
                  <a:pt x="1380" y="3537"/>
                </a:lnTo>
                <a:lnTo>
                  <a:pt x="1350" y="3538"/>
                </a:lnTo>
                <a:lnTo>
                  <a:pt x="1321" y="3538"/>
                </a:lnTo>
                <a:lnTo>
                  <a:pt x="1293" y="3536"/>
                </a:lnTo>
                <a:lnTo>
                  <a:pt x="1264" y="3533"/>
                </a:lnTo>
                <a:lnTo>
                  <a:pt x="1235" y="3528"/>
                </a:lnTo>
                <a:lnTo>
                  <a:pt x="1208" y="3523"/>
                </a:lnTo>
                <a:lnTo>
                  <a:pt x="1180" y="3515"/>
                </a:lnTo>
                <a:lnTo>
                  <a:pt x="1153" y="3506"/>
                </a:lnTo>
                <a:lnTo>
                  <a:pt x="1126" y="3496"/>
                </a:lnTo>
                <a:lnTo>
                  <a:pt x="1101" y="3485"/>
                </a:lnTo>
                <a:lnTo>
                  <a:pt x="1076" y="3473"/>
                </a:lnTo>
                <a:lnTo>
                  <a:pt x="1050" y="3460"/>
                </a:lnTo>
                <a:lnTo>
                  <a:pt x="1026" y="3444"/>
                </a:lnTo>
                <a:lnTo>
                  <a:pt x="1003" y="3429"/>
                </a:lnTo>
                <a:lnTo>
                  <a:pt x="981" y="3413"/>
                </a:lnTo>
                <a:lnTo>
                  <a:pt x="959" y="3394"/>
                </a:lnTo>
                <a:lnTo>
                  <a:pt x="938" y="3375"/>
                </a:lnTo>
                <a:lnTo>
                  <a:pt x="918" y="3355"/>
                </a:lnTo>
                <a:lnTo>
                  <a:pt x="898" y="3334"/>
                </a:lnTo>
                <a:lnTo>
                  <a:pt x="880" y="3312"/>
                </a:lnTo>
                <a:lnTo>
                  <a:pt x="863" y="3289"/>
                </a:lnTo>
                <a:lnTo>
                  <a:pt x="847" y="3265"/>
                </a:lnTo>
                <a:lnTo>
                  <a:pt x="832" y="3239"/>
                </a:lnTo>
                <a:lnTo>
                  <a:pt x="819" y="3214"/>
                </a:lnTo>
                <a:lnTo>
                  <a:pt x="806" y="3188"/>
                </a:lnTo>
                <a:lnTo>
                  <a:pt x="794" y="3160"/>
                </a:lnTo>
                <a:lnTo>
                  <a:pt x="784" y="3131"/>
                </a:lnTo>
                <a:lnTo>
                  <a:pt x="777" y="3103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35" name="Freeform 6"/>
          <p:cNvSpPr>
            <a:spLocks noEditPoints="1"/>
          </p:cNvSpPr>
          <p:nvPr/>
        </p:nvSpPr>
        <p:spPr bwMode="auto">
          <a:xfrm>
            <a:off x="3887256" y="5540375"/>
            <a:ext cx="161925" cy="293688"/>
          </a:xfrm>
          <a:custGeom>
            <a:avLst/>
            <a:gdLst>
              <a:gd name="T0" fmla="*/ 2147483646 w 1966"/>
              <a:gd name="T1" fmla="*/ 2147483646 h 3562"/>
              <a:gd name="T2" fmla="*/ 2147483646 w 1966"/>
              <a:gd name="T3" fmla="*/ 2147483646 h 3562"/>
              <a:gd name="T4" fmla="*/ 2147483646 w 1966"/>
              <a:gd name="T5" fmla="*/ 2147483646 h 3562"/>
              <a:gd name="T6" fmla="*/ 2147483646 w 1966"/>
              <a:gd name="T7" fmla="*/ 2147483646 h 3562"/>
              <a:gd name="T8" fmla="*/ 2147483646 w 1966"/>
              <a:gd name="T9" fmla="*/ 2147483646 h 3562"/>
              <a:gd name="T10" fmla="*/ 2147483646 w 1966"/>
              <a:gd name="T11" fmla="*/ 2147483646 h 3562"/>
              <a:gd name="T12" fmla="*/ 2147483646 w 1966"/>
              <a:gd name="T13" fmla="*/ 2147483646 h 3562"/>
              <a:gd name="T14" fmla="*/ 2147483646 w 1966"/>
              <a:gd name="T15" fmla="*/ 2147483646 h 3562"/>
              <a:gd name="T16" fmla="*/ 2147483646 w 1966"/>
              <a:gd name="T17" fmla="*/ 2147483646 h 3562"/>
              <a:gd name="T18" fmla="*/ 2147483646 w 1966"/>
              <a:gd name="T19" fmla="*/ 2147483646 h 3562"/>
              <a:gd name="T20" fmla="*/ 2147483646 w 1966"/>
              <a:gd name="T21" fmla="*/ 2147483646 h 3562"/>
              <a:gd name="T22" fmla="*/ 2147483646 w 1966"/>
              <a:gd name="T23" fmla="*/ 0 h 3562"/>
              <a:gd name="T24" fmla="*/ 2147483646 w 1966"/>
              <a:gd name="T25" fmla="*/ 462417198 h 3562"/>
              <a:gd name="T26" fmla="*/ 2147483646 w 1966"/>
              <a:gd name="T27" fmla="*/ 1895616781 h 3562"/>
              <a:gd name="T28" fmla="*/ 2147483646 w 1966"/>
              <a:gd name="T29" fmla="*/ 2147483646 h 3562"/>
              <a:gd name="T30" fmla="*/ 2147483646 w 1966"/>
              <a:gd name="T31" fmla="*/ 2147483646 h 3562"/>
              <a:gd name="T32" fmla="*/ 2147483646 w 1966"/>
              <a:gd name="T33" fmla="*/ 2147483646 h 3562"/>
              <a:gd name="T34" fmla="*/ 2147483646 w 1966"/>
              <a:gd name="T35" fmla="*/ 2147483646 h 3562"/>
              <a:gd name="T36" fmla="*/ 2147483646 w 1966"/>
              <a:gd name="T37" fmla="*/ 2147483646 h 3562"/>
              <a:gd name="T38" fmla="*/ 2147483646 w 1966"/>
              <a:gd name="T39" fmla="*/ 2147483646 h 3562"/>
              <a:gd name="T40" fmla="*/ 2147483646 w 1966"/>
              <a:gd name="T41" fmla="*/ 2147483646 h 3562"/>
              <a:gd name="T42" fmla="*/ 2147483646 w 1966"/>
              <a:gd name="T43" fmla="*/ 2147483646 h 3562"/>
              <a:gd name="T44" fmla="*/ 0 w 1966"/>
              <a:gd name="T45" fmla="*/ 2147483646 h 3562"/>
              <a:gd name="T46" fmla="*/ 322940469 w 1966"/>
              <a:gd name="T47" fmla="*/ 2147483646 h 3562"/>
              <a:gd name="T48" fmla="*/ 1613569529 w 1966"/>
              <a:gd name="T49" fmla="*/ 2147483646 h 3562"/>
              <a:gd name="T50" fmla="*/ 2147483646 w 1966"/>
              <a:gd name="T51" fmla="*/ 2147483646 h 3562"/>
              <a:gd name="T52" fmla="*/ 2147483646 w 1966"/>
              <a:gd name="T53" fmla="*/ 2147483646 h 3562"/>
              <a:gd name="T54" fmla="*/ 2147483646 w 1966"/>
              <a:gd name="T55" fmla="*/ 2147483646 h 3562"/>
              <a:gd name="T56" fmla="*/ 2147483646 w 1966"/>
              <a:gd name="T57" fmla="*/ 2147483646 h 3562"/>
              <a:gd name="T58" fmla="*/ 2147483646 w 1966"/>
              <a:gd name="T59" fmla="*/ 2147483646 h 3562"/>
              <a:gd name="T60" fmla="*/ 2147483646 w 1966"/>
              <a:gd name="T61" fmla="*/ 2147483646 h 3562"/>
              <a:gd name="T62" fmla="*/ 2147483646 w 1966"/>
              <a:gd name="T63" fmla="*/ 2147483646 h 3562"/>
              <a:gd name="T64" fmla="*/ 2147483646 w 1966"/>
              <a:gd name="T65" fmla="*/ 2147483646 h 3562"/>
              <a:gd name="T66" fmla="*/ 2147483646 w 1966"/>
              <a:gd name="T67" fmla="*/ 2147483646 h 3562"/>
              <a:gd name="T68" fmla="*/ 2147483646 w 1966"/>
              <a:gd name="T69" fmla="*/ 2147483646 h 3562"/>
              <a:gd name="T70" fmla="*/ 2147483646 w 1966"/>
              <a:gd name="T71" fmla="*/ 2147483646 h 3562"/>
              <a:gd name="T72" fmla="*/ 2147483646 w 1966"/>
              <a:gd name="T73" fmla="*/ 2147483646 h 3562"/>
              <a:gd name="T74" fmla="*/ 2147483646 w 1966"/>
              <a:gd name="T75" fmla="*/ 2147483646 h 3562"/>
              <a:gd name="T76" fmla="*/ 2147483646 w 1966"/>
              <a:gd name="T77" fmla="*/ 2147483646 h 3562"/>
              <a:gd name="T78" fmla="*/ 2147483646 w 1966"/>
              <a:gd name="T79" fmla="*/ 2147483646 h 3562"/>
              <a:gd name="T80" fmla="*/ 2147483646 w 1966"/>
              <a:gd name="T81" fmla="*/ 2147483646 h 3562"/>
              <a:gd name="T82" fmla="*/ 2147483646 w 1966"/>
              <a:gd name="T83" fmla="*/ 2147483646 h 3562"/>
              <a:gd name="T84" fmla="*/ 2147483646 w 1966"/>
              <a:gd name="T85" fmla="*/ 2147483646 h 3562"/>
              <a:gd name="T86" fmla="*/ 2147483646 w 1966"/>
              <a:gd name="T87" fmla="*/ 2147483646 h 3562"/>
              <a:gd name="T88" fmla="*/ 2147483646 w 1966"/>
              <a:gd name="T89" fmla="*/ 2147483646 h 3562"/>
              <a:gd name="T90" fmla="*/ 2147483646 w 1966"/>
              <a:gd name="T91" fmla="*/ 2147483646 h 3562"/>
              <a:gd name="T92" fmla="*/ 2147483646 w 1966"/>
              <a:gd name="T93" fmla="*/ 2147483646 h 3562"/>
              <a:gd name="T94" fmla="*/ 2147483646 w 1966"/>
              <a:gd name="T95" fmla="*/ 2147483646 h 3562"/>
              <a:gd name="T96" fmla="*/ 2147483646 w 1966"/>
              <a:gd name="T97" fmla="*/ 2147483646 h 3562"/>
              <a:gd name="T98" fmla="*/ 2147483646 w 1966"/>
              <a:gd name="T99" fmla="*/ 2147483646 h 3562"/>
              <a:gd name="T100" fmla="*/ 2147483646 w 1966"/>
              <a:gd name="T101" fmla="*/ 2147483646 h 3562"/>
              <a:gd name="T102" fmla="*/ 2147483646 w 1966"/>
              <a:gd name="T103" fmla="*/ 2147483646 h 3562"/>
              <a:gd name="T104" fmla="*/ 2147483646 w 1966"/>
              <a:gd name="T105" fmla="*/ 2147483646 h 3562"/>
              <a:gd name="T106" fmla="*/ 2147483646 w 1966"/>
              <a:gd name="T107" fmla="*/ 2147483646 h 3562"/>
              <a:gd name="T108" fmla="*/ 2147483646 w 1966"/>
              <a:gd name="T109" fmla="*/ 2147483646 h 35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66" h="3562">
                <a:moveTo>
                  <a:pt x="1872" y="2081"/>
                </a:moveTo>
                <a:lnTo>
                  <a:pt x="1963" y="1516"/>
                </a:lnTo>
                <a:lnTo>
                  <a:pt x="1964" y="1504"/>
                </a:lnTo>
                <a:lnTo>
                  <a:pt x="1965" y="1491"/>
                </a:lnTo>
                <a:lnTo>
                  <a:pt x="1966" y="1478"/>
                </a:lnTo>
                <a:lnTo>
                  <a:pt x="1965" y="1465"/>
                </a:lnTo>
                <a:lnTo>
                  <a:pt x="1965" y="1453"/>
                </a:lnTo>
                <a:lnTo>
                  <a:pt x="1963" y="1440"/>
                </a:lnTo>
                <a:lnTo>
                  <a:pt x="1960" y="1428"/>
                </a:lnTo>
                <a:lnTo>
                  <a:pt x="1958" y="1416"/>
                </a:lnTo>
                <a:lnTo>
                  <a:pt x="1955" y="1404"/>
                </a:lnTo>
                <a:lnTo>
                  <a:pt x="1950" y="1393"/>
                </a:lnTo>
                <a:lnTo>
                  <a:pt x="1946" y="1381"/>
                </a:lnTo>
                <a:lnTo>
                  <a:pt x="1942" y="1369"/>
                </a:lnTo>
                <a:lnTo>
                  <a:pt x="1936" y="1358"/>
                </a:lnTo>
                <a:lnTo>
                  <a:pt x="1931" y="1349"/>
                </a:lnTo>
                <a:lnTo>
                  <a:pt x="1924" y="1338"/>
                </a:lnTo>
                <a:lnTo>
                  <a:pt x="1917" y="1328"/>
                </a:lnTo>
                <a:lnTo>
                  <a:pt x="1910" y="1318"/>
                </a:lnTo>
                <a:lnTo>
                  <a:pt x="1902" y="1309"/>
                </a:lnTo>
                <a:lnTo>
                  <a:pt x="1893" y="1300"/>
                </a:lnTo>
                <a:lnTo>
                  <a:pt x="1884" y="1291"/>
                </a:lnTo>
                <a:lnTo>
                  <a:pt x="1875" y="1283"/>
                </a:lnTo>
                <a:lnTo>
                  <a:pt x="1866" y="1276"/>
                </a:lnTo>
                <a:lnTo>
                  <a:pt x="1856" y="1268"/>
                </a:lnTo>
                <a:lnTo>
                  <a:pt x="1846" y="1261"/>
                </a:lnTo>
                <a:lnTo>
                  <a:pt x="1835" y="1255"/>
                </a:lnTo>
                <a:lnTo>
                  <a:pt x="1824" y="1249"/>
                </a:lnTo>
                <a:lnTo>
                  <a:pt x="1813" y="1244"/>
                </a:lnTo>
                <a:lnTo>
                  <a:pt x="1802" y="1239"/>
                </a:lnTo>
                <a:lnTo>
                  <a:pt x="1789" y="1235"/>
                </a:lnTo>
                <a:lnTo>
                  <a:pt x="1777" y="1232"/>
                </a:lnTo>
                <a:lnTo>
                  <a:pt x="1764" y="1228"/>
                </a:lnTo>
                <a:lnTo>
                  <a:pt x="1752" y="1226"/>
                </a:lnTo>
                <a:lnTo>
                  <a:pt x="1655" y="1211"/>
                </a:lnTo>
                <a:lnTo>
                  <a:pt x="1785" y="401"/>
                </a:lnTo>
                <a:lnTo>
                  <a:pt x="1786" y="388"/>
                </a:lnTo>
                <a:lnTo>
                  <a:pt x="1787" y="376"/>
                </a:lnTo>
                <a:lnTo>
                  <a:pt x="1787" y="363"/>
                </a:lnTo>
                <a:lnTo>
                  <a:pt x="1787" y="350"/>
                </a:lnTo>
                <a:lnTo>
                  <a:pt x="1786" y="337"/>
                </a:lnTo>
                <a:lnTo>
                  <a:pt x="1785" y="325"/>
                </a:lnTo>
                <a:lnTo>
                  <a:pt x="1783" y="313"/>
                </a:lnTo>
                <a:lnTo>
                  <a:pt x="1781" y="301"/>
                </a:lnTo>
                <a:lnTo>
                  <a:pt x="1777" y="289"/>
                </a:lnTo>
                <a:lnTo>
                  <a:pt x="1773" y="277"/>
                </a:lnTo>
                <a:lnTo>
                  <a:pt x="1769" y="266"/>
                </a:lnTo>
                <a:lnTo>
                  <a:pt x="1764" y="254"/>
                </a:lnTo>
                <a:lnTo>
                  <a:pt x="1759" y="243"/>
                </a:lnTo>
                <a:lnTo>
                  <a:pt x="1753" y="232"/>
                </a:lnTo>
                <a:lnTo>
                  <a:pt x="1746" y="222"/>
                </a:lnTo>
                <a:lnTo>
                  <a:pt x="1740" y="213"/>
                </a:lnTo>
                <a:lnTo>
                  <a:pt x="1732" y="203"/>
                </a:lnTo>
                <a:lnTo>
                  <a:pt x="1724" y="193"/>
                </a:lnTo>
                <a:lnTo>
                  <a:pt x="1716" y="184"/>
                </a:lnTo>
                <a:lnTo>
                  <a:pt x="1707" y="175"/>
                </a:lnTo>
                <a:lnTo>
                  <a:pt x="1698" y="167"/>
                </a:lnTo>
                <a:lnTo>
                  <a:pt x="1688" y="160"/>
                </a:lnTo>
                <a:lnTo>
                  <a:pt x="1678" y="152"/>
                </a:lnTo>
                <a:lnTo>
                  <a:pt x="1668" y="145"/>
                </a:lnTo>
                <a:lnTo>
                  <a:pt x="1657" y="139"/>
                </a:lnTo>
                <a:lnTo>
                  <a:pt x="1646" y="133"/>
                </a:lnTo>
                <a:lnTo>
                  <a:pt x="1635" y="128"/>
                </a:lnTo>
                <a:lnTo>
                  <a:pt x="1624" y="123"/>
                </a:lnTo>
                <a:lnTo>
                  <a:pt x="1612" y="119"/>
                </a:lnTo>
                <a:lnTo>
                  <a:pt x="1600" y="116"/>
                </a:lnTo>
                <a:lnTo>
                  <a:pt x="1587" y="112"/>
                </a:lnTo>
                <a:lnTo>
                  <a:pt x="1574" y="110"/>
                </a:lnTo>
                <a:lnTo>
                  <a:pt x="901" y="3"/>
                </a:lnTo>
                <a:lnTo>
                  <a:pt x="887" y="1"/>
                </a:lnTo>
                <a:lnTo>
                  <a:pt x="875" y="0"/>
                </a:lnTo>
                <a:lnTo>
                  <a:pt x="862" y="0"/>
                </a:lnTo>
                <a:lnTo>
                  <a:pt x="849" y="0"/>
                </a:lnTo>
                <a:lnTo>
                  <a:pt x="837" y="1"/>
                </a:lnTo>
                <a:lnTo>
                  <a:pt x="825" y="2"/>
                </a:lnTo>
                <a:lnTo>
                  <a:pt x="812" y="4"/>
                </a:lnTo>
                <a:lnTo>
                  <a:pt x="800" y="6"/>
                </a:lnTo>
                <a:lnTo>
                  <a:pt x="788" y="10"/>
                </a:lnTo>
                <a:lnTo>
                  <a:pt x="776" y="14"/>
                </a:lnTo>
                <a:lnTo>
                  <a:pt x="765" y="18"/>
                </a:lnTo>
                <a:lnTo>
                  <a:pt x="754" y="23"/>
                </a:lnTo>
                <a:lnTo>
                  <a:pt x="743" y="28"/>
                </a:lnTo>
                <a:lnTo>
                  <a:pt x="732" y="35"/>
                </a:lnTo>
                <a:lnTo>
                  <a:pt x="722" y="41"/>
                </a:lnTo>
                <a:lnTo>
                  <a:pt x="712" y="48"/>
                </a:lnTo>
                <a:lnTo>
                  <a:pt x="702" y="55"/>
                </a:lnTo>
                <a:lnTo>
                  <a:pt x="692" y="64"/>
                </a:lnTo>
                <a:lnTo>
                  <a:pt x="683" y="71"/>
                </a:lnTo>
                <a:lnTo>
                  <a:pt x="675" y="80"/>
                </a:lnTo>
                <a:lnTo>
                  <a:pt x="667" y="89"/>
                </a:lnTo>
                <a:lnTo>
                  <a:pt x="659" y="99"/>
                </a:lnTo>
                <a:lnTo>
                  <a:pt x="651" y="109"/>
                </a:lnTo>
                <a:lnTo>
                  <a:pt x="645" y="119"/>
                </a:lnTo>
                <a:lnTo>
                  <a:pt x="638" y="130"/>
                </a:lnTo>
                <a:lnTo>
                  <a:pt x="633" y="141"/>
                </a:lnTo>
                <a:lnTo>
                  <a:pt x="627" y="152"/>
                </a:lnTo>
                <a:lnTo>
                  <a:pt x="623" y="164"/>
                </a:lnTo>
                <a:lnTo>
                  <a:pt x="618" y="176"/>
                </a:lnTo>
                <a:lnTo>
                  <a:pt x="615" y="188"/>
                </a:lnTo>
                <a:lnTo>
                  <a:pt x="612" y="200"/>
                </a:lnTo>
                <a:lnTo>
                  <a:pt x="610" y="214"/>
                </a:lnTo>
                <a:lnTo>
                  <a:pt x="479" y="1026"/>
                </a:lnTo>
                <a:lnTo>
                  <a:pt x="383" y="1011"/>
                </a:lnTo>
                <a:lnTo>
                  <a:pt x="370" y="1010"/>
                </a:lnTo>
                <a:lnTo>
                  <a:pt x="358" y="1009"/>
                </a:lnTo>
                <a:lnTo>
                  <a:pt x="345" y="1008"/>
                </a:lnTo>
                <a:lnTo>
                  <a:pt x="333" y="1009"/>
                </a:lnTo>
                <a:lnTo>
                  <a:pt x="319" y="1009"/>
                </a:lnTo>
                <a:lnTo>
                  <a:pt x="307" y="1011"/>
                </a:lnTo>
                <a:lnTo>
                  <a:pt x="295" y="1013"/>
                </a:lnTo>
                <a:lnTo>
                  <a:pt x="283" y="1015"/>
                </a:lnTo>
                <a:lnTo>
                  <a:pt x="271" y="1019"/>
                </a:lnTo>
                <a:lnTo>
                  <a:pt x="259" y="1022"/>
                </a:lnTo>
                <a:lnTo>
                  <a:pt x="248" y="1026"/>
                </a:lnTo>
                <a:lnTo>
                  <a:pt x="237" y="1032"/>
                </a:lnTo>
                <a:lnTo>
                  <a:pt x="226" y="1038"/>
                </a:lnTo>
                <a:lnTo>
                  <a:pt x="215" y="1043"/>
                </a:lnTo>
                <a:lnTo>
                  <a:pt x="205" y="1050"/>
                </a:lnTo>
                <a:lnTo>
                  <a:pt x="195" y="1056"/>
                </a:lnTo>
                <a:lnTo>
                  <a:pt x="185" y="1064"/>
                </a:lnTo>
                <a:lnTo>
                  <a:pt x="175" y="1072"/>
                </a:lnTo>
                <a:lnTo>
                  <a:pt x="166" y="1081"/>
                </a:lnTo>
                <a:lnTo>
                  <a:pt x="157" y="1089"/>
                </a:lnTo>
                <a:lnTo>
                  <a:pt x="150" y="1098"/>
                </a:lnTo>
                <a:lnTo>
                  <a:pt x="142" y="1108"/>
                </a:lnTo>
                <a:lnTo>
                  <a:pt x="134" y="1118"/>
                </a:lnTo>
                <a:lnTo>
                  <a:pt x="128" y="1128"/>
                </a:lnTo>
                <a:lnTo>
                  <a:pt x="121" y="1139"/>
                </a:lnTo>
                <a:lnTo>
                  <a:pt x="115" y="1150"/>
                </a:lnTo>
                <a:lnTo>
                  <a:pt x="110" y="1161"/>
                </a:lnTo>
                <a:lnTo>
                  <a:pt x="106" y="1172"/>
                </a:lnTo>
                <a:lnTo>
                  <a:pt x="101" y="1184"/>
                </a:lnTo>
                <a:lnTo>
                  <a:pt x="98" y="1196"/>
                </a:lnTo>
                <a:lnTo>
                  <a:pt x="95" y="1210"/>
                </a:lnTo>
                <a:lnTo>
                  <a:pt x="92" y="1222"/>
                </a:lnTo>
                <a:lnTo>
                  <a:pt x="3" y="1782"/>
                </a:lnTo>
                <a:lnTo>
                  <a:pt x="1" y="1795"/>
                </a:lnTo>
                <a:lnTo>
                  <a:pt x="0" y="1808"/>
                </a:lnTo>
                <a:lnTo>
                  <a:pt x="0" y="1821"/>
                </a:lnTo>
                <a:lnTo>
                  <a:pt x="0" y="1834"/>
                </a:lnTo>
                <a:lnTo>
                  <a:pt x="1" y="1846"/>
                </a:lnTo>
                <a:lnTo>
                  <a:pt x="2" y="1858"/>
                </a:lnTo>
                <a:lnTo>
                  <a:pt x="4" y="1870"/>
                </a:lnTo>
                <a:lnTo>
                  <a:pt x="7" y="1882"/>
                </a:lnTo>
                <a:lnTo>
                  <a:pt x="11" y="1894"/>
                </a:lnTo>
                <a:lnTo>
                  <a:pt x="14" y="1907"/>
                </a:lnTo>
                <a:lnTo>
                  <a:pt x="18" y="1918"/>
                </a:lnTo>
                <a:lnTo>
                  <a:pt x="24" y="1929"/>
                </a:lnTo>
                <a:lnTo>
                  <a:pt x="29" y="1940"/>
                </a:lnTo>
                <a:lnTo>
                  <a:pt x="35" y="1951"/>
                </a:lnTo>
                <a:lnTo>
                  <a:pt x="42" y="1961"/>
                </a:lnTo>
                <a:lnTo>
                  <a:pt x="48" y="1972"/>
                </a:lnTo>
                <a:lnTo>
                  <a:pt x="56" y="1980"/>
                </a:lnTo>
                <a:lnTo>
                  <a:pt x="64" y="1990"/>
                </a:lnTo>
                <a:lnTo>
                  <a:pt x="71" y="1999"/>
                </a:lnTo>
                <a:lnTo>
                  <a:pt x="80" y="2008"/>
                </a:lnTo>
                <a:lnTo>
                  <a:pt x="90" y="2016"/>
                </a:lnTo>
                <a:lnTo>
                  <a:pt x="99" y="2023"/>
                </a:lnTo>
                <a:lnTo>
                  <a:pt x="109" y="2031"/>
                </a:lnTo>
                <a:lnTo>
                  <a:pt x="120" y="2038"/>
                </a:lnTo>
                <a:lnTo>
                  <a:pt x="130" y="2044"/>
                </a:lnTo>
                <a:lnTo>
                  <a:pt x="141" y="2050"/>
                </a:lnTo>
                <a:lnTo>
                  <a:pt x="153" y="2055"/>
                </a:lnTo>
                <a:lnTo>
                  <a:pt x="164" y="2060"/>
                </a:lnTo>
                <a:lnTo>
                  <a:pt x="176" y="2064"/>
                </a:lnTo>
                <a:lnTo>
                  <a:pt x="188" y="2068"/>
                </a:lnTo>
                <a:lnTo>
                  <a:pt x="201" y="2071"/>
                </a:lnTo>
                <a:lnTo>
                  <a:pt x="214" y="2073"/>
                </a:lnTo>
                <a:lnTo>
                  <a:pt x="1581" y="2291"/>
                </a:lnTo>
                <a:lnTo>
                  <a:pt x="1594" y="2294"/>
                </a:lnTo>
                <a:lnTo>
                  <a:pt x="1608" y="2295"/>
                </a:lnTo>
                <a:lnTo>
                  <a:pt x="1621" y="2295"/>
                </a:lnTo>
                <a:lnTo>
                  <a:pt x="1634" y="2295"/>
                </a:lnTo>
                <a:lnTo>
                  <a:pt x="1646" y="2294"/>
                </a:lnTo>
                <a:lnTo>
                  <a:pt x="1659" y="2293"/>
                </a:lnTo>
                <a:lnTo>
                  <a:pt x="1671" y="2290"/>
                </a:lnTo>
                <a:lnTo>
                  <a:pt x="1684" y="2288"/>
                </a:lnTo>
                <a:lnTo>
                  <a:pt x="1696" y="2285"/>
                </a:lnTo>
                <a:lnTo>
                  <a:pt x="1707" y="2280"/>
                </a:lnTo>
                <a:lnTo>
                  <a:pt x="1719" y="2276"/>
                </a:lnTo>
                <a:lnTo>
                  <a:pt x="1730" y="2272"/>
                </a:lnTo>
                <a:lnTo>
                  <a:pt x="1741" y="2266"/>
                </a:lnTo>
                <a:lnTo>
                  <a:pt x="1752" y="2261"/>
                </a:lnTo>
                <a:lnTo>
                  <a:pt x="1762" y="2254"/>
                </a:lnTo>
                <a:lnTo>
                  <a:pt x="1772" y="2246"/>
                </a:lnTo>
                <a:lnTo>
                  <a:pt x="1782" y="2240"/>
                </a:lnTo>
                <a:lnTo>
                  <a:pt x="1791" y="2232"/>
                </a:lnTo>
                <a:lnTo>
                  <a:pt x="1799" y="2223"/>
                </a:lnTo>
                <a:lnTo>
                  <a:pt x="1808" y="2214"/>
                </a:lnTo>
                <a:lnTo>
                  <a:pt x="1816" y="2205"/>
                </a:lnTo>
                <a:lnTo>
                  <a:pt x="1824" y="2196"/>
                </a:lnTo>
                <a:lnTo>
                  <a:pt x="1830" y="2186"/>
                </a:lnTo>
                <a:lnTo>
                  <a:pt x="1837" y="2176"/>
                </a:lnTo>
                <a:lnTo>
                  <a:pt x="1844" y="2165"/>
                </a:lnTo>
                <a:lnTo>
                  <a:pt x="1849" y="2154"/>
                </a:lnTo>
                <a:lnTo>
                  <a:pt x="1855" y="2143"/>
                </a:lnTo>
                <a:lnTo>
                  <a:pt x="1859" y="2130"/>
                </a:lnTo>
                <a:lnTo>
                  <a:pt x="1863" y="2118"/>
                </a:lnTo>
                <a:lnTo>
                  <a:pt x="1867" y="2106"/>
                </a:lnTo>
                <a:lnTo>
                  <a:pt x="1870" y="2094"/>
                </a:lnTo>
                <a:lnTo>
                  <a:pt x="1872" y="2081"/>
                </a:lnTo>
                <a:close/>
                <a:moveTo>
                  <a:pt x="192" y="2880"/>
                </a:moveTo>
                <a:lnTo>
                  <a:pt x="197" y="2851"/>
                </a:lnTo>
                <a:lnTo>
                  <a:pt x="205" y="2822"/>
                </a:lnTo>
                <a:lnTo>
                  <a:pt x="213" y="2793"/>
                </a:lnTo>
                <a:lnTo>
                  <a:pt x="222" y="2765"/>
                </a:lnTo>
                <a:lnTo>
                  <a:pt x="233" y="2738"/>
                </a:lnTo>
                <a:lnTo>
                  <a:pt x="246" y="2712"/>
                </a:lnTo>
                <a:lnTo>
                  <a:pt x="259" y="2686"/>
                </a:lnTo>
                <a:lnTo>
                  <a:pt x="274" y="2661"/>
                </a:lnTo>
                <a:lnTo>
                  <a:pt x="290" y="2638"/>
                </a:lnTo>
                <a:lnTo>
                  <a:pt x="306" y="2615"/>
                </a:lnTo>
                <a:lnTo>
                  <a:pt x="324" y="2593"/>
                </a:lnTo>
                <a:lnTo>
                  <a:pt x="344" y="2572"/>
                </a:lnTo>
                <a:lnTo>
                  <a:pt x="364" y="2551"/>
                </a:lnTo>
                <a:lnTo>
                  <a:pt x="383" y="2532"/>
                </a:lnTo>
                <a:lnTo>
                  <a:pt x="405" y="2513"/>
                </a:lnTo>
                <a:lnTo>
                  <a:pt x="428" y="2497"/>
                </a:lnTo>
                <a:lnTo>
                  <a:pt x="451" y="2480"/>
                </a:lnTo>
                <a:lnTo>
                  <a:pt x="475" y="2466"/>
                </a:lnTo>
                <a:lnTo>
                  <a:pt x="500" y="2451"/>
                </a:lnTo>
                <a:lnTo>
                  <a:pt x="526" y="2439"/>
                </a:lnTo>
                <a:lnTo>
                  <a:pt x="551" y="2428"/>
                </a:lnTo>
                <a:lnTo>
                  <a:pt x="578" y="2418"/>
                </a:lnTo>
                <a:lnTo>
                  <a:pt x="605" y="2409"/>
                </a:lnTo>
                <a:lnTo>
                  <a:pt x="633" y="2402"/>
                </a:lnTo>
                <a:lnTo>
                  <a:pt x="660" y="2395"/>
                </a:lnTo>
                <a:lnTo>
                  <a:pt x="689" y="2391"/>
                </a:lnTo>
                <a:lnTo>
                  <a:pt x="718" y="2387"/>
                </a:lnTo>
                <a:lnTo>
                  <a:pt x="747" y="2385"/>
                </a:lnTo>
                <a:lnTo>
                  <a:pt x="776" y="2384"/>
                </a:lnTo>
                <a:lnTo>
                  <a:pt x="806" y="2385"/>
                </a:lnTo>
                <a:lnTo>
                  <a:pt x="836" y="2387"/>
                </a:lnTo>
                <a:lnTo>
                  <a:pt x="866" y="2392"/>
                </a:lnTo>
                <a:lnTo>
                  <a:pt x="896" y="2397"/>
                </a:lnTo>
                <a:lnTo>
                  <a:pt x="925" y="2404"/>
                </a:lnTo>
                <a:lnTo>
                  <a:pt x="954" y="2413"/>
                </a:lnTo>
                <a:lnTo>
                  <a:pt x="981" y="2423"/>
                </a:lnTo>
                <a:lnTo>
                  <a:pt x="1009" y="2434"/>
                </a:lnTo>
                <a:lnTo>
                  <a:pt x="1035" y="2446"/>
                </a:lnTo>
                <a:lnTo>
                  <a:pt x="1061" y="2459"/>
                </a:lnTo>
                <a:lnTo>
                  <a:pt x="1085" y="2473"/>
                </a:lnTo>
                <a:lnTo>
                  <a:pt x="1109" y="2490"/>
                </a:lnTo>
                <a:lnTo>
                  <a:pt x="1132" y="2507"/>
                </a:lnTo>
                <a:lnTo>
                  <a:pt x="1154" y="2524"/>
                </a:lnTo>
                <a:lnTo>
                  <a:pt x="1175" y="2543"/>
                </a:lnTo>
                <a:lnTo>
                  <a:pt x="1195" y="2563"/>
                </a:lnTo>
                <a:lnTo>
                  <a:pt x="1215" y="2584"/>
                </a:lnTo>
                <a:lnTo>
                  <a:pt x="1233" y="2606"/>
                </a:lnTo>
                <a:lnTo>
                  <a:pt x="1250" y="2628"/>
                </a:lnTo>
                <a:lnTo>
                  <a:pt x="1266" y="2651"/>
                </a:lnTo>
                <a:lnTo>
                  <a:pt x="1281" y="2675"/>
                </a:lnTo>
                <a:lnTo>
                  <a:pt x="1294" y="2700"/>
                </a:lnTo>
                <a:lnTo>
                  <a:pt x="1308" y="2725"/>
                </a:lnTo>
                <a:lnTo>
                  <a:pt x="1319" y="2751"/>
                </a:lnTo>
                <a:lnTo>
                  <a:pt x="1329" y="2778"/>
                </a:lnTo>
                <a:lnTo>
                  <a:pt x="1337" y="2805"/>
                </a:lnTo>
                <a:lnTo>
                  <a:pt x="1345" y="2833"/>
                </a:lnTo>
                <a:lnTo>
                  <a:pt x="1351" y="2861"/>
                </a:lnTo>
                <a:lnTo>
                  <a:pt x="1356" y="2889"/>
                </a:lnTo>
                <a:lnTo>
                  <a:pt x="1359" y="2918"/>
                </a:lnTo>
                <a:lnTo>
                  <a:pt x="1362" y="2948"/>
                </a:lnTo>
                <a:lnTo>
                  <a:pt x="1362" y="2976"/>
                </a:lnTo>
                <a:lnTo>
                  <a:pt x="1360" y="3006"/>
                </a:lnTo>
                <a:lnTo>
                  <a:pt x="1358" y="3036"/>
                </a:lnTo>
                <a:lnTo>
                  <a:pt x="1355" y="3066"/>
                </a:lnTo>
                <a:lnTo>
                  <a:pt x="1349" y="3097"/>
                </a:lnTo>
                <a:lnTo>
                  <a:pt x="1342" y="3125"/>
                </a:lnTo>
                <a:lnTo>
                  <a:pt x="1334" y="3154"/>
                </a:lnTo>
                <a:lnTo>
                  <a:pt x="1324" y="3182"/>
                </a:lnTo>
                <a:lnTo>
                  <a:pt x="1313" y="3209"/>
                </a:lnTo>
                <a:lnTo>
                  <a:pt x="1301" y="3234"/>
                </a:lnTo>
                <a:lnTo>
                  <a:pt x="1288" y="3261"/>
                </a:lnTo>
                <a:lnTo>
                  <a:pt x="1272" y="3285"/>
                </a:lnTo>
                <a:lnTo>
                  <a:pt x="1257" y="3309"/>
                </a:lnTo>
                <a:lnTo>
                  <a:pt x="1240" y="3333"/>
                </a:lnTo>
                <a:lnTo>
                  <a:pt x="1223" y="3355"/>
                </a:lnTo>
                <a:lnTo>
                  <a:pt x="1203" y="3376"/>
                </a:lnTo>
                <a:lnTo>
                  <a:pt x="1183" y="3395"/>
                </a:lnTo>
                <a:lnTo>
                  <a:pt x="1163" y="3414"/>
                </a:lnTo>
                <a:lnTo>
                  <a:pt x="1141" y="3433"/>
                </a:lnTo>
                <a:lnTo>
                  <a:pt x="1119" y="3450"/>
                </a:lnTo>
                <a:lnTo>
                  <a:pt x="1095" y="3466"/>
                </a:lnTo>
                <a:lnTo>
                  <a:pt x="1072" y="3481"/>
                </a:lnTo>
                <a:lnTo>
                  <a:pt x="1046" y="3495"/>
                </a:lnTo>
                <a:lnTo>
                  <a:pt x="1021" y="3507"/>
                </a:lnTo>
                <a:lnTo>
                  <a:pt x="995" y="3519"/>
                </a:lnTo>
                <a:lnTo>
                  <a:pt x="969" y="3529"/>
                </a:lnTo>
                <a:lnTo>
                  <a:pt x="941" y="3538"/>
                </a:lnTo>
                <a:lnTo>
                  <a:pt x="914" y="3545"/>
                </a:lnTo>
                <a:lnTo>
                  <a:pt x="885" y="3551"/>
                </a:lnTo>
                <a:lnTo>
                  <a:pt x="858" y="3556"/>
                </a:lnTo>
                <a:lnTo>
                  <a:pt x="828" y="3560"/>
                </a:lnTo>
                <a:lnTo>
                  <a:pt x="799" y="3562"/>
                </a:lnTo>
                <a:lnTo>
                  <a:pt x="769" y="3562"/>
                </a:lnTo>
                <a:lnTo>
                  <a:pt x="740" y="3561"/>
                </a:lnTo>
                <a:lnTo>
                  <a:pt x="710" y="3559"/>
                </a:lnTo>
                <a:lnTo>
                  <a:pt x="680" y="3554"/>
                </a:lnTo>
                <a:lnTo>
                  <a:pt x="650" y="3549"/>
                </a:lnTo>
                <a:lnTo>
                  <a:pt x="622" y="3542"/>
                </a:lnTo>
                <a:lnTo>
                  <a:pt x="593" y="3533"/>
                </a:lnTo>
                <a:lnTo>
                  <a:pt x="565" y="3525"/>
                </a:lnTo>
                <a:lnTo>
                  <a:pt x="538" y="3513"/>
                </a:lnTo>
                <a:lnTo>
                  <a:pt x="511" y="3500"/>
                </a:lnTo>
                <a:lnTo>
                  <a:pt x="486" y="3487"/>
                </a:lnTo>
                <a:lnTo>
                  <a:pt x="462" y="3473"/>
                </a:lnTo>
                <a:lnTo>
                  <a:pt x="437" y="3457"/>
                </a:lnTo>
                <a:lnTo>
                  <a:pt x="414" y="3440"/>
                </a:lnTo>
                <a:lnTo>
                  <a:pt x="392" y="3422"/>
                </a:lnTo>
                <a:lnTo>
                  <a:pt x="371" y="3403"/>
                </a:lnTo>
                <a:lnTo>
                  <a:pt x="351" y="3383"/>
                </a:lnTo>
                <a:lnTo>
                  <a:pt x="332" y="3362"/>
                </a:lnTo>
                <a:lnTo>
                  <a:pt x="314" y="3341"/>
                </a:lnTo>
                <a:lnTo>
                  <a:pt x="296" y="3318"/>
                </a:lnTo>
                <a:lnTo>
                  <a:pt x="281" y="3295"/>
                </a:lnTo>
                <a:lnTo>
                  <a:pt x="265" y="3271"/>
                </a:lnTo>
                <a:lnTo>
                  <a:pt x="252" y="3247"/>
                </a:lnTo>
                <a:lnTo>
                  <a:pt x="239" y="3221"/>
                </a:lnTo>
                <a:lnTo>
                  <a:pt x="228" y="3196"/>
                </a:lnTo>
                <a:lnTo>
                  <a:pt x="218" y="3168"/>
                </a:lnTo>
                <a:lnTo>
                  <a:pt x="209" y="3142"/>
                </a:lnTo>
                <a:lnTo>
                  <a:pt x="201" y="3114"/>
                </a:lnTo>
                <a:lnTo>
                  <a:pt x="195" y="3086"/>
                </a:lnTo>
                <a:lnTo>
                  <a:pt x="190" y="3058"/>
                </a:lnTo>
                <a:lnTo>
                  <a:pt x="187" y="3028"/>
                </a:lnTo>
                <a:lnTo>
                  <a:pt x="185" y="3000"/>
                </a:lnTo>
                <a:lnTo>
                  <a:pt x="185" y="2970"/>
                </a:lnTo>
                <a:lnTo>
                  <a:pt x="186" y="2940"/>
                </a:lnTo>
                <a:lnTo>
                  <a:pt x="188" y="2910"/>
                </a:lnTo>
                <a:lnTo>
                  <a:pt x="192" y="2880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36" name="Freeform 7"/>
          <p:cNvSpPr>
            <a:spLocks noEditPoints="1"/>
          </p:cNvSpPr>
          <p:nvPr/>
        </p:nvSpPr>
        <p:spPr bwMode="auto">
          <a:xfrm>
            <a:off x="3636431" y="5461003"/>
            <a:ext cx="214313" cy="269875"/>
          </a:xfrm>
          <a:custGeom>
            <a:avLst/>
            <a:gdLst>
              <a:gd name="T0" fmla="*/ 2147483646 w 2603"/>
              <a:gd name="T1" fmla="*/ 2147483646 h 3290"/>
              <a:gd name="T2" fmla="*/ 2147483646 w 2603"/>
              <a:gd name="T3" fmla="*/ 2147483646 h 3290"/>
              <a:gd name="T4" fmla="*/ 2147483646 w 2603"/>
              <a:gd name="T5" fmla="*/ 2147483646 h 3290"/>
              <a:gd name="T6" fmla="*/ 2147483646 w 2603"/>
              <a:gd name="T7" fmla="*/ 2147483646 h 3290"/>
              <a:gd name="T8" fmla="*/ 2147483646 w 2603"/>
              <a:gd name="T9" fmla="*/ 2147483646 h 3290"/>
              <a:gd name="T10" fmla="*/ 2147483646 w 2603"/>
              <a:gd name="T11" fmla="*/ 2147483646 h 3290"/>
              <a:gd name="T12" fmla="*/ 2147483646 w 2603"/>
              <a:gd name="T13" fmla="*/ 2147483646 h 3290"/>
              <a:gd name="T14" fmla="*/ 2147483646 w 2603"/>
              <a:gd name="T15" fmla="*/ 2147483646 h 3290"/>
              <a:gd name="T16" fmla="*/ 2147483646 w 2603"/>
              <a:gd name="T17" fmla="*/ 2147483646 h 3290"/>
              <a:gd name="T18" fmla="*/ 2147483646 w 2603"/>
              <a:gd name="T19" fmla="*/ 2147483646 h 3290"/>
              <a:gd name="T20" fmla="*/ 2147483646 w 2603"/>
              <a:gd name="T21" fmla="*/ 2147483646 h 3290"/>
              <a:gd name="T22" fmla="*/ 2147483646 w 2603"/>
              <a:gd name="T23" fmla="*/ 1000684196 h 3290"/>
              <a:gd name="T24" fmla="*/ 2147483646 w 2603"/>
              <a:gd name="T25" fmla="*/ 45257463 h 3290"/>
              <a:gd name="T26" fmla="*/ 2147483646 w 2603"/>
              <a:gd name="T27" fmla="*/ 91073461 h 3290"/>
              <a:gd name="T28" fmla="*/ 2147483646 w 2603"/>
              <a:gd name="T29" fmla="*/ 1091205931 h 3290"/>
              <a:gd name="T30" fmla="*/ 2147483646 w 2603"/>
              <a:gd name="T31" fmla="*/ 2147483646 h 3290"/>
              <a:gd name="T32" fmla="*/ 2147483646 w 2603"/>
              <a:gd name="T33" fmla="*/ 2147483646 h 3290"/>
              <a:gd name="T34" fmla="*/ 2147483646 w 2603"/>
              <a:gd name="T35" fmla="*/ 2147483646 h 3290"/>
              <a:gd name="T36" fmla="*/ 2147483646 w 2603"/>
              <a:gd name="T37" fmla="*/ 2147483646 h 3290"/>
              <a:gd name="T38" fmla="*/ 2147483646 w 2603"/>
              <a:gd name="T39" fmla="*/ 2147483646 h 3290"/>
              <a:gd name="T40" fmla="*/ 2147483646 w 2603"/>
              <a:gd name="T41" fmla="*/ 2147483646 h 3290"/>
              <a:gd name="T42" fmla="*/ 2147483646 w 2603"/>
              <a:gd name="T43" fmla="*/ 2147483646 h 3290"/>
              <a:gd name="T44" fmla="*/ 2147483646 w 2603"/>
              <a:gd name="T45" fmla="*/ 2147483646 h 3290"/>
              <a:gd name="T46" fmla="*/ 2147483646 w 2603"/>
              <a:gd name="T47" fmla="*/ 2147483646 h 3290"/>
              <a:gd name="T48" fmla="*/ 2147483646 w 2603"/>
              <a:gd name="T49" fmla="*/ 2147483646 h 3290"/>
              <a:gd name="T50" fmla="*/ 2147483646 w 2603"/>
              <a:gd name="T51" fmla="*/ 2147483646 h 3290"/>
              <a:gd name="T52" fmla="*/ 2147483646 w 2603"/>
              <a:gd name="T53" fmla="*/ 2147483646 h 3290"/>
              <a:gd name="T54" fmla="*/ 2147483646 w 2603"/>
              <a:gd name="T55" fmla="*/ 2147483646 h 3290"/>
              <a:gd name="T56" fmla="*/ 2147483646 w 2603"/>
              <a:gd name="T57" fmla="*/ 2147483646 h 3290"/>
              <a:gd name="T58" fmla="*/ 2147483646 w 2603"/>
              <a:gd name="T59" fmla="*/ 2147483646 h 3290"/>
              <a:gd name="T60" fmla="*/ 2147483646 w 2603"/>
              <a:gd name="T61" fmla="*/ 2147483646 h 3290"/>
              <a:gd name="T62" fmla="*/ 2147483646 w 2603"/>
              <a:gd name="T63" fmla="*/ 2147483646 h 3290"/>
              <a:gd name="T64" fmla="*/ 2147483646 w 2603"/>
              <a:gd name="T65" fmla="*/ 2147483646 h 3290"/>
              <a:gd name="T66" fmla="*/ 2147483646 w 2603"/>
              <a:gd name="T67" fmla="*/ 2147483646 h 3290"/>
              <a:gd name="T68" fmla="*/ 2147483646 w 2603"/>
              <a:gd name="T69" fmla="*/ 2147483646 h 3290"/>
              <a:gd name="T70" fmla="*/ 2147483646 w 2603"/>
              <a:gd name="T71" fmla="*/ 2147483646 h 3290"/>
              <a:gd name="T72" fmla="*/ 2147483646 w 2603"/>
              <a:gd name="T73" fmla="*/ 2147483646 h 3290"/>
              <a:gd name="T74" fmla="*/ 2147483646 w 2603"/>
              <a:gd name="T75" fmla="*/ 2147483646 h 3290"/>
              <a:gd name="T76" fmla="*/ 2147483646 w 2603"/>
              <a:gd name="T77" fmla="*/ 2147483646 h 3290"/>
              <a:gd name="T78" fmla="*/ 2147483646 w 2603"/>
              <a:gd name="T79" fmla="*/ 2147483646 h 3290"/>
              <a:gd name="T80" fmla="*/ 2147483646 w 2603"/>
              <a:gd name="T81" fmla="*/ 2147483646 h 3290"/>
              <a:gd name="T82" fmla="*/ 2147483646 w 2603"/>
              <a:gd name="T83" fmla="*/ 2147483646 h 3290"/>
              <a:gd name="T84" fmla="*/ 2147483646 w 2603"/>
              <a:gd name="T85" fmla="*/ 2147483646 h 3290"/>
              <a:gd name="T86" fmla="*/ 2147483646 w 2603"/>
              <a:gd name="T87" fmla="*/ 2147483646 h 3290"/>
              <a:gd name="T88" fmla="*/ 2147483646 w 2603"/>
              <a:gd name="T89" fmla="*/ 2147483646 h 3290"/>
              <a:gd name="T90" fmla="*/ 2147483646 w 2603"/>
              <a:gd name="T91" fmla="*/ 2147483646 h 3290"/>
              <a:gd name="T92" fmla="*/ 2147483646 w 2603"/>
              <a:gd name="T93" fmla="*/ 2147483646 h 3290"/>
              <a:gd name="T94" fmla="*/ 2147483646 w 2603"/>
              <a:gd name="T95" fmla="*/ 2147483646 h 3290"/>
              <a:gd name="T96" fmla="*/ 2147483646 w 2603"/>
              <a:gd name="T97" fmla="*/ 2147483646 h 3290"/>
              <a:gd name="T98" fmla="*/ 2147483646 w 2603"/>
              <a:gd name="T99" fmla="*/ 2147483646 h 3290"/>
              <a:gd name="T100" fmla="*/ 2147483646 w 2603"/>
              <a:gd name="T101" fmla="*/ 2147483646 h 3290"/>
              <a:gd name="T102" fmla="*/ 1242921870 w 2603"/>
              <a:gd name="T103" fmla="*/ 2147483646 h 3290"/>
              <a:gd name="T104" fmla="*/ 0 w 2603"/>
              <a:gd name="T105" fmla="*/ 2147483646 h 3290"/>
              <a:gd name="T106" fmla="*/ 1012417741 w 2603"/>
              <a:gd name="T107" fmla="*/ 2147483646 h 3290"/>
              <a:gd name="T108" fmla="*/ 2147483646 w 2603"/>
              <a:gd name="T109" fmla="*/ 2147483646 h 329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603" h="3290">
                <a:moveTo>
                  <a:pt x="1957" y="2335"/>
                </a:moveTo>
                <a:lnTo>
                  <a:pt x="2269" y="1856"/>
                </a:lnTo>
                <a:lnTo>
                  <a:pt x="2276" y="1845"/>
                </a:lnTo>
                <a:lnTo>
                  <a:pt x="2282" y="1834"/>
                </a:lnTo>
                <a:lnTo>
                  <a:pt x="2287" y="1822"/>
                </a:lnTo>
                <a:lnTo>
                  <a:pt x="2293" y="1811"/>
                </a:lnTo>
                <a:lnTo>
                  <a:pt x="2297" y="1799"/>
                </a:lnTo>
                <a:lnTo>
                  <a:pt x="2301" y="1787"/>
                </a:lnTo>
                <a:lnTo>
                  <a:pt x="2304" y="1775"/>
                </a:lnTo>
                <a:lnTo>
                  <a:pt x="2306" y="1762"/>
                </a:lnTo>
                <a:lnTo>
                  <a:pt x="2308" y="1750"/>
                </a:lnTo>
                <a:lnTo>
                  <a:pt x="2309" y="1738"/>
                </a:lnTo>
                <a:lnTo>
                  <a:pt x="2309" y="1726"/>
                </a:lnTo>
                <a:lnTo>
                  <a:pt x="2311" y="1714"/>
                </a:lnTo>
                <a:lnTo>
                  <a:pt x="2309" y="1702"/>
                </a:lnTo>
                <a:lnTo>
                  <a:pt x="2308" y="1690"/>
                </a:lnTo>
                <a:lnTo>
                  <a:pt x="2307" y="1677"/>
                </a:lnTo>
                <a:lnTo>
                  <a:pt x="2305" y="1665"/>
                </a:lnTo>
                <a:lnTo>
                  <a:pt x="2302" y="1653"/>
                </a:lnTo>
                <a:lnTo>
                  <a:pt x="2298" y="1641"/>
                </a:lnTo>
                <a:lnTo>
                  <a:pt x="2294" y="1630"/>
                </a:lnTo>
                <a:lnTo>
                  <a:pt x="2290" y="1619"/>
                </a:lnTo>
                <a:lnTo>
                  <a:pt x="2285" y="1608"/>
                </a:lnTo>
                <a:lnTo>
                  <a:pt x="2280" y="1597"/>
                </a:lnTo>
                <a:lnTo>
                  <a:pt x="2273" y="1586"/>
                </a:lnTo>
                <a:lnTo>
                  <a:pt x="2266" y="1575"/>
                </a:lnTo>
                <a:lnTo>
                  <a:pt x="2260" y="1565"/>
                </a:lnTo>
                <a:lnTo>
                  <a:pt x="2252" y="1555"/>
                </a:lnTo>
                <a:lnTo>
                  <a:pt x="2244" y="1546"/>
                </a:lnTo>
                <a:lnTo>
                  <a:pt x="2236" y="1537"/>
                </a:lnTo>
                <a:lnTo>
                  <a:pt x="2226" y="1529"/>
                </a:lnTo>
                <a:lnTo>
                  <a:pt x="2216" y="1520"/>
                </a:lnTo>
                <a:lnTo>
                  <a:pt x="2206" y="1512"/>
                </a:lnTo>
                <a:lnTo>
                  <a:pt x="2196" y="1504"/>
                </a:lnTo>
                <a:lnTo>
                  <a:pt x="2113" y="1451"/>
                </a:lnTo>
                <a:lnTo>
                  <a:pt x="2562" y="765"/>
                </a:lnTo>
                <a:lnTo>
                  <a:pt x="2569" y="754"/>
                </a:lnTo>
                <a:lnTo>
                  <a:pt x="2575" y="743"/>
                </a:lnTo>
                <a:lnTo>
                  <a:pt x="2581" y="731"/>
                </a:lnTo>
                <a:lnTo>
                  <a:pt x="2585" y="720"/>
                </a:lnTo>
                <a:lnTo>
                  <a:pt x="2590" y="708"/>
                </a:lnTo>
                <a:lnTo>
                  <a:pt x="2594" y="696"/>
                </a:lnTo>
                <a:lnTo>
                  <a:pt x="2596" y="684"/>
                </a:lnTo>
                <a:lnTo>
                  <a:pt x="2599" y="672"/>
                </a:lnTo>
                <a:lnTo>
                  <a:pt x="2601" y="659"/>
                </a:lnTo>
                <a:lnTo>
                  <a:pt x="2602" y="647"/>
                </a:lnTo>
                <a:lnTo>
                  <a:pt x="2603" y="635"/>
                </a:lnTo>
                <a:lnTo>
                  <a:pt x="2603" y="623"/>
                </a:lnTo>
                <a:lnTo>
                  <a:pt x="2603" y="611"/>
                </a:lnTo>
                <a:lnTo>
                  <a:pt x="2602" y="599"/>
                </a:lnTo>
                <a:lnTo>
                  <a:pt x="2599" y="587"/>
                </a:lnTo>
                <a:lnTo>
                  <a:pt x="2597" y="575"/>
                </a:lnTo>
                <a:lnTo>
                  <a:pt x="2595" y="562"/>
                </a:lnTo>
                <a:lnTo>
                  <a:pt x="2592" y="550"/>
                </a:lnTo>
                <a:lnTo>
                  <a:pt x="2587" y="539"/>
                </a:lnTo>
                <a:lnTo>
                  <a:pt x="2583" y="527"/>
                </a:lnTo>
                <a:lnTo>
                  <a:pt x="2579" y="516"/>
                </a:lnTo>
                <a:lnTo>
                  <a:pt x="2573" y="505"/>
                </a:lnTo>
                <a:lnTo>
                  <a:pt x="2566" y="495"/>
                </a:lnTo>
                <a:lnTo>
                  <a:pt x="2560" y="484"/>
                </a:lnTo>
                <a:lnTo>
                  <a:pt x="2553" y="474"/>
                </a:lnTo>
                <a:lnTo>
                  <a:pt x="2545" y="464"/>
                </a:lnTo>
                <a:lnTo>
                  <a:pt x="2537" y="455"/>
                </a:lnTo>
                <a:lnTo>
                  <a:pt x="2528" y="446"/>
                </a:lnTo>
                <a:lnTo>
                  <a:pt x="2519" y="437"/>
                </a:lnTo>
                <a:lnTo>
                  <a:pt x="2509" y="429"/>
                </a:lnTo>
                <a:lnTo>
                  <a:pt x="2499" y="421"/>
                </a:lnTo>
                <a:lnTo>
                  <a:pt x="2488" y="414"/>
                </a:lnTo>
                <a:lnTo>
                  <a:pt x="1917" y="41"/>
                </a:lnTo>
                <a:lnTo>
                  <a:pt x="1906" y="34"/>
                </a:lnTo>
                <a:lnTo>
                  <a:pt x="1895" y="28"/>
                </a:lnTo>
                <a:lnTo>
                  <a:pt x="1884" y="22"/>
                </a:lnTo>
                <a:lnTo>
                  <a:pt x="1872" y="17"/>
                </a:lnTo>
                <a:lnTo>
                  <a:pt x="1859" y="12"/>
                </a:lnTo>
                <a:lnTo>
                  <a:pt x="1848" y="9"/>
                </a:lnTo>
                <a:lnTo>
                  <a:pt x="1836" y="5"/>
                </a:lnTo>
                <a:lnTo>
                  <a:pt x="1824" y="3"/>
                </a:lnTo>
                <a:lnTo>
                  <a:pt x="1812" y="1"/>
                </a:lnTo>
                <a:lnTo>
                  <a:pt x="1800" y="0"/>
                </a:lnTo>
                <a:lnTo>
                  <a:pt x="1787" y="0"/>
                </a:lnTo>
                <a:lnTo>
                  <a:pt x="1775" y="0"/>
                </a:lnTo>
                <a:lnTo>
                  <a:pt x="1762" y="0"/>
                </a:lnTo>
                <a:lnTo>
                  <a:pt x="1750" y="1"/>
                </a:lnTo>
                <a:lnTo>
                  <a:pt x="1738" y="2"/>
                </a:lnTo>
                <a:lnTo>
                  <a:pt x="1726" y="4"/>
                </a:lnTo>
                <a:lnTo>
                  <a:pt x="1715" y="8"/>
                </a:lnTo>
                <a:lnTo>
                  <a:pt x="1703" y="11"/>
                </a:lnTo>
                <a:lnTo>
                  <a:pt x="1691" y="15"/>
                </a:lnTo>
                <a:lnTo>
                  <a:pt x="1680" y="20"/>
                </a:lnTo>
                <a:lnTo>
                  <a:pt x="1669" y="24"/>
                </a:lnTo>
                <a:lnTo>
                  <a:pt x="1658" y="30"/>
                </a:lnTo>
                <a:lnTo>
                  <a:pt x="1647" y="36"/>
                </a:lnTo>
                <a:lnTo>
                  <a:pt x="1637" y="43"/>
                </a:lnTo>
                <a:lnTo>
                  <a:pt x="1627" y="50"/>
                </a:lnTo>
                <a:lnTo>
                  <a:pt x="1617" y="57"/>
                </a:lnTo>
                <a:lnTo>
                  <a:pt x="1607" y="66"/>
                </a:lnTo>
                <a:lnTo>
                  <a:pt x="1598" y="75"/>
                </a:lnTo>
                <a:lnTo>
                  <a:pt x="1589" y="84"/>
                </a:lnTo>
                <a:lnTo>
                  <a:pt x="1580" y="94"/>
                </a:lnTo>
                <a:lnTo>
                  <a:pt x="1573" y="104"/>
                </a:lnTo>
                <a:lnTo>
                  <a:pt x="1566" y="115"/>
                </a:lnTo>
                <a:lnTo>
                  <a:pt x="1115" y="804"/>
                </a:lnTo>
                <a:lnTo>
                  <a:pt x="1034" y="751"/>
                </a:lnTo>
                <a:lnTo>
                  <a:pt x="1022" y="743"/>
                </a:lnTo>
                <a:lnTo>
                  <a:pt x="1011" y="738"/>
                </a:lnTo>
                <a:lnTo>
                  <a:pt x="999" y="732"/>
                </a:lnTo>
                <a:lnTo>
                  <a:pt x="988" y="727"/>
                </a:lnTo>
                <a:lnTo>
                  <a:pt x="976" y="722"/>
                </a:lnTo>
                <a:lnTo>
                  <a:pt x="964" y="719"/>
                </a:lnTo>
                <a:lnTo>
                  <a:pt x="952" y="716"/>
                </a:lnTo>
                <a:lnTo>
                  <a:pt x="940" y="714"/>
                </a:lnTo>
                <a:lnTo>
                  <a:pt x="928" y="711"/>
                </a:lnTo>
                <a:lnTo>
                  <a:pt x="916" y="710"/>
                </a:lnTo>
                <a:lnTo>
                  <a:pt x="903" y="709"/>
                </a:lnTo>
                <a:lnTo>
                  <a:pt x="891" y="709"/>
                </a:lnTo>
                <a:lnTo>
                  <a:pt x="879" y="710"/>
                </a:lnTo>
                <a:lnTo>
                  <a:pt x="867" y="711"/>
                </a:lnTo>
                <a:lnTo>
                  <a:pt x="855" y="712"/>
                </a:lnTo>
                <a:lnTo>
                  <a:pt x="843" y="715"/>
                </a:lnTo>
                <a:lnTo>
                  <a:pt x="831" y="718"/>
                </a:lnTo>
                <a:lnTo>
                  <a:pt x="818" y="721"/>
                </a:lnTo>
                <a:lnTo>
                  <a:pt x="807" y="725"/>
                </a:lnTo>
                <a:lnTo>
                  <a:pt x="796" y="729"/>
                </a:lnTo>
                <a:lnTo>
                  <a:pt x="784" y="734"/>
                </a:lnTo>
                <a:lnTo>
                  <a:pt x="774" y="740"/>
                </a:lnTo>
                <a:lnTo>
                  <a:pt x="763" y="746"/>
                </a:lnTo>
                <a:lnTo>
                  <a:pt x="752" y="752"/>
                </a:lnTo>
                <a:lnTo>
                  <a:pt x="742" y="760"/>
                </a:lnTo>
                <a:lnTo>
                  <a:pt x="732" y="768"/>
                </a:lnTo>
                <a:lnTo>
                  <a:pt x="724" y="775"/>
                </a:lnTo>
                <a:lnTo>
                  <a:pt x="714" y="784"/>
                </a:lnTo>
                <a:lnTo>
                  <a:pt x="706" y="794"/>
                </a:lnTo>
                <a:lnTo>
                  <a:pt x="697" y="803"/>
                </a:lnTo>
                <a:lnTo>
                  <a:pt x="689" y="814"/>
                </a:lnTo>
                <a:lnTo>
                  <a:pt x="682" y="824"/>
                </a:lnTo>
                <a:lnTo>
                  <a:pt x="372" y="1299"/>
                </a:lnTo>
                <a:lnTo>
                  <a:pt x="365" y="1310"/>
                </a:lnTo>
                <a:lnTo>
                  <a:pt x="359" y="1321"/>
                </a:lnTo>
                <a:lnTo>
                  <a:pt x="353" y="1333"/>
                </a:lnTo>
                <a:lnTo>
                  <a:pt x="349" y="1344"/>
                </a:lnTo>
                <a:lnTo>
                  <a:pt x="344" y="1357"/>
                </a:lnTo>
                <a:lnTo>
                  <a:pt x="340" y="1369"/>
                </a:lnTo>
                <a:lnTo>
                  <a:pt x="337" y="1381"/>
                </a:lnTo>
                <a:lnTo>
                  <a:pt x="334" y="1393"/>
                </a:lnTo>
                <a:lnTo>
                  <a:pt x="332" y="1405"/>
                </a:lnTo>
                <a:lnTo>
                  <a:pt x="331" y="1417"/>
                </a:lnTo>
                <a:lnTo>
                  <a:pt x="331" y="1429"/>
                </a:lnTo>
                <a:lnTo>
                  <a:pt x="331" y="1441"/>
                </a:lnTo>
                <a:lnTo>
                  <a:pt x="331" y="1454"/>
                </a:lnTo>
                <a:lnTo>
                  <a:pt x="332" y="1466"/>
                </a:lnTo>
                <a:lnTo>
                  <a:pt x="334" y="1478"/>
                </a:lnTo>
                <a:lnTo>
                  <a:pt x="337" y="1490"/>
                </a:lnTo>
                <a:lnTo>
                  <a:pt x="339" y="1502"/>
                </a:lnTo>
                <a:lnTo>
                  <a:pt x="342" y="1514"/>
                </a:lnTo>
                <a:lnTo>
                  <a:pt x="346" y="1525"/>
                </a:lnTo>
                <a:lnTo>
                  <a:pt x="351" y="1536"/>
                </a:lnTo>
                <a:lnTo>
                  <a:pt x="355" y="1548"/>
                </a:lnTo>
                <a:lnTo>
                  <a:pt x="361" y="1558"/>
                </a:lnTo>
                <a:lnTo>
                  <a:pt x="367" y="1569"/>
                </a:lnTo>
                <a:lnTo>
                  <a:pt x="374" y="1580"/>
                </a:lnTo>
                <a:lnTo>
                  <a:pt x="381" y="1590"/>
                </a:lnTo>
                <a:lnTo>
                  <a:pt x="388" y="1600"/>
                </a:lnTo>
                <a:lnTo>
                  <a:pt x="397" y="1609"/>
                </a:lnTo>
                <a:lnTo>
                  <a:pt x="406" y="1619"/>
                </a:lnTo>
                <a:lnTo>
                  <a:pt x="415" y="1627"/>
                </a:lnTo>
                <a:lnTo>
                  <a:pt x="425" y="1636"/>
                </a:lnTo>
                <a:lnTo>
                  <a:pt x="435" y="1643"/>
                </a:lnTo>
                <a:lnTo>
                  <a:pt x="446" y="1651"/>
                </a:lnTo>
                <a:lnTo>
                  <a:pt x="1605" y="2409"/>
                </a:lnTo>
                <a:lnTo>
                  <a:pt x="1616" y="2415"/>
                </a:lnTo>
                <a:lnTo>
                  <a:pt x="1628" y="2422"/>
                </a:lnTo>
                <a:lnTo>
                  <a:pt x="1639" y="2427"/>
                </a:lnTo>
                <a:lnTo>
                  <a:pt x="1651" y="2433"/>
                </a:lnTo>
                <a:lnTo>
                  <a:pt x="1663" y="2437"/>
                </a:lnTo>
                <a:lnTo>
                  <a:pt x="1675" y="2441"/>
                </a:lnTo>
                <a:lnTo>
                  <a:pt x="1687" y="2444"/>
                </a:lnTo>
                <a:lnTo>
                  <a:pt x="1700" y="2446"/>
                </a:lnTo>
                <a:lnTo>
                  <a:pt x="1712" y="2448"/>
                </a:lnTo>
                <a:lnTo>
                  <a:pt x="1724" y="2449"/>
                </a:lnTo>
                <a:lnTo>
                  <a:pt x="1737" y="2451"/>
                </a:lnTo>
                <a:lnTo>
                  <a:pt x="1749" y="2451"/>
                </a:lnTo>
                <a:lnTo>
                  <a:pt x="1761" y="2449"/>
                </a:lnTo>
                <a:lnTo>
                  <a:pt x="1773" y="2448"/>
                </a:lnTo>
                <a:lnTo>
                  <a:pt x="1786" y="2447"/>
                </a:lnTo>
                <a:lnTo>
                  <a:pt x="1797" y="2445"/>
                </a:lnTo>
                <a:lnTo>
                  <a:pt x="1809" y="2442"/>
                </a:lnTo>
                <a:lnTo>
                  <a:pt x="1821" y="2438"/>
                </a:lnTo>
                <a:lnTo>
                  <a:pt x="1832" y="2435"/>
                </a:lnTo>
                <a:lnTo>
                  <a:pt x="1843" y="2430"/>
                </a:lnTo>
                <a:lnTo>
                  <a:pt x="1854" y="2425"/>
                </a:lnTo>
                <a:lnTo>
                  <a:pt x="1865" y="2420"/>
                </a:lnTo>
                <a:lnTo>
                  <a:pt x="1876" y="2413"/>
                </a:lnTo>
                <a:lnTo>
                  <a:pt x="1886" y="2406"/>
                </a:lnTo>
                <a:lnTo>
                  <a:pt x="1896" y="2400"/>
                </a:lnTo>
                <a:lnTo>
                  <a:pt x="1906" y="2392"/>
                </a:lnTo>
                <a:lnTo>
                  <a:pt x="1916" y="2383"/>
                </a:lnTo>
                <a:lnTo>
                  <a:pt x="1925" y="2374"/>
                </a:lnTo>
                <a:lnTo>
                  <a:pt x="1933" y="2366"/>
                </a:lnTo>
                <a:lnTo>
                  <a:pt x="1941" y="2356"/>
                </a:lnTo>
                <a:lnTo>
                  <a:pt x="1949" y="2346"/>
                </a:lnTo>
                <a:lnTo>
                  <a:pt x="1957" y="2335"/>
                </a:lnTo>
                <a:close/>
                <a:moveTo>
                  <a:pt x="96" y="2379"/>
                </a:moveTo>
                <a:lnTo>
                  <a:pt x="114" y="2354"/>
                </a:lnTo>
                <a:lnTo>
                  <a:pt x="131" y="2330"/>
                </a:lnTo>
                <a:lnTo>
                  <a:pt x="151" y="2307"/>
                </a:lnTo>
                <a:lnTo>
                  <a:pt x="171" y="2286"/>
                </a:lnTo>
                <a:lnTo>
                  <a:pt x="192" y="2265"/>
                </a:lnTo>
                <a:lnTo>
                  <a:pt x="214" y="2247"/>
                </a:lnTo>
                <a:lnTo>
                  <a:pt x="237" y="2229"/>
                </a:lnTo>
                <a:lnTo>
                  <a:pt x="260" y="2212"/>
                </a:lnTo>
                <a:lnTo>
                  <a:pt x="285" y="2197"/>
                </a:lnTo>
                <a:lnTo>
                  <a:pt x="309" y="2183"/>
                </a:lnTo>
                <a:lnTo>
                  <a:pt x="334" y="2169"/>
                </a:lnTo>
                <a:lnTo>
                  <a:pt x="361" y="2158"/>
                </a:lnTo>
                <a:lnTo>
                  <a:pt x="387" y="2148"/>
                </a:lnTo>
                <a:lnTo>
                  <a:pt x="414" y="2138"/>
                </a:lnTo>
                <a:lnTo>
                  <a:pt x="441" y="2131"/>
                </a:lnTo>
                <a:lnTo>
                  <a:pt x="468" y="2124"/>
                </a:lnTo>
                <a:lnTo>
                  <a:pt x="496" y="2120"/>
                </a:lnTo>
                <a:lnTo>
                  <a:pt x="524" y="2115"/>
                </a:lnTo>
                <a:lnTo>
                  <a:pt x="553" y="2113"/>
                </a:lnTo>
                <a:lnTo>
                  <a:pt x="580" y="2112"/>
                </a:lnTo>
                <a:lnTo>
                  <a:pt x="609" y="2112"/>
                </a:lnTo>
                <a:lnTo>
                  <a:pt x="638" y="2114"/>
                </a:lnTo>
                <a:lnTo>
                  <a:pt x="665" y="2116"/>
                </a:lnTo>
                <a:lnTo>
                  <a:pt x="694" y="2121"/>
                </a:lnTo>
                <a:lnTo>
                  <a:pt x="723" y="2127"/>
                </a:lnTo>
                <a:lnTo>
                  <a:pt x="750" y="2134"/>
                </a:lnTo>
                <a:lnTo>
                  <a:pt x="778" y="2143"/>
                </a:lnTo>
                <a:lnTo>
                  <a:pt x="805" y="2153"/>
                </a:lnTo>
                <a:lnTo>
                  <a:pt x="832" y="2165"/>
                </a:lnTo>
                <a:lnTo>
                  <a:pt x="859" y="2177"/>
                </a:lnTo>
                <a:lnTo>
                  <a:pt x="885" y="2192"/>
                </a:lnTo>
                <a:lnTo>
                  <a:pt x="911" y="2208"/>
                </a:lnTo>
                <a:lnTo>
                  <a:pt x="935" y="2226"/>
                </a:lnTo>
                <a:lnTo>
                  <a:pt x="960" y="2243"/>
                </a:lnTo>
                <a:lnTo>
                  <a:pt x="983" y="2263"/>
                </a:lnTo>
                <a:lnTo>
                  <a:pt x="1004" y="2283"/>
                </a:lnTo>
                <a:lnTo>
                  <a:pt x="1024" y="2304"/>
                </a:lnTo>
                <a:lnTo>
                  <a:pt x="1043" y="2326"/>
                </a:lnTo>
                <a:lnTo>
                  <a:pt x="1061" y="2349"/>
                </a:lnTo>
                <a:lnTo>
                  <a:pt x="1078" y="2372"/>
                </a:lnTo>
                <a:lnTo>
                  <a:pt x="1093" y="2397"/>
                </a:lnTo>
                <a:lnTo>
                  <a:pt x="1107" y="2421"/>
                </a:lnTo>
                <a:lnTo>
                  <a:pt x="1120" y="2446"/>
                </a:lnTo>
                <a:lnTo>
                  <a:pt x="1132" y="2473"/>
                </a:lnTo>
                <a:lnTo>
                  <a:pt x="1142" y="2498"/>
                </a:lnTo>
                <a:lnTo>
                  <a:pt x="1150" y="2526"/>
                </a:lnTo>
                <a:lnTo>
                  <a:pt x="1158" y="2552"/>
                </a:lnTo>
                <a:lnTo>
                  <a:pt x="1165" y="2580"/>
                </a:lnTo>
                <a:lnTo>
                  <a:pt x="1170" y="2608"/>
                </a:lnTo>
                <a:lnTo>
                  <a:pt x="1174" y="2636"/>
                </a:lnTo>
                <a:lnTo>
                  <a:pt x="1177" y="2663"/>
                </a:lnTo>
                <a:lnTo>
                  <a:pt x="1178" y="2692"/>
                </a:lnTo>
                <a:lnTo>
                  <a:pt x="1177" y="2721"/>
                </a:lnTo>
                <a:lnTo>
                  <a:pt x="1176" y="2749"/>
                </a:lnTo>
                <a:lnTo>
                  <a:pt x="1172" y="2777"/>
                </a:lnTo>
                <a:lnTo>
                  <a:pt x="1168" y="2806"/>
                </a:lnTo>
                <a:lnTo>
                  <a:pt x="1163" y="2834"/>
                </a:lnTo>
                <a:lnTo>
                  <a:pt x="1155" y="2862"/>
                </a:lnTo>
                <a:lnTo>
                  <a:pt x="1147" y="2890"/>
                </a:lnTo>
                <a:lnTo>
                  <a:pt x="1137" y="2917"/>
                </a:lnTo>
                <a:lnTo>
                  <a:pt x="1125" y="2944"/>
                </a:lnTo>
                <a:lnTo>
                  <a:pt x="1112" y="2971"/>
                </a:lnTo>
                <a:lnTo>
                  <a:pt x="1097" y="2998"/>
                </a:lnTo>
                <a:lnTo>
                  <a:pt x="1082" y="3023"/>
                </a:lnTo>
                <a:lnTo>
                  <a:pt x="1064" y="3048"/>
                </a:lnTo>
                <a:lnTo>
                  <a:pt x="1047" y="3071"/>
                </a:lnTo>
                <a:lnTo>
                  <a:pt x="1027" y="3095"/>
                </a:lnTo>
                <a:lnTo>
                  <a:pt x="1007" y="3116"/>
                </a:lnTo>
                <a:lnTo>
                  <a:pt x="986" y="3135"/>
                </a:lnTo>
                <a:lnTo>
                  <a:pt x="964" y="3155"/>
                </a:lnTo>
                <a:lnTo>
                  <a:pt x="941" y="3173"/>
                </a:lnTo>
                <a:lnTo>
                  <a:pt x="918" y="3189"/>
                </a:lnTo>
                <a:lnTo>
                  <a:pt x="893" y="3205"/>
                </a:lnTo>
                <a:lnTo>
                  <a:pt x="869" y="3219"/>
                </a:lnTo>
                <a:lnTo>
                  <a:pt x="844" y="3231"/>
                </a:lnTo>
                <a:lnTo>
                  <a:pt x="817" y="3244"/>
                </a:lnTo>
                <a:lnTo>
                  <a:pt x="791" y="3253"/>
                </a:lnTo>
                <a:lnTo>
                  <a:pt x="764" y="3262"/>
                </a:lnTo>
                <a:lnTo>
                  <a:pt x="737" y="3270"/>
                </a:lnTo>
                <a:lnTo>
                  <a:pt x="709" y="3277"/>
                </a:lnTo>
                <a:lnTo>
                  <a:pt x="682" y="3282"/>
                </a:lnTo>
                <a:lnTo>
                  <a:pt x="654" y="3285"/>
                </a:lnTo>
                <a:lnTo>
                  <a:pt x="625" y="3289"/>
                </a:lnTo>
                <a:lnTo>
                  <a:pt x="598" y="3290"/>
                </a:lnTo>
                <a:lnTo>
                  <a:pt x="569" y="3289"/>
                </a:lnTo>
                <a:lnTo>
                  <a:pt x="541" y="3288"/>
                </a:lnTo>
                <a:lnTo>
                  <a:pt x="512" y="3284"/>
                </a:lnTo>
                <a:lnTo>
                  <a:pt x="484" y="3280"/>
                </a:lnTo>
                <a:lnTo>
                  <a:pt x="456" y="3274"/>
                </a:lnTo>
                <a:lnTo>
                  <a:pt x="428" y="3267"/>
                </a:lnTo>
                <a:lnTo>
                  <a:pt x="401" y="3259"/>
                </a:lnTo>
                <a:lnTo>
                  <a:pt x="373" y="3248"/>
                </a:lnTo>
                <a:lnTo>
                  <a:pt x="345" y="3237"/>
                </a:lnTo>
                <a:lnTo>
                  <a:pt x="319" y="3224"/>
                </a:lnTo>
                <a:lnTo>
                  <a:pt x="292" y="3209"/>
                </a:lnTo>
                <a:lnTo>
                  <a:pt x="267" y="3194"/>
                </a:lnTo>
                <a:lnTo>
                  <a:pt x="242" y="3176"/>
                </a:lnTo>
                <a:lnTo>
                  <a:pt x="219" y="3158"/>
                </a:lnTo>
                <a:lnTo>
                  <a:pt x="195" y="3139"/>
                </a:lnTo>
                <a:lnTo>
                  <a:pt x="174" y="3119"/>
                </a:lnTo>
                <a:lnTo>
                  <a:pt x="154" y="3098"/>
                </a:lnTo>
                <a:lnTo>
                  <a:pt x="135" y="3076"/>
                </a:lnTo>
                <a:lnTo>
                  <a:pt x="117" y="3053"/>
                </a:lnTo>
                <a:lnTo>
                  <a:pt x="101" y="3030"/>
                </a:lnTo>
                <a:lnTo>
                  <a:pt x="85" y="3005"/>
                </a:lnTo>
                <a:lnTo>
                  <a:pt x="71" y="2981"/>
                </a:lnTo>
                <a:lnTo>
                  <a:pt x="58" y="2956"/>
                </a:lnTo>
                <a:lnTo>
                  <a:pt x="47" y="2929"/>
                </a:lnTo>
                <a:lnTo>
                  <a:pt x="37" y="2903"/>
                </a:lnTo>
                <a:lnTo>
                  <a:pt x="27" y="2876"/>
                </a:lnTo>
                <a:lnTo>
                  <a:pt x="19" y="2849"/>
                </a:lnTo>
                <a:lnTo>
                  <a:pt x="12" y="2821"/>
                </a:lnTo>
                <a:lnTo>
                  <a:pt x="8" y="2794"/>
                </a:lnTo>
                <a:lnTo>
                  <a:pt x="4" y="2766"/>
                </a:lnTo>
                <a:lnTo>
                  <a:pt x="1" y="2737"/>
                </a:lnTo>
                <a:lnTo>
                  <a:pt x="0" y="2710"/>
                </a:lnTo>
                <a:lnTo>
                  <a:pt x="0" y="2681"/>
                </a:lnTo>
                <a:lnTo>
                  <a:pt x="2" y="2652"/>
                </a:lnTo>
                <a:lnTo>
                  <a:pt x="6" y="2624"/>
                </a:lnTo>
                <a:lnTo>
                  <a:pt x="10" y="2596"/>
                </a:lnTo>
                <a:lnTo>
                  <a:pt x="16" y="2567"/>
                </a:lnTo>
                <a:lnTo>
                  <a:pt x="22" y="2540"/>
                </a:lnTo>
                <a:lnTo>
                  <a:pt x="31" y="2512"/>
                </a:lnTo>
                <a:lnTo>
                  <a:pt x="41" y="2485"/>
                </a:lnTo>
                <a:lnTo>
                  <a:pt x="53" y="2457"/>
                </a:lnTo>
                <a:lnTo>
                  <a:pt x="66" y="2431"/>
                </a:lnTo>
                <a:lnTo>
                  <a:pt x="81" y="2404"/>
                </a:lnTo>
                <a:lnTo>
                  <a:pt x="96" y="2379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37" name="Freeform 8"/>
          <p:cNvSpPr>
            <a:spLocks noEditPoints="1"/>
          </p:cNvSpPr>
          <p:nvPr/>
        </p:nvSpPr>
        <p:spPr bwMode="auto">
          <a:xfrm>
            <a:off x="3434816" y="5316541"/>
            <a:ext cx="271462" cy="212725"/>
          </a:xfrm>
          <a:custGeom>
            <a:avLst/>
            <a:gdLst>
              <a:gd name="T0" fmla="*/ 2147483646 w 3296"/>
              <a:gd name="T1" fmla="*/ 2147483646 h 2592"/>
              <a:gd name="T2" fmla="*/ 2147483646 w 3296"/>
              <a:gd name="T3" fmla="*/ 2147483646 h 2592"/>
              <a:gd name="T4" fmla="*/ 2147483646 w 3296"/>
              <a:gd name="T5" fmla="*/ 2147483646 h 2592"/>
              <a:gd name="T6" fmla="*/ 2147483646 w 3296"/>
              <a:gd name="T7" fmla="*/ 2147483646 h 2592"/>
              <a:gd name="T8" fmla="*/ 2147483646 w 3296"/>
              <a:gd name="T9" fmla="*/ 2147483646 h 2592"/>
              <a:gd name="T10" fmla="*/ 2147483646 w 3296"/>
              <a:gd name="T11" fmla="*/ 2147483646 h 2592"/>
              <a:gd name="T12" fmla="*/ 2147483646 w 3296"/>
              <a:gd name="T13" fmla="*/ 2147483646 h 2592"/>
              <a:gd name="T14" fmla="*/ 2147483646 w 3296"/>
              <a:gd name="T15" fmla="*/ 2147483646 h 2592"/>
              <a:gd name="T16" fmla="*/ 2147483646 w 3296"/>
              <a:gd name="T17" fmla="*/ 2147483646 h 2592"/>
              <a:gd name="T18" fmla="*/ 2147483646 w 3296"/>
              <a:gd name="T19" fmla="*/ 2147483646 h 2592"/>
              <a:gd name="T20" fmla="*/ 2147483646 w 3296"/>
              <a:gd name="T21" fmla="*/ 2147483646 h 2592"/>
              <a:gd name="T22" fmla="*/ 2147483646 w 3296"/>
              <a:gd name="T23" fmla="*/ 2147483646 h 2592"/>
              <a:gd name="T24" fmla="*/ 2147483646 w 3296"/>
              <a:gd name="T25" fmla="*/ 1727429177 h 2592"/>
              <a:gd name="T26" fmla="*/ 2147483646 w 3296"/>
              <a:gd name="T27" fmla="*/ 409057782 h 2592"/>
              <a:gd name="T28" fmla="*/ 2147483646 w 3296"/>
              <a:gd name="T29" fmla="*/ 0 h 2592"/>
              <a:gd name="T30" fmla="*/ 2147483646 w 3296"/>
              <a:gd name="T31" fmla="*/ 590921818 h 2592"/>
              <a:gd name="T32" fmla="*/ 2147483646 w 3296"/>
              <a:gd name="T33" fmla="*/ 2147483646 h 2592"/>
              <a:gd name="T34" fmla="*/ 2147483646 w 3296"/>
              <a:gd name="T35" fmla="*/ 2147483646 h 2592"/>
              <a:gd name="T36" fmla="*/ 2147483646 w 3296"/>
              <a:gd name="T37" fmla="*/ 2147483646 h 2592"/>
              <a:gd name="T38" fmla="*/ 2147483646 w 3296"/>
              <a:gd name="T39" fmla="*/ 2147483646 h 2592"/>
              <a:gd name="T40" fmla="*/ 2147483646 w 3296"/>
              <a:gd name="T41" fmla="*/ 2147483646 h 2592"/>
              <a:gd name="T42" fmla="*/ 2147483646 w 3296"/>
              <a:gd name="T43" fmla="*/ 2147483646 h 2592"/>
              <a:gd name="T44" fmla="*/ 2147483646 w 3296"/>
              <a:gd name="T45" fmla="*/ 2147483646 h 2592"/>
              <a:gd name="T46" fmla="*/ 2147483646 w 3296"/>
              <a:gd name="T47" fmla="*/ 2147483646 h 2592"/>
              <a:gd name="T48" fmla="*/ 2147483646 w 3296"/>
              <a:gd name="T49" fmla="*/ 2147483646 h 2592"/>
              <a:gd name="T50" fmla="*/ 2147483646 w 3296"/>
              <a:gd name="T51" fmla="*/ 2147483646 h 2592"/>
              <a:gd name="T52" fmla="*/ 2147483646 w 3296"/>
              <a:gd name="T53" fmla="*/ 2147483646 h 2592"/>
              <a:gd name="T54" fmla="*/ 2147483646 w 3296"/>
              <a:gd name="T55" fmla="*/ 2147483646 h 2592"/>
              <a:gd name="T56" fmla="*/ 2147483646 w 3296"/>
              <a:gd name="T57" fmla="*/ 2147483646 h 2592"/>
              <a:gd name="T58" fmla="*/ 2147483646 w 3296"/>
              <a:gd name="T59" fmla="*/ 2147483646 h 2592"/>
              <a:gd name="T60" fmla="*/ 2147483646 w 3296"/>
              <a:gd name="T61" fmla="*/ 2147483646 h 2592"/>
              <a:gd name="T62" fmla="*/ 2147483646 w 3296"/>
              <a:gd name="T63" fmla="*/ 2147483646 h 2592"/>
              <a:gd name="T64" fmla="*/ 2147483646 w 3296"/>
              <a:gd name="T65" fmla="*/ 2147483646 h 2592"/>
              <a:gd name="T66" fmla="*/ 2147483646 w 3296"/>
              <a:gd name="T67" fmla="*/ 2147483646 h 2592"/>
              <a:gd name="T68" fmla="*/ 2147483646 w 3296"/>
              <a:gd name="T69" fmla="*/ 2147483646 h 2592"/>
              <a:gd name="T70" fmla="*/ 2147483646 w 3296"/>
              <a:gd name="T71" fmla="*/ 2147483646 h 2592"/>
              <a:gd name="T72" fmla="*/ 2147483646 w 3296"/>
              <a:gd name="T73" fmla="*/ 2147483646 h 2592"/>
              <a:gd name="T74" fmla="*/ 2147483646 w 3296"/>
              <a:gd name="T75" fmla="*/ 2147483646 h 2592"/>
              <a:gd name="T76" fmla="*/ 2147483646 w 3296"/>
              <a:gd name="T77" fmla="*/ 2147483646 h 2592"/>
              <a:gd name="T78" fmla="*/ 2147483646 w 3296"/>
              <a:gd name="T79" fmla="*/ 2147483646 h 2592"/>
              <a:gd name="T80" fmla="*/ 2147483646 w 3296"/>
              <a:gd name="T81" fmla="*/ 2147483646 h 2592"/>
              <a:gd name="T82" fmla="*/ 2147483646 w 3296"/>
              <a:gd name="T83" fmla="*/ 2147483646 h 2592"/>
              <a:gd name="T84" fmla="*/ 2147483646 w 3296"/>
              <a:gd name="T85" fmla="*/ 2147483646 h 2592"/>
              <a:gd name="T86" fmla="*/ 2147483646 w 3296"/>
              <a:gd name="T87" fmla="*/ 2147483646 h 2592"/>
              <a:gd name="T88" fmla="*/ 2147483646 w 3296"/>
              <a:gd name="T89" fmla="*/ 2147483646 h 2592"/>
              <a:gd name="T90" fmla="*/ 2147483646 w 3296"/>
              <a:gd name="T91" fmla="*/ 2147483646 h 2592"/>
              <a:gd name="T92" fmla="*/ 2147483646 w 3296"/>
              <a:gd name="T93" fmla="*/ 2147483646 h 2592"/>
              <a:gd name="T94" fmla="*/ 2147483646 w 3296"/>
              <a:gd name="T95" fmla="*/ 2147483646 h 2592"/>
              <a:gd name="T96" fmla="*/ 2147483646 w 3296"/>
              <a:gd name="T97" fmla="*/ 2147483646 h 2592"/>
              <a:gd name="T98" fmla="*/ 2147483646 w 3296"/>
              <a:gd name="T99" fmla="*/ 2147483646 h 2592"/>
              <a:gd name="T100" fmla="*/ 414543558 w 3296"/>
              <a:gd name="T101" fmla="*/ 2147483646 h 2592"/>
              <a:gd name="T102" fmla="*/ 184364455 w 3296"/>
              <a:gd name="T103" fmla="*/ 2147483646 h 2592"/>
              <a:gd name="T104" fmla="*/ 2147483646 w 3296"/>
              <a:gd name="T105" fmla="*/ 2147483646 h 2592"/>
              <a:gd name="T106" fmla="*/ 2147483646 w 3296"/>
              <a:gd name="T107" fmla="*/ 2147483646 h 2592"/>
              <a:gd name="T108" fmla="*/ 2147483646 w 3296"/>
              <a:gd name="T109" fmla="*/ 2147483646 h 259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96" h="2592">
                <a:moveTo>
                  <a:pt x="1986" y="2227"/>
                </a:moveTo>
                <a:lnTo>
                  <a:pt x="2467" y="1918"/>
                </a:lnTo>
                <a:lnTo>
                  <a:pt x="2478" y="1910"/>
                </a:lnTo>
                <a:lnTo>
                  <a:pt x="2488" y="1903"/>
                </a:lnTo>
                <a:lnTo>
                  <a:pt x="2498" y="1894"/>
                </a:lnTo>
                <a:lnTo>
                  <a:pt x="2507" y="1886"/>
                </a:lnTo>
                <a:lnTo>
                  <a:pt x="2516" y="1876"/>
                </a:lnTo>
                <a:lnTo>
                  <a:pt x="2524" y="1867"/>
                </a:lnTo>
                <a:lnTo>
                  <a:pt x="2532" y="1857"/>
                </a:lnTo>
                <a:lnTo>
                  <a:pt x="2539" y="1848"/>
                </a:lnTo>
                <a:lnTo>
                  <a:pt x="2545" y="1836"/>
                </a:lnTo>
                <a:lnTo>
                  <a:pt x="2552" y="1827"/>
                </a:lnTo>
                <a:lnTo>
                  <a:pt x="2557" y="1816"/>
                </a:lnTo>
                <a:lnTo>
                  <a:pt x="2563" y="1805"/>
                </a:lnTo>
                <a:lnTo>
                  <a:pt x="2567" y="1793"/>
                </a:lnTo>
                <a:lnTo>
                  <a:pt x="2572" y="1781"/>
                </a:lnTo>
                <a:lnTo>
                  <a:pt x="2575" y="1769"/>
                </a:lnTo>
                <a:lnTo>
                  <a:pt x="2577" y="1758"/>
                </a:lnTo>
                <a:lnTo>
                  <a:pt x="2579" y="1746"/>
                </a:lnTo>
                <a:lnTo>
                  <a:pt x="2582" y="1734"/>
                </a:lnTo>
                <a:lnTo>
                  <a:pt x="2583" y="1722"/>
                </a:lnTo>
                <a:lnTo>
                  <a:pt x="2583" y="1710"/>
                </a:lnTo>
                <a:lnTo>
                  <a:pt x="2583" y="1698"/>
                </a:lnTo>
                <a:lnTo>
                  <a:pt x="2583" y="1684"/>
                </a:lnTo>
                <a:lnTo>
                  <a:pt x="2582" y="1672"/>
                </a:lnTo>
                <a:lnTo>
                  <a:pt x="2579" y="1660"/>
                </a:lnTo>
                <a:lnTo>
                  <a:pt x="2577" y="1648"/>
                </a:lnTo>
                <a:lnTo>
                  <a:pt x="2574" y="1636"/>
                </a:lnTo>
                <a:lnTo>
                  <a:pt x="2571" y="1624"/>
                </a:lnTo>
                <a:lnTo>
                  <a:pt x="2566" y="1613"/>
                </a:lnTo>
                <a:lnTo>
                  <a:pt x="2562" y="1600"/>
                </a:lnTo>
                <a:lnTo>
                  <a:pt x="2556" y="1589"/>
                </a:lnTo>
                <a:lnTo>
                  <a:pt x="2550" y="1577"/>
                </a:lnTo>
                <a:lnTo>
                  <a:pt x="2543" y="1566"/>
                </a:lnTo>
                <a:lnTo>
                  <a:pt x="2490" y="1485"/>
                </a:lnTo>
                <a:lnTo>
                  <a:pt x="3179" y="1041"/>
                </a:lnTo>
                <a:lnTo>
                  <a:pt x="3190" y="1034"/>
                </a:lnTo>
                <a:lnTo>
                  <a:pt x="3200" y="1026"/>
                </a:lnTo>
                <a:lnTo>
                  <a:pt x="3210" y="1018"/>
                </a:lnTo>
                <a:lnTo>
                  <a:pt x="3219" y="1009"/>
                </a:lnTo>
                <a:lnTo>
                  <a:pt x="3228" y="1001"/>
                </a:lnTo>
                <a:lnTo>
                  <a:pt x="3237" y="991"/>
                </a:lnTo>
                <a:lnTo>
                  <a:pt x="3244" y="981"/>
                </a:lnTo>
                <a:lnTo>
                  <a:pt x="3252" y="971"/>
                </a:lnTo>
                <a:lnTo>
                  <a:pt x="3259" y="961"/>
                </a:lnTo>
                <a:lnTo>
                  <a:pt x="3264" y="950"/>
                </a:lnTo>
                <a:lnTo>
                  <a:pt x="3270" y="939"/>
                </a:lnTo>
                <a:lnTo>
                  <a:pt x="3275" y="928"/>
                </a:lnTo>
                <a:lnTo>
                  <a:pt x="3280" y="917"/>
                </a:lnTo>
                <a:lnTo>
                  <a:pt x="3284" y="905"/>
                </a:lnTo>
                <a:lnTo>
                  <a:pt x="3287" y="894"/>
                </a:lnTo>
                <a:lnTo>
                  <a:pt x="3290" y="881"/>
                </a:lnTo>
                <a:lnTo>
                  <a:pt x="3292" y="869"/>
                </a:lnTo>
                <a:lnTo>
                  <a:pt x="3294" y="857"/>
                </a:lnTo>
                <a:lnTo>
                  <a:pt x="3295" y="845"/>
                </a:lnTo>
                <a:lnTo>
                  <a:pt x="3296" y="833"/>
                </a:lnTo>
                <a:lnTo>
                  <a:pt x="3296" y="821"/>
                </a:lnTo>
                <a:lnTo>
                  <a:pt x="3295" y="809"/>
                </a:lnTo>
                <a:lnTo>
                  <a:pt x="3294" y="796"/>
                </a:lnTo>
                <a:lnTo>
                  <a:pt x="3292" y="784"/>
                </a:lnTo>
                <a:lnTo>
                  <a:pt x="3290" y="772"/>
                </a:lnTo>
                <a:lnTo>
                  <a:pt x="3287" y="760"/>
                </a:lnTo>
                <a:lnTo>
                  <a:pt x="3283" y="748"/>
                </a:lnTo>
                <a:lnTo>
                  <a:pt x="3279" y="736"/>
                </a:lnTo>
                <a:lnTo>
                  <a:pt x="3274" y="724"/>
                </a:lnTo>
                <a:lnTo>
                  <a:pt x="3269" y="713"/>
                </a:lnTo>
                <a:lnTo>
                  <a:pt x="3262" y="702"/>
                </a:lnTo>
                <a:lnTo>
                  <a:pt x="3255" y="691"/>
                </a:lnTo>
                <a:lnTo>
                  <a:pt x="2887" y="116"/>
                </a:lnTo>
                <a:lnTo>
                  <a:pt x="2879" y="106"/>
                </a:lnTo>
                <a:lnTo>
                  <a:pt x="2872" y="95"/>
                </a:lnTo>
                <a:lnTo>
                  <a:pt x="2864" y="86"/>
                </a:lnTo>
                <a:lnTo>
                  <a:pt x="2855" y="76"/>
                </a:lnTo>
                <a:lnTo>
                  <a:pt x="2846" y="67"/>
                </a:lnTo>
                <a:lnTo>
                  <a:pt x="2836" y="60"/>
                </a:lnTo>
                <a:lnTo>
                  <a:pt x="2826" y="52"/>
                </a:lnTo>
                <a:lnTo>
                  <a:pt x="2817" y="44"/>
                </a:lnTo>
                <a:lnTo>
                  <a:pt x="2807" y="38"/>
                </a:lnTo>
                <a:lnTo>
                  <a:pt x="2796" y="31"/>
                </a:lnTo>
                <a:lnTo>
                  <a:pt x="2785" y="26"/>
                </a:lnTo>
                <a:lnTo>
                  <a:pt x="2774" y="21"/>
                </a:lnTo>
                <a:lnTo>
                  <a:pt x="2763" y="17"/>
                </a:lnTo>
                <a:lnTo>
                  <a:pt x="2750" y="12"/>
                </a:lnTo>
                <a:lnTo>
                  <a:pt x="2739" y="9"/>
                </a:lnTo>
                <a:lnTo>
                  <a:pt x="2727" y="6"/>
                </a:lnTo>
                <a:lnTo>
                  <a:pt x="2715" y="4"/>
                </a:lnTo>
                <a:lnTo>
                  <a:pt x="2703" y="2"/>
                </a:lnTo>
                <a:lnTo>
                  <a:pt x="2691" y="1"/>
                </a:lnTo>
                <a:lnTo>
                  <a:pt x="2679" y="0"/>
                </a:lnTo>
                <a:lnTo>
                  <a:pt x="2667" y="0"/>
                </a:lnTo>
                <a:lnTo>
                  <a:pt x="2654" y="1"/>
                </a:lnTo>
                <a:lnTo>
                  <a:pt x="2642" y="2"/>
                </a:lnTo>
                <a:lnTo>
                  <a:pt x="2629" y="4"/>
                </a:lnTo>
                <a:lnTo>
                  <a:pt x="2617" y="7"/>
                </a:lnTo>
                <a:lnTo>
                  <a:pt x="2605" y="9"/>
                </a:lnTo>
                <a:lnTo>
                  <a:pt x="2594" y="13"/>
                </a:lnTo>
                <a:lnTo>
                  <a:pt x="2582" y="17"/>
                </a:lnTo>
                <a:lnTo>
                  <a:pt x="2570" y="22"/>
                </a:lnTo>
                <a:lnTo>
                  <a:pt x="2559" y="28"/>
                </a:lnTo>
                <a:lnTo>
                  <a:pt x="2546" y="33"/>
                </a:lnTo>
                <a:lnTo>
                  <a:pt x="2535" y="40"/>
                </a:lnTo>
                <a:lnTo>
                  <a:pt x="1843" y="487"/>
                </a:lnTo>
                <a:lnTo>
                  <a:pt x="1791" y="404"/>
                </a:lnTo>
                <a:lnTo>
                  <a:pt x="1783" y="393"/>
                </a:lnTo>
                <a:lnTo>
                  <a:pt x="1776" y="383"/>
                </a:lnTo>
                <a:lnTo>
                  <a:pt x="1767" y="373"/>
                </a:lnTo>
                <a:lnTo>
                  <a:pt x="1759" y="364"/>
                </a:lnTo>
                <a:lnTo>
                  <a:pt x="1749" y="355"/>
                </a:lnTo>
                <a:lnTo>
                  <a:pt x="1740" y="347"/>
                </a:lnTo>
                <a:lnTo>
                  <a:pt x="1730" y="339"/>
                </a:lnTo>
                <a:lnTo>
                  <a:pt x="1720" y="332"/>
                </a:lnTo>
                <a:lnTo>
                  <a:pt x="1709" y="326"/>
                </a:lnTo>
                <a:lnTo>
                  <a:pt x="1699" y="319"/>
                </a:lnTo>
                <a:lnTo>
                  <a:pt x="1688" y="313"/>
                </a:lnTo>
                <a:lnTo>
                  <a:pt x="1677" y="308"/>
                </a:lnTo>
                <a:lnTo>
                  <a:pt x="1665" y="303"/>
                </a:lnTo>
                <a:lnTo>
                  <a:pt x="1654" y="300"/>
                </a:lnTo>
                <a:lnTo>
                  <a:pt x="1642" y="297"/>
                </a:lnTo>
                <a:lnTo>
                  <a:pt x="1631" y="294"/>
                </a:lnTo>
                <a:lnTo>
                  <a:pt x="1619" y="291"/>
                </a:lnTo>
                <a:lnTo>
                  <a:pt x="1607" y="289"/>
                </a:lnTo>
                <a:lnTo>
                  <a:pt x="1595" y="288"/>
                </a:lnTo>
                <a:lnTo>
                  <a:pt x="1583" y="288"/>
                </a:lnTo>
                <a:lnTo>
                  <a:pt x="1569" y="288"/>
                </a:lnTo>
                <a:lnTo>
                  <a:pt x="1557" y="288"/>
                </a:lnTo>
                <a:lnTo>
                  <a:pt x="1545" y="289"/>
                </a:lnTo>
                <a:lnTo>
                  <a:pt x="1533" y="291"/>
                </a:lnTo>
                <a:lnTo>
                  <a:pt x="1521" y="294"/>
                </a:lnTo>
                <a:lnTo>
                  <a:pt x="1509" y="297"/>
                </a:lnTo>
                <a:lnTo>
                  <a:pt x="1497" y="300"/>
                </a:lnTo>
                <a:lnTo>
                  <a:pt x="1486" y="305"/>
                </a:lnTo>
                <a:lnTo>
                  <a:pt x="1473" y="309"/>
                </a:lnTo>
                <a:lnTo>
                  <a:pt x="1461" y="315"/>
                </a:lnTo>
                <a:lnTo>
                  <a:pt x="1450" y="321"/>
                </a:lnTo>
                <a:lnTo>
                  <a:pt x="1439" y="328"/>
                </a:lnTo>
                <a:lnTo>
                  <a:pt x="963" y="634"/>
                </a:lnTo>
                <a:lnTo>
                  <a:pt x="952" y="642"/>
                </a:lnTo>
                <a:lnTo>
                  <a:pt x="942" y="650"/>
                </a:lnTo>
                <a:lnTo>
                  <a:pt x="932" y="659"/>
                </a:lnTo>
                <a:lnTo>
                  <a:pt x="922" y="666"/>
                </a:lnTo>
                <a:lnTo>
                  <a:pt x="913" y="676"/>
                </a:lnTo>
                <a:lnTo>
                  <a:pt x="905" y="685"/>
                </a:lnTo>
                <a:lnTo>
                  <a:pt x="898" y="695"/>
                </a:lnTo>
                <a:lnTo>
                  <a:pt x="890" y="705"/>
                </a:lnTo>
                <a:lnTo>
                  <a:pt x="883" y="715"/>
                </a:lnTo>
                <a:lnTo>
                  <a:pt x="878" y="726"/>
                </a:lnTo>
                <a:lnTo>
                  <a:pt x="871" y="737"/>
                </a:lnTo>
                <a:lnTo>
                  <a:pt x="867" y="748"/>
                </a:lnTo>
                <a:lnTo>
                  <a:pt x="862" y="759"/>
                </a:lnTo>
                <a:lnTo>
                  <a:pt x="858" y="771"/>
                </a:lnTo>
                <a:lnTo>
                  <a:pt x="855" y="783"/>
                </a:lnTo>
                <a:lnTo>
                  <a:pt x="851" y="794"/>
                </a:lnTo>
                <a:lnTo>
                  <a:pt x="849" y="806"/>
                </a:lnTo>
                <a:lnTo>
                  <a:pt x="848" y="819"/>
                </a:lnTo>
                <a:lnTo>
                  <a:pt x="847" y="831"/>
                </a:lnTo>
                <a:lnTo>
                  <a:pt x="846" y="843"/>
                </a:lnTo>
                <a:lnTo>
                  <a:pt x="846" y="855"/>
                </a:lnTo>
                <a:lnTo>
                  <a:pt x="847" y="868"/>
                </a:lnTo>
                <a:lnTo>
                  <a:pt x="848" y="880"/>
                </a:lnTo>
                <a:lnTo>
                  <a:pt x="849" y="892"/>
                </a:lnTo>
                <a:lnTo>
                  <a:pt x="853" y="905"/>
                </a:lnTo>
                <a:lnTo>
                  <a:pt x="855" y="917"/>
                </a:lnTo>
                <a:lnTo>
                  <a:pt x="859" y="929"/>
                </a:lnTo>
                <a:lnTo>
                  <a:pt x="862" y="940"/>
                </a:lnTo>
                <a:lnTo>
                  <a:pt x="868" y="952"/>
                </a:lnTo>
                <a:lnTo>
                  <a:pt x="873" y="963"/>
                </a:lnTo>
                <a:lnTo>
                  <a:pt x="879" y="975"/>
                </a:lnTo>
                <a:lnTo>
                  <a:pt x="886" y="986"/>
                </a:lnTo>
                <a:lnTo>
                  <a:pt x="1635" y="2151"/>
                </a:lnTo>
                <a:lnTo>
                  <a:pt x="1643" y="2162"/>
                </a:lnTo>
                <a:lnTo>
                  <a:pt x="1651" y="2173"/>
                </a:lnTo>
                <a:lnTo>
                  <a:pt x="1660" y="2183"/>
                </a:lnTo>
                <a:lnTo>
                  <a:pt x="1667" y="2192"/>
                </a:lnTo>
                <a:lnTo>
                  <a:pt x="1677" y="2200"/>
                </a:lnTo>
                <a:lnTo>
                  <a:pt x="1686" y="2209"/>
                </a:lnTo>
                <a:lnTo>
                  <a:pt x="1696" y="2217"/>
                </a:lnTo>
                <a:lnTo>
                  <a:pt x="1706" y="2225"/>
                </a:lnTo>
                <a:lnTo>
                  <a:pt x="1717" y="2231"/>
                </a:lnTo>
                <a:lnTo>
                  <a:pt x="1728" y="2237"/>
                </a:lnTo>
                <a:lnTo>
                  <a:pt x="1738" y="2242"/>
                </a:lnTo>
                <a:lnTo>
                  <a:pt x="1750" y="2248"/>
                </a:lnTo>
                <a:lnTo>
                  <a:pt x="1761" y="2252"/>
                </a:lnTo>
                <a:lnTo>
                  <a:pt x="1772" y="2257"/>
                </a:lnTo>
                <a:lnTo>
                  <a:pt x="1784" y="2260"/>
                </a:lnTo>
                <a:lnTo>
                  <a:pt x="1797" y="2262"/>
                </a:lnTo>
                <a:lnTo>
                  <a:pt x="1808" y="2264"/>
                </a:lnTo>
                <a:lnTo>
                  <a:pt x="1820" y="2267"/>
                </a:lnTo>
                <a:lnTo>
                  <a:pt x="1832" y="2268"/>
                </a:lnTo>
                <a:lnTo>
                  <a:pt x="1844" y="2268"/>
                </a:lnTo>
                <a:lnTo>
                  <a:pt x="1856" y="2268"/>
                </a:lnTo>
                <a:lnTo>
                  <a:pt x="1868" y="2267"/>
                </a:lnTo>
                <a:lnTo>
                  <a:pt x="1881" y="2266"/>
                </a:lnTo>
                <a:lnTo>
                  <a:pt x="1894" y="2263"/>
                </a:lnTo>
                <a:lnTo>
                  <a:pt x="1905" y="2261"/>
                </a:lnTo>
                <a:lnTo>
                  <a:pt x="1917" y="2258"/>
                </a:lnTo>
                <a:lnTo>
                  <a:pt x="1929" y="2254"/>
                </a:lnTo>
                <a:lnTo>
                  <a:pt x="1941" y="2250"/>
                </a:lnTo>
                <a:lnTo>
                  <a:pt x="1953" y="2246"/>
                </a:lnTo>
                <a:lnTo>
                  <a:pt x="1964" y="2240"/>
                </a:lnTo>
                <a:lnTo>
                  <a:pt x="1975" y="2234"/>
                </a:lnTo>
                <a:lnTo>
                  <a:pt x="1986" y="2227"/>
                </a:lnTo>
                <a:close/>
                <a:moveTo>
                  <a:pt x="270" y="1508"/>
                </a:moveTo>
                <a:lnTo>
                  <a:pt x="296" y="1492"/>
                </a:lnTo>
                <a:lnTo>
                  <a:pt x="322" y="1478"/>
                </a:lnTo>
                <a:lnTo>
                  <a:pt x="350" y="1465"/>
                </a:lnTo>
                <a:lnTo>
                  <a:pt x="376" y="1454"/>
                </a:lnTo>
                <a:lnTo>
                  <a:pt x="404" y="1444"/>
                </a:lnTo>
                <a:lnTo>
                  <a:pt x="431" y="1436"/>
                </a:lnTo>
                <a:lnTo>
                  <a:pt x="460" y="1428"/>
                </a:lnTo>
                <a:lnTo>
                  <a:pt x="488" y="1423"/>
                </a:lnTo>
                <a:lnTo>
                  <a:pt x="516" y="1418"/>
                </a:lnTo>
                <a:lnTo>
                  <a:pt x="545" y="1416"/>
                </a:lnTo>
                <a:lnTo>
                  <a:pt x="574" y="1414"/>
                </a:lnTo>
                <a:lnTo>
                  <a:pt x="601" y="1414"/>
                </a:lnTo>
                <a:lnTo>
                  <a:pt x="630" y="1416"/>
                </a:lnTo>
                <a:lnTo>
                  <a:pt x="658" y="1418"/>
                </a:lnTo>
                <a:lnTo>
                  <a:pt x="686" y="1423"/>
                </a:lnTo>
                <a:lnTo>
                  <a:pt x="714" y="1427"/>
                </a:lnTo>
                <a:lnTo>
                  <a:pt x="741" y="1435"/>
                </a:lnTo>
                <a:lnTo>
                  <a:pt x="769" y="1443"/>
                </a:lnTo>
                <a:lnTo>
                  <a:pt x="795" y="1452"/>
                </a:lnTo>
                <a:lnTo>
                  <a:pt x="822" y="1463"/>
                </a:lnTo>
                <a:lnTo>
                  <a:pt x="847" y="1474"/>
                </a:lnTo>
                <a:lnTo>
                  <a:pt x="872" y="1487"/>
                </a:lnTo>
                <a:lnTo>
                  <a:pt x="897" y="1501"/>
                </a:lnTo>
                <a:lnTo>
                  <a:pt x="921" y="1517"/>
                </a:lnTo>
                <a:lnTo>
                  <a:pt x="944" y="1533"/>
                </a:lnTo>
                <a:lnTo>
                  <a:pt x="967" y="1552"/>
                </a:lnTo>
                <a:lnTo>
                  <a:pt x="988" y="1571"/>
                </a:lnTo>
                <a:lnTo>
                  <a:pt x="1009" y="1592"/>
                </a:lnTo>
                <a:lnTo>
                  <a:pt x="1030" y="1613"/>
                </a:lnTo>
                <a:lnTo>
                  <a:pt x="1049" y="1636"/>
                </a:lnTo>
                <a:lnTo>
                  <a:pt x="1066" y="1660"/>
                </a:lnTo>
                <a:lnTo>
                  <a:pt x="1084" y="1684"/>
                </a:lnTo>
                <a:lnTo>
                  <a:pt x="1100" y="1711"/>
                </a:lnTo>
                <a:lnTo>
                  <a:pt x="1114" y="1737"/>
                </a:lnTo>
                <a:lnTo>
                  <a:pt x="1126" y="1764"/>
                </a:lnTo>
                <a:lnTo>
                  <a:pt x="1138" y="1791"/>
                </a:lnTo>
                <a:lnTo>
                  <a:pt x="1148" y="1819"/>
                </a:lnTo>
                <a:lnTo>
                  <a:pt x="1156" y="1846"/>
                </a:lnTo>
                <a:lnTo>
                  <a:pt x="1164" y="1874"/>
                </a:lnTo>
                <a:lnTo>
                  <a:pt x="1169" y="1903"/>
                </a:lnTo>
                <a:lnTo>
                  <a:pt x="1173" y="1930"/>
                </a:lnTo>
                <a:lnTo>
                  <a:pt x="1176" y="1959"/>
                </a:lnTo>
                <a:lnTo>
                  <a:pt x="1177" y="1988"/>
                </a:lnTo>
                <a:lnTo>
                  <a:pt x="1177" y="2016"/>
                </a:lnTo>
                <a:lnTo>
                  <a:pt x="1176" y="2044"/>
                </a:lnTo>
                <a:lnTo>
                  <a:pt x="1173" y="2073"/>
                </a:lnTo>
                <a:lnTo>
                  <a:pt x="1169" y="2100"/>
                </a:lnTo>
                <a:lnTo>
                  <a:pt x="1164" y="2128"/>
                </a:lnTo>
                <a:lnTo>
                  <a:pt x="1157" y="2155"/>
                </a:lnTo>
                <a:lnTo>
                  <a:pt x="1149" y="2183"/>
                </a:lnTo>
                <a:lnTo>
                  <a:pt x="1140" y="2209"/>
                </a:lnTo>
                <a:lnTo>
                  <a:pt x="1129" y="2236"/>
                </a:lnTo>
                <a:lnTo>
                  <a:pt x="1118" y="2261"/>
                </a:lnTo>
                <a:lnTo>
                  <a:pt x="1105" y="2286"/>
                </a:lnTo>
                <a:lnTo>
                  <a:pt x="1091" y="2312"/>
                </a:lnTo>
                <a:lnTo>
                  <a:pt x="1075" y="2335"/>
                </a:lnTo>
                <a:lnTo>
                  <a:pt x="1058" y="2358"/>
                </a:lnTo>
                <a:lnTo>
                  <a:pt x="1040" y="2381"/>
                </a:lnTo>
                <a:lnTo>
                  <a:pt x="1021" y="2403"/>
                </a:lnTo>
                <a:lnTo>
                  <a:pt x="1000" y="2424"/>
                </a:lnTo>
                <a:lnTo>
                  <a:pt x="979" y="2444"/>
                </a:lnTo>
                <a:lnTo>
                  <a:pt x="956" y="2463"/>
                </a:lnTo>
                <a:lnTo>
                  <a:pt x="932" y="2482"/>
                </a:lnTo>
                <a:lnTo>
                  <a:pt x="908" y="2498"/>
                </a:lnTo>
                <a:lnTo>
                  <a:pt x="881" y="2514"/>
                </a:lnTo>
                <a:lnTo>
                  <a:pt x="855" y="2528"/>
                </a:lnTo>
                <a:lnTo>
                  <a:pt x="828" y="2541"/>
                </a:lnTo>
                <a:lnTo>
                  <a:pt x="801" y="2552"/>
                </a:lnTo>
                <a:lnTo>
                  <a:pt x="773" y="2562"/>
                </a:lnTo>
                <a:lnTo>
                  <a:pt x="746" y="2571"/>
                </a:lnTo>
                <a:lnTo>
                  <a:pt x="718" y="2578"/>
                </a:lnTo>
                <a:lnTo>
                  <a:pt x="689" y="2583"/>
                </a:lnTo>
                <a:lnTo>
                  <a:pt x="661" y="2588"/>
                </a:lnTo>
                <a:lnTo>
                  <a:pt x="633" y="2591"/>
                </a:lnTo>
                <a:lnTo>
                  <a:pt x="604" y="2592"/>
                </a:lnTo>
                <a:lnTo>
                  <a:pt x="576" y="2592"/>
                </a:lnTo>
                <a:lnTo>
                  <a:pt x="548" y="2591"/>
                </a:lnTo>
                <a:lnTo>
                  <a:pt x="519" y="2588"/>
                </a:lnTo>
                <a:lnTo>
                  <a:pt x="492" y="2584"/>
                </a:lnTo>
                <a:lnTo>
                  <a:pt x="464" y="2579"/>
                </a:lnTo>
                <a:lnTo>
                  <a:pt x="437" y="2572"/>
                </a:lnTo>
                <a:lnTo>
                  <a:pt x="409" y="2563"/>
                </a:lnTo>
                <a:lnTo>
                  <a:pt x="383" y="2554"/>
                </a:lnTo>
                <a:lnTo>
                  <a:pt x="356" y="2545"/>
                </a:lnTo>
                <a:lnTo>
                  <a:pt x="331" y="2532"/>
                </a:lnTo>
                <a:lnTo>
                  <a:pt x="306" y="2519"/>
                </a:lnTo>
                <a:lnTo>
                  <a:pt x="280" y="2505"/>
                </a:lnTo>
                <a:lnTo>
                  <a:pt x="257" y="2489"/>
                </a:lnTo>
                <a:lnTo>
                  <a:pt x="233" y="2473"/>
                </a:lnTo>
                <a:lnTo>
                  <a:pt x="211" y="2454"/>
                </a:lnTo>
                <a:lnTo>
                  <a:pt x="189" y="2435"/>
                </a:lnTo>
                <a:lnTo>
                  <a:pt x="168" y="2414"/>
                </a:lnTo>
                <a:lnTo>
                  <a:pt x="148" y="2393"/>
                </a:lnTo>
                <a:lnTo>
                  <a:pt x="129" y="2370"/>
                </a:lnTo>
                <a:lnTo>
                  <a:pt x="110" y="2347"/>
                </a:lnTo>
                <a:lnTo>
                  <a:pt x="94" y="2322"/>
                </a:lnTo>
                <a:lnTo>
                  <a:pt x="78" y="2295"/>
                </a:lnTo>
                <a:lnTo>
                  <a:pt x="64" y="2269"/>
                </a:lnTo>
                <a:lnTo>
                  <a:pt x="51" y="2242"/>
                </a:lnTo>
                <a:lnTo>
                  <a:pt x="40" y="2216"/>
                </a:lnTo>
                <a:lnTo>
                  <a:pt x="30" y="2188"/>
                </a:lnTo>
                <a:lnTo>
                  <a:pt x="21" y="2160"/>
                </a:lnTo>
                <a:lnTo>
                  <a:pt x="14" y="2132"/>
                </a:lnTo>
                <a:lnTo>
                  <a:pt x="9" y="2103"/>
                </a:lnTo>
                <a:lnTo>
                  <a:pt x="4" y="2076"/>
                </a:lnTo>
                <a:lnTo>
                  <a:pt x="1" y="2047"/>
                </a:lnTo>
                <a:lnTo>
                  <a:pt x="0" y="2018"/>
                </a:lnTo>
                <a:lnTo>
                  <a:pt x="0" y="1991"/>
                </a:lnTo>
                <a:lnTo>
                  <a:pt x="1" y="1962"/>
                </a:lnTo>
                <a:lnTo>
                  <a:pt x="4" y="1934"/>
                </a:lnTo>
                <a:lnTo>
                  <a:pt x="8" y="1906"/>
                </a:lnTo>
                <a:lnTo>
                  <a:pt x="13" y="1878"/>
                </a:lnTo>
                <a:lnTo>
                  <a:pt x="20" y="1851"/>
                </a:lnTo>
                <a:lnTo>
                  <a:pt x="28" y="1823"/>
                </a:lnTo>
                <a:lnTo>
                  <a:pt x="38" y="1797"/>
                </a:lnTo>
                <a:lnTo>
                  <a:pt x="48" y="1770"/>
                </a:lnTo>
                <a:lnTo>
                  <a:pt x="60" y="1745"/>
                </a:lnTo>
                <a:lnTo>
                  <a:pt x="73" y="1720"/>
                </a:lnTo>
                <a:lnTo>
                  <a:pt x="87" y="1695"/>
                </a:lnTo>
                <a:lnTo>
                  <a:pt x="103" y="1671"/>
                </a:lnTo>
                <a:lnTo>
                  <a:pt x="119" y="1648"/>
                </a:lnTo>
                <a:lnTo>
                  <a:pt x="137" y="1625"/>
                </a:lnTo>
                <a:lnTo>
                  <a:pt x="157" y="1604"/>
                </a:lnTo>
                <a:lnTo>
                  <a:pt x="177" y="1583"/>
                </a:lnTo>
                <a:lnTo>
                  <a:pt x="199" y="1562"/>
                </a:lnTo>
                <a:lnTo>
                  <a:pt x="222" y="1543"/>
                </a:lnTo>
                <a:lnTo>
                  <a:pt x="245" y="1525"/>
                </a:lnTo>
                <a:lnTo>
                  <a:pt x="270" y="1508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38" name="Freeform 9"/>
          <p:cNvSpPr>
            <a:spLocks noEditPoints="1"/>
          </p:cNvSpPr>
          <p:nvPr/>
        </p:nvSpPr>
        <p:spPr bwMode="auto">
          <a:xfrm>
            <a:off x="3334803" y="5116516"/>
            <a:ext cx="293688" cy="161925"/>
          </a:xfrm>
          <a:custGeom>
            <a:avLst/>
            <a:gdLst>
              <a:gd name="T0" fmla="*/ 2147483646 w 3562"/>
              <a:gd name="T1" fmla="*/ 2147483646 h 1963"/>
              <a:gd name="T2" fmla="*/ 2147483646 w 3562"/>
              <a:gd name="T3" fmla="*/ 2147483646 h 1963"/>
              <a:gd name="T4" fmla="*/ 2147483646 w 3562"/>
              <a:gd name="T5" fmla="*/ 2147483646 h 1963"/>
              <a:gd name="T6" fmla="*/ 2147483646 w 3562"/>
              <a:gd name="T7" fmla="*/ 2147483646 h 1963"/>
              <a:gd name="T8" fmla="*/ 2147483646 w 3562"/>
              <a:gd name="T9" fmla="*/ 2147483646 h 1963"/>
              <a:gd name="T10" fmla="*/ 2147483646 w 3562"/>
              <a:gd name="T11" fmla="*/ 2147483646 h 1963"/>
              <a:gd name="T12" fmla="*/ 2147483646 w 3562"/>
              <a:gd name="T13" fmla="*/ 2147483646 h 1963"/>
              <a:gd name="T14" fmla="*/ 2147483646 w 3562"/>
              <a:gd name="T15" fmla="*/ 2147483646 h 1963"/>
              <a:gd name="T16" fmla="*/ 2147483646 w 3562"/>
              <a:gd name="T17" fmla="*/ 2147483646 h 1963"/>
              <a:gd name="T18" fmla="*/ 2147483646 w 3562"/>
              <a:gd name="T19" fmla="*/ 2147483646 h 1963"/>
              <a:gd name="T20" fmla="*/ 2147483646 w 3562"/>
              <a:gd name="T21" fmla="*/ 2147483646 h 1963"/>
              <a:gd name="T22" fmla="*/ 2147483646 w 3562"/>
              <a:gd name="T23" fmla="*/ 2147483646 h 1963"/>
              <a:gd name="T24" fmla="*/ 2147483646 w 3562"/>
              <a:gd name="T25" fmla="*/ 2147483646 h 1963"/>
              <a:gd name="T26" fmla="*/ 2147483646 w 3562"/>
              <a:gd name="T27" fmla="*/ 2147483646 h 1963"/>
              <a:gd name="T28" fmla="*/ 2147483646 w 3562"/>
              <a:gd name="T29" fmla="*/ 2147483646 h 1963"/>
              <a:gd name="T30" fmla="*/ 2147483646 w 3562"/>
              <a:gd name="T31" fmla="*/ 2147483646 h 1963"/>
              <a:gd name="T32" fmla="*/ 2147483646 w 3562"/>
              <a:gd name="T33" fmla="*/ 2147483646 h 1963"/>
              <a:gd name="T34" fmla="*/ 2147483646 w 3562"/>
              <a:gd name="T35" fmla="*/ 2147483646 h 1963"/>
              <a:gd name="T36" fmla="*/ 2147483646 w 3562"/>
              <a:gd name="T37" fmla="*/ 2147483646 h 1963"/>
              <a:gd name="T38" fmla="*/ 2147483646 w 3562"/>
              <a:gd name="T39" fmla="*/ 1988621547 h 1963"/>
              <a:gd name="T40" fmla="*/ 2147483646 w 3562"/>
              <a:gd name="T41" fmla="*/ 555106369 h 1963"/>
              <a:gd name="T42" fmla="*/ 2147483646 w 3562"/>
              <a:gd name="T43" fmla="*/ 0 h 1963"/>
              <a:gd name="T44" fmla="*/ 2147483646 w 3562"/>
              <a:gd name="T45" fmla="*/ 2147483646 h 1963"/>
              <a:gd name="T46" fmla="*/ 2147483646 w 3562"/>
              <a:gd name="T47" fmla="*/ 2147483646 h 1963"/>
              <a:gd name="T48" fmla="*/ 2147483646 w 3562"/>
              <a:gd name="T49" fmla="*/ 2147483646 h 1963"/>
              <a:gd name="T50" fmla="*/ 2147483646 w 3562"/>
              <a:gd name="T51" fmla="*/ 2147483646 h 1963"/>
              <a:gd name="T52" fmla="*/ 2147483646 w 3562"/>
              <a:gd name="T53" fmla="*/ 2147483646 h 1963"/>
              <a:gd name="T54" fmla="*/ 2147483646 w 3562"/>
              <a:gd name="T55" fmla="*/ 2147483646 h 1963"/>
              <a:gd name="T56" fmla="*/ 2147483646 w 3562"/>
              <a:gd name="T57" fmla="*/ 2147483646 h 1963"/>
              <a:gd name="T58" fmla="*/ 2147483646 w 3562"/>
              <a:gd name="T59" fmla="*/ 2147483646 h 1963"/>
              <a:gd name="T60" fmla="*/ 2147483646 w 3562"/>
              <a:gd name="T61" fmla="*/ 2147483646 h 1963"/>
              <a:gd name="T62" fmla="*/ 2147483646 w 3562"/>
              <a:gd name="T63" fmla="*/ 2147483646 h 1963"/>
              <a:gd name="T64" fmla="*/ 2147483646 w 3562"/>
              <a:gd name="T65" fmla="*/ 2147483646 h 1963"/>
              <a:gd name="T66" fmla="*/ 2147483646 w 3562"/>
              <a:gd name="T67" fmla="*/ 2147483646 h 1963"/>
              <a:gd name="T68" fmla="*/ 2147483646 w 3562"/>
              <a:gd name="T69" fmla="*/ 2147483646 h 1963"/>
              <a:gd name="T70" fmla="*/ 2147483646 w 3562"/>
              <a:gd name="T71" fmla="*/ 2147483646 h 1963"/>
              <a:gd name="T72" fmla="*/ 2147483646 w 3562"/>
              <a:gd name="T73" fmla="*/ 2147483646 h 1963"/>
              <a:gd name="T74" fmla="*/ 2147483646 w 3562"/>
              <a:gd name="T75" fmla="*/ 2147483646 h 1963"/>
              <a:gd name="T76" fmla="*/ 2147483646 w 3562"/>
              <a:gd name="T77" fmla="*/ 2147483646 h 1963"/>
              <a:gd name="T78" fmla="*/ 2147483646 w 3562"/>
              <a:gd name="T79" fmla="*/ 2147483646 h 1963"/>
              <a:gd name="T80" fmla="*/ 2147483646 w 3562"/>
              <a:gd name="T81" fmla="*/ 2147483646 h 1963"/>
              <a:gd name="T82" fmla="*/ 2147483646 w 3562"/>
              <a:gd name="T83" fmla="*/ 2147483646 h 1963"/>
              <a:gd name="T84" fmla="*/ 2147483646 w 3562"/>
              <a:gd name="T85" fmla="*/ 2147483646 h 1963"/>
              <a:gd name="T86" fmla="*/ 2147483646 w 3562"/>
              <a:gd name="T87" fmla="*/ 2147483646 h 1963"/>
              <a:gd name="T88" fmla="*/ 2147483646 w 3562"/>
              <a:gd name="T89" fmla="*/ 2147483646 h 1963"/>
              <a:gd name="T90" fmla="*/ 2147483646 w 3562"/>
              <a:gd name="T91" fmla="*/ 2147483646 h 1963"/>
              <a:gd name="T92" fmla="*/ 2147483646 w 3562"/>
              <a:gd name="T93" fmla="*/ 2147483646 h 1963"/>
              <a:gd name="T94" fmla="*/ 2147483646 w 3562"/>
              <a:gd name="T95" fmla="*/ 2147483646 h 1963"/>
              <a:gd name="T96" fmla="*/ 1664129459 w 3562"/>
              <a:gd name="T97" fmla="*/ 2147483646 h 1963"/>
              <a:gd name="T98" fmla="*/ 45961677 w 3562"/>
              <a:gd name="T99" fmla="*/ 2147483646 h 1963"/>
              <a:gd name="T100" fmla="*/ 832346833 w 3562"/>
              <a:gd name="T101" fmla="*/ 2147483646 h 1963"/>
              <a:gd name="T102" fmla="*/ 2147483646 w 3562"/>
              <a:gd name="T103" fmla="*/ 2147483646 h 1963"/>
              <a:gd name="T104" fmla="*/ 2147483646 w 3562"/>
              <a:gd name="T105" fmla="*/ 2147483646 h 1963"/>
              <a:gd name="T106" fmla="*/ 2147483646 w 3562"/>
              <a:gd name="T107" fmla="*/ 2147483646 h 1963"/>
              <a:gd name="T108" fmla="*/ 2147483646 w 3562"/>
              <a:gd name="T109" fmla="*/ 2147483646 h 196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562" h="1963">
                <a:moveTo>
                  <a:pt x="1773" y="1960"/>
                </a:moveTo>
                <a:lnTo>
                  <a:pt x="2339" y="1873"/>
                </a:lnTo>
                <a:lnTo>
                  <a:pt x="2351" y="1871"/>
                </a:lnTo>
                <a:lnTo>
                  <a:pt x="2364" y="1869"/>
                </a:lnTo>
                <a:lnTo>
                  <a:pt x="2376" y="1865"/>
                </a:lnTo>
                <a:lnTo>
                  <a:pt x="2389" y="1861"/>
                </a:lnTo>
                <a:lnTo>
                  <a:pt x="2400" y="1857"/>
                </a:lnTo>
                <a:lnTo>
                  <a:pt x="2411" y="1851"/>
                </a:lnTo>
                <a:lnTo>
                  <a:pt x="2422" y="1846"/>
                </a:lnTo>
                <a:lnTo>
                  <a:pt x="2433" y="1839"/>
                </a:lnTo>
                <a:lnTo>
                  <a:pt x="2444" y="1833"/>
                </a:lnTo>
                <a:lnTo>
                  <a:pt x="2454" y="1825"/>
                </a:lnTo>
                <a:lnTo>
                  <a:pt x="2462" y="1817"/>
                </a:lnTo>
                <a:lnTo>
                  <a:pt x="2472" y="1810"/>
                </a:lnTo>
                <a:lnTo>
                  <a:pt x="2481" y="1801"/>
                </a:lnTo>
                <a:lnTo>
                  <a:pt x="2489" y="1792"/>
                </a:lnTo>
                <a:lnTo>
                  <a:pt x="2497" y="1783"/>
                </a:lnTo>
                <a:lnTo>
                  <a:pt x="2504" y="1773"/>
                </a:lnTo>
                <a:lnTo>
                  <a:pt x="2511" y="1763"/>
                </a:lnTo>
                <a:lnTo>
                  <a:pt x="2518" y="1753"/>
                </a:lnTo>
                <a:lnTo>
                  <a:pt x="2524" y="1742"/>
                </a:lnTo>
                <a:lnTo>
                  <a:pt x="2530" y="1731"/>
                </a:lnTo>
                <a:lnTo>
                  <a:pt x="2534" y="1720"/>
                </a:lnTo>
                <a:lnTo>
                  <a:pt x="2539" y="1708"/>
                </a:lnTo>
                <a:lnTo>
                  <a:pt x="2543" y="1697"/>
                </a:lnTo>
                <a:lnTo>
                  <a:pt x="2546" y="1685"/>
                </a:lnTo>
                <a:lnTo>
                  <a:pt x="2549" y="1673"/>
                </a:lnTo>
                <a:lnTo>
                  <a:pt x="2551" y="1661"/>
                </a:lnTo>
                <a:lnTo>
                  <a:pt x="2553" y="1648"/>
                </a:lnTo>
                <a:lnTo>
                  <a:pt x="2554" y="1635"/>
                </a:lnTo>
                <a:lnTo>
                  <a:pt x="2554" y="1623"/>
                </a:lnTo>
                <a:lnTo>
                  <a:pt x="2554" y="1610"/>
                </a:lnTo>
                <a:lnTo>
                  <a:pt x="2553" y="1598"/>
                </a:lnTo>
                <a:lnTo>
                  <a:pt x="2551" y="1585"/>
                </a:lnTo>
                <a:lnTo>
                  <a:pt x="2536" y="1487"/>
                </a:lnTo>
                <a:lnTo>
                  <a:pt x="3347" y="1364"/>
                </a:lnTo>
                <a:lnTo>
                  <a:pt x="3359" y="1362"/>
                </a:lnTo>
                <a:lnTo>
                  <a:pt x="3372" y="1360"/>
                </a:lnTo>
                <a:lnTo>
                  <a:pt x="3384" y="1356"/>
                </a:lnTo>
                <a:lnTo>
                  <a:pt x="3397" y="1352"/>
                </a:lnTo>
                <a:lnTo>
                  <a:pt x="3408" y="1347"/>
                </a:lnTo>
                <a:lnTo>
                  <a:pt x="3420" y="1342"/>
                </a:lnTo>
                <a:lnTo>
                  <a:pt x="3431" y="1336"/>
                </a:lnTo>
                <a:lnTo>
                  <a:pt x="3441" y="1330"/>
                </a:lnTo>
                <a:lnTo>
                  <a:pt x="3452" y="1323"/>
                </a:lnTo>
                <a:lnTo>
                  <a:pt x="3462" y="1315"/>
                </a:lnTo>
                <a:lnTo>
                  <a:pt x="3470" y="1308"/>
                </a:lnTo>
                <a:lnTo>
                  <a:pt x="3480" y="1300"/>
                </a:lnTo>
                <a:lnTo>
                  <a:pt x="3489" y="1291"/>
                </a:lnTo>
                <a:lnTo>
                  <a:pt x="3497" y="1282"/>
                </a:lnTo>
                <a:lnTo>
                  <a:pt x="3505" y="1274"/>
                </a:lnTo>
                <a:lnTo>
                  <a:pt x="3512" y="1264"/>
                </a:lnTo>
                <a:lnTo>
                  <a:pt x="3520" y="1254"/>
                </a:lnTo>
                <a:lnTo>
                  <a:pt x="3527" y="1244"/>
                </a:lnTo>
                <a:lnTo>
                  <a:pt x="3532" y="1233"/>
                </a:lnTo>
                <a:lnTo>
                  <a:pt x="3538" y="1222"/>
                </a:lnTo>
                <a:lnTo>
                  <a:pt x="3543" y="1211"/>
                </a:lnTo>
                <a:lnTo>
                  <a:pt x="3548" y="1200"/>
                </a:lnTo>
                <a:lnTo>
                  <a:pt x="3551" y="1187"/>
                </a:lnTo>
                <a:lnTo>
                  <a:pt x="3554" y="1175"/>
                </a:lnTo>
                <a:lnTo>
                  <a:pt x="3558" y="1163"/>
                </a:lnTo>
                <a:lnTo>
                  <a:pt x="3560" y="1151"/>
                </a:lnTo>
                <a:lnTo>
                  <a:pt x="3561" y="1139"/>
                </a:lnTo>
                <a:lnTo>
                  <a:pt x="3562" y="1127"/>
                </a:lnTo>
                <a:lnTo>
                  <a:pt x="3562" y="1114"/>
                </a:lnTo>
                <a:lnTo>
                  <a:pt x="3562" y="1100"/>
                </a:lnTo>
                <a:lnTo>
                  <a:pt x="3561" y="1088"/>
                </a:lnTo>
                <a:lnTo>
                  <a:pt x="3560" y="1075"/>
                </a:lnTo>
                <a:lnTo>
                  <a:pt x="3456" y="401"/>
                </a:lnTo>
                <a:lnTo>
                  <a:pt x="3454" y="388"/>
                </a:lnTo>
                <a:lnTo>
                  <a:pt x="3452" y="376"/>
                </a:lnTo>
                <a:lnTo>
                  <a:pt x="3447" y="364"/>
                </a:lnTo>
                <a:lnTo>
                  <a:pt x="3444" y="352"/>
                </a:lnTo>
                <a:lnTo>
                  <a:pt x="3440" y="339"/>
                </a:lnTo>
                <a:lnTo>
                  <a:pt x="3434" y="328"/>
                </a:lnTo>
                <a:lnTo>
                  <a:pt x="3429" y="317"/>
                </a:lnTo>
                <a:lnTo>
                  <a:pt x="3422" y="306"/>
                </a:lnTo>
                <a:lnTo>
                  <a:pt x="3415" y="296"/>
                </a:lnTo>
                <a:lnTo>
                  <a:pt x="3408" y="286"/>
                </a:lnTo>
                <a:lnTo>
                  <a:pt x="3400" y="277"/>
                </a:lnTo>
                <a:lnTo>
                  <a:pt x="3392" y="268"/>
                </a:lnTo>
                <a:lnTo>
                  <a:pt x="3383" y="259"/>
                </a:lnTo>
                <a:lnTo>
                  <a:pt x="3374" y="250"/>
                </a:lnTo>
                <a:lnTo>
                  <a:pt x="3366" y="242"/>
                </a:lnTo>
                <a:lnTo>
                  <a:pt x="3356" y="235"/>
                </a:lnTo>
                <a:lnTo>
                  <a:pt x="3346" y="228"/>
                </a:lnTo>
                <a:lnTo>
                  <a:pt x="3336" y="221"/>
                </a:lnTo>
                <a:lnTo>
                  <a:pt x="3325" y="215"/>
                </a:lnTo>
                <a:lnTo>
                  <a:pt x="3314" y="209"/>
                </a:lnTo>
                <a:lnTo>
                  <a:pt x="3303" y="205"/>
                </a:lnTo>
                <a:lnTo>
                  <a:pt x="3291" y="200"/>
                </a:lnTo>
                <a:lnTo>
                  <a:pt x="3280" y="196"/>
                </a:lnTo>
                <a:lnTo>
                  <a:pt x="3268" y="193"/>
                </a:lnTo>
                <a:lnTo>
                  <a:pt x="3255" y="190"/>
                </a:lnTo>
                <a:lnTo>
                  <a:pt x="3243" y="188"/>
                </a:lnTo>
                <a:lnTo>
                  <a:pt x="3231" y="186"/>
                </a:lnTo>
                <a:lnTo>
                  <a:pt x="3218" y="186"/>
                </a:lnTo>
                <a:lnTo>
                  <a:pt x="3206" y="185"/>
                </a:lnTo>
                <a:lnTo>
                  <a:pt x="3193" y="185"/>
                </a:lnTo>
                <a:lnTo>
                  <a:pt x="3180" y="186"/>
                </a:lnTo>
                <a:lnTo>
                  <a:pt x="3167" y="188"/>
                </a:lnTo>
                <a:lnTo>
                  <a:pt x="2353" y="312"/>
                </a:lnTo>
                <a:lnTo>
                  <a:pt x="2338" y="216"/>
                </a:lnTo>
                <a:lnTo>
                  <a:pt x="2336" y="204"/>
                </a:lnTo>
                <a:lnTo>
                  <a:pt x="2333" y="190"/>
                </a:lnTo>
                <a:lnTo>
                  <a:pt x="2329" y="178"/>
                </a:lnTo>
                <a:lnTo>
                  <a:pt x="2326" y="166"/>
                </a:lnTo>
                <a:lnTo>
                  <a:pt x="2320" y="154"/>
                </a:lnTo>
                <a:lnTo>
                  <a:pt x="2316" y="143"/>
                </a:lnTo>
                <a:lnTo>
                  <a:pt x="2310" y="132"/>
                </a:lnTo>
                <a:lnTo>
                  <a:pt x="2304" y="121"/>
                </a:lnTo>
                <a:lnTo>
                  <a:pt x="2297" y="111"/>
                </a:lnTo>
                <a:lnTo>
                  <a:pt x="2289" y="101"/>
                </a:lnTo>
                <a:lnTo>
                  <a:pt x="2282" y="91"/>
                </a:lnTo>
                <a:lnTo>
                  <a:pt x="2274" y="82"/>
                </a:lnTo>
                <a:lnTo>
                  <a:pt x="2265" y="74"/>
                </a:lnTo>
                <a:lnTo>
                  <a:pt x="2256" y="65"/>
                </a:lnTo>
                <a:lnTo>
                  <a:pt x="2247" y="57"/>
                </a:lnTo>
                <a:lnTo>
                  <a:pt x="2238" y="49"/>
                </a:lnTo>
                <a:lnTo>
                  <a:pt x="2228" y="43"/>
                </a:lnTo>
                <a:lnTo>
                  <a:pt x="2217" y="36"/>
                </a:lnTo>
                <a:lnTo>
                  <a:pt x="2207" y="31"/>
                </a:lnTo>
                <a:lnTo>
                  <a:pt x="2196" y="25"/>
                </a:lnTo>
                <a:lnTo>
                  <a:pt x="2185" y="20"/>
                </a:lnTo>
                <a:lnTo>
                  <a:pt x="2172" y="15"/>
                </a:lnTo>
                <a:lnTo>
                  <a:pt x="2161" y="12"/>
                </a:lnTo>
                <a:lnTo>
                  <a:pt x="2149" y="9"/>
                </a:lnTo>
                <a:lnTo>
                  <a:pt x="2137" y="5"/>
                </a:lnTo>
                <a:lnTo>
                  <a:pt x="2125" y="3"/>
                </a:lnTo>
                <a:lnTo>
                  <a:pt x="2113" y="2"/>
                </a:lnTo>
                <a:lnTo>
                  <a:pt x="2100" y="1"/>
                </a:lnTo>
                <a:lnTo>
                  <a:pt x="2088" y="0"/>
                </a:lnTo>
                <a:lnTo>
                  <a:pt x="2074" y="1"/>
                </a:lnTo>
                <a:lnTo>
                  <a:pt x="2062" y="2"/>
                </a:lnTo>
                <a:lnTo>
                  <a:pt x="2049" y="3"/>
                </a:lnTo>
                <a:lnTo>
                  <a:pt x="1488" y="89"/>
                </a:lnTo>
                <a:lnTo>
                  <a:pt x="1476" y="91"/>
                </a:lnTo>
                <a:lnTo>
                  <a:pt x="1462" y="93"/>
                </a:lnTo>
                <a:lnTo>
                  <a:pt x="1450" y="98"/>
                </a:lnTo>
                <a:lnTo>
                  <a:pt x="1438" y="101"/>
                </a:lnTo>
                <a:lnTo>
                  <a:pt x="1427" y="106"/>
                </a:lnTo>
                <a:lnTo>
                  <a:pt x="1415" y="111"/>
                </a:lnTo>
                <a:lnTo>
                  <a:pt x="1404" y="117"/>
                </a:lnTo>
                <a:lnTo>
                  <a:pt x="1394" y="123"/>
                </a:lnTo>
                <a:lnTo>
                  <a:pt x="1383" y="130"/>
                </a:lnTo>
                <a:lnTo>
                  <a:pt x="1373" y="138"/>
                </a:lnTo>
                <a:lnTo>
                  <a:pt x="1364" y="145"/>
                </a:lnTo>
                <a:lnTo>
                  <a:pt x="1354" y="153"/>
                </a:lnTo>
                <a:lnTo>
                  <a:pt x="1345" y="162"/>
                </a:lnTo>
                <a:lnTo>
                  <a:pt x="1338" y="171"/>
                </a:lnTo>
                <a:lnTo>
                  <a:pt x="1329" y="179"/>
                </a:lnTo>
                <a:lnTo>
                  <a:pt x="1322" y="189"/>
                </a:lnTo>
                <a:lnTo>
                  <a:pt x="1315" y="199"/>
                </a:lnTo>
                <a:lnTo>
                  <a:pt x="1308" y="210"/>
                </a:lnTo>
                <a:lnTo>
                  <a:pt x="1302" y="220"/>
                </a:lnTo>
                <a:lnTo>
                  <a:pt x="1297" y="231"/>
                </a:lnTo>
                <a:lnTo>
                  <a:pt x="1291" y="242"/>
                </a:lnTo>
                <a:lnTo>
                  <a:pt x="1287" y="254"/>
                </a:lnTo>
                <a:lnTo>
                  <a:pt x="1284" y="265"/>
                </a:lnTo>
                <a:lnTo>
                  <a:pt x="1280" y="278"/>
                </a:lnTo>
                <a:lnTo>
                  <a:pt x="1277" y="290"/>
                </a:lnTo>
                <a:lnTo>
                  <a:pt x="1275" y="302"/>
                </a:lnTo>
                <a:lnTo>
                  <a:pt x="1274" y="314"/>
                </a:lnTo>
                <a:lnTo>
                  <a:pt x="1273" y="327"/>
                </a:lnTo>
                <a:lnTo>
                  <a:pt x="1273" y="339"/>
                </a:lnTo>
                <a:lnTo>
                  <a:pt x="1273" y="353"/>
                </a:lnTo>
                <a:lnTo>
                  <a:pt x="1274" y="365"/>
                </a:lnTo>
                <a:lnTo>
                  <a:pt x="1275" y="378"/>
                </a:lnTo>
                <a:lnTo>
                  <a:pt x="1484" y="1748"/>
                </a:lnTo>
                <a:lnTo>
                  <a:pt x="1487" y="1761"/>
                </a:lnTo>
                <a:lnTo>
                  <a:pt x="1490" y="1773"/>
                </a:lnTo>
                <a:lnTo>
                  <a:pt x="1493" y="1786"/>
                </a:lnTo>
                <a:lnTo>
                  <a:pt x="1498" y="1798"/>
                </a:lnTo>
                <a:lnTo>
                  <a:pt x="1502" y="1811"/>
                </a:lnTo>
                <a:lnTo>
                  <a:pt x="1507" y="1822"/>
                </a:lnTo>
                <a:lnTo>
                  <a:pt x="1513" y="1833"/>
                </a:lnTo>
                <a:lnTo>
                  <a:pt x="1519" y="1844"/>
                </a:lnTo>
                <a:lnTo>
                  <a:pt x="1526" y="1854"/>
                </a:lnTo>
                <a:lnTo>
                  <a:pt x="1533" y="1864"/>
                </a:lnTo>
                <a:lnTo>
                  <a:pt x="1541" y="1873"/>
                </a:lnTo>
                <a:lnTo>
                  <a:pt x="1548" y="1882"/>
                </a:lnTo>
                <a:lnTo>
                  <a:pt x="1557" y="1891"/>
                </a:lnTo>
                <a:lnTo>
                  <a:pt x="1566" y="1900"/>
                </a:lnTo>
                <a:lnTo>
                  <a:pt x="1576" y="1908"/>
                </a:lnTo>
                <a:lnTo>
                  <a:pt x="1585" y="1915"/>
                </a:lnTo>
                <a:lnTo>
                  <a:pt x="1595" y="1922"/>
                </a:lnTo>
                <a:lnTo>
                  <a:pt x="1606" y="1929"/>
                </a:lnTo>
                <a:lnTo>
                  <a:pt x="1616" y="1934"/>
                </a:lnTo>
                <a:lnTo>
                  <a:pt x="1627" y="1940"/>
                </a:lnTo>
                <a:lnTo>
                  <a:pt x="1638" y="1944"/>
                </a:lnTo>
                <a:lnTo>
                  <a:pt x="1650" y="1948"/>
                </a:lnTo>
                <a:lnTo>
                  <a:pt x="1661" y="1953"/>
                </a:lnTo>
                <a:lnTo>
                  <a:pt x="1673" y="1956"/>
                </a:lnTo>
                <a:lnTo>
                  <a:pt x="1685" y="1958"/>
                </a:lnTo>
                <a:lnTo>
                  <a:pt x="1697" y="1961"/>
                </a:lnTo>
                <a:lnTo>
                  <a:pt x="1709" y="1962"/>
                </a:lnTo>
                <a:lnTo>
                  <a:pt x="1723" y="1963"/>
                </a:lnTo>
                <a:lnTo>
                  <a:pt x="1735" y="1963"/>
                </a:lnTo>
                <a:lnTo>
                  <a:pt x="1748" y="1963"/>
                </a:lnTo>
                <a:lnTo>
                  <a:pt x="1761" y="1962"/>
                </a:lnTo>
                <a:lnTo>
                  <a:pt x="1773" y="1960"/>
                </a:lnTo>
                <a:close/>
                <a:moveTo>
                  <a:pt x="500" y="604"/>
                </a:moveTo>
                <a:lnTo>
                  <a:pt x="530" y="600"/>
                </a:lnTo>
                <a:lnTo>
                  <a:pt x="560" y="597"/>
                </a:lnTo>
                <a:lnTo>
                  <a:pt x="590" y="596"/>
                </a:lnTo>
                <a:lnTo>
                  <a:pt x="619" y="597"/>
                </a:lnTo>
                <a:lnTo>
                  <a:pt x="648" y="600"/>
                </a:lnTo>
                <a:lnTo>
                  <a:pt x="677" y="603"/>
                </a:lnTo>
                <a:lnTo>
                  <a:pt x="706" y="608"/>
                </a:lnTo>
                <a:lnTo>
                  <a:pt x="733" y="615"/>
                </a:lnTo>
                <a:lnTo>
                  <a:pt x="761" y="623"/>
                </a:lnTo>
                <a:lnTo>
                  <a:pt x="788" y="632"/>
                </a:lnTo>
                <a:lnTo>
                  <a:pt x="815" y="642"/>
                </a:lnTo>
                <a:lnTo>
                  <a:pt x="840" y="654"/>
                </a:lnTo>
                <a:lnTo>
                  <a:pt x="866" y="666"/>
                </a:lnTo>
                <a:lnTo>
                  <a:pt x="890" y="680"/>
                </a:lnTo>
                <a:lnTo>
                  <a:pt x="914" y="695"/>
                </a:lnTo>
                <a:lnTo>
                  <a:pt x="937" y="711"/>
                </a:lnTo>
                <a:lnTo>
                  <a:pt x="959" y="729"/>
                </a:lnTo>
                <a:lnTo>
                  <a:pt x="981" y="746"/>
                </a:lnTo>
                <a:lnTo>
                  <a:pt x="1002" y="766"/>
                </a:lnTo>
                <a:lnTo>
                  <a:pt x="1021" y="786"/>
                </a:lnTo>
                <a:lnTo>
                  <a:pt x="1040" y="808"/>
                </a:lnTo>
                <a:lnTo>
                  <a:pt x="1058" y="830"/>
                </a:lnTo>
                <a:lnTo>
                  <a:pt x="1075" y="853"/>
                </a:lnTo>
                <a:lnTo>
                  <a:pt x="1091" y="878"/>
                </a:lnTo>
                <a:lnTo>
                  <a:pt x="1105" y="902"/>
                </a:lnTo>
                <a:lnTo>
                  <a:pt x="1118" y="927"/>
                </a:lnTo>
                <a:lnTo>
                  <a:pt x="1130" y="954"/>
                </a:lnTo>
                <a:lnTo>
                  <a:pt x="1141" y="981"/>
                </a:lnTo>
                <a:lnTo>
                  <a:pt x="1150" y="1009"/>
                </a:lnTo>
                <a:lnTo>
                  <a:pt x="1159" y="1038"/>
                </a:lnTo>
                <a:lnTo>
                  <a:pt x="1166" y="1067"/>
                </a:lnTo>
                <a:lnTo>
                  <a:pt x="1170" y="1097"/>
                </a:lnTo>
                <a:lnTo>
                  <a:pt x="1174" y="1127"/>
                </a:lnTo>
                <a:lnTo>
                  <a:pt x="1177" y="1157"/>
                </a:lnTo>
                <a:lnTo>
                  <a:pt x="1178" y="1186"/>
                </a:lnTo>
                <a:lnTo>
                  <a:pt x="1177" y="1216"/>
                </a:lnTo>
                <a:lnTo>
                  <a:pt x="1174" y="1245"/>
                </a:lnTo>
                <a:lnTo>
                  <a:pt x="1171" y="1274"/>
                </a:lnTo>
                <a:lnTo>
                  <a:pt x="1166" y="1302"/>
                </a:lnTo>
                <a:lnTo>
                  <a:pt x="1159" y="1330"/>
                </a:lnTo>
                <a:lnTo>
                  <a:pt x="1151" y="1357"/>
                </a:lnTo>
                <a:lnTo>
                  <a:pt x="1142" y="1385"/>
                </a:lnTo>
                <a:lnTo>
                  <a:pt x="1133" y="1411"/>
                </a:lnTo>
                <a:lnTo>
                  <a:pt x="1120" y="1437"/>
                </a:lnTo>
                <a:lnTo>
                  <a:pt x="1108" y="1462"/>
                </a:lnTo>
                <a:lnTo>
                  <a:pt x="1094" y="1487"/>
                </a:lnTo>
                <a:lnTo>
                  <a:pt x="1080" y="1511"/>
                </a:lnTo>
                <a:lnTo>
                  <a:pt x="1063" y="1534"/>
                </a:lnTo>
                <a:lnTo>
                  <a:pt x="1045" y="1557"/>
                </a:lnTo>
                <a:lnTo>
                  <a:pt x="1028" y="1578"/>
                </a:lnTo>
                <a:lnTo>
                  <a:pt x="1008" y="1599"/>
                </a:lnTo>
                <a:lnTo>
                  <a:pt x="988" y="1619"/>
                </a:lnTo>
                <a:lnTo>
                  <a:pt x="966" y="1637"/>
                </a:lnTo>
                <a:lnTo>
                  <a:pt x="944" y="1655"/>
                </a:lnTo>
                <a:lnTo>
                  <a:pt x="921" y="1672"/>
                </a:lnTo>
                <a:lnTo>
                  <a:pt x="897" y="1687"/>
                </a:lnTo>
                <a:lnTo>
                  <a:pt x="872" y="1701"/>
                </a:lnTo>
                <a:lnTo>
                  <a:pt x="847" y="1715"/>
                </a:lnTo>
                <a:lnTo>
                  <a:pt x="820" y="1727"/>
                </a:lnTo>
                <a:lnTo>
                  <a:pt x="793" y="1738"/>
                </a:lnTo>
                <a:lnTo>
                  <a:pt x="765" y="1748"/>
                </a:lnTo>
                <a:lnTo>
                  <a:pt x="737" y="1755"/>
                </a:lnTo>
                <a:lnTo>
                  <a:pt x="707" y="1762"/>
                </a:lnTo>
                <a:lnTo>
                  <a:pt x="677" y="1768"/>
                </a:lnTo>
                <a:lnTo>
                  <a:pt x="647" y="1771"/>
                </a:lnTo>
                <a:lnTo>
                  <a:pt x="618" y="1773"/>
                </a:lnTo>
                <a:lnTo>
                  <a:pt x="588" y="1774"/>
                </a:lnTo>
                <a:lnTo>
                  <a:pt x="558" y="1773"/>
                </a:lnTo>
                <a:lnTo>
                  <a:pt x="529" y="1771"/>
                </a:lnTo>
                <a:lnTo>
                  <a:pt x="501" y="1768"/>
                </a:lnTo>
                <a:lnTo>
                  <a:pt x="472" y="1763"/>
                </a:lnTo>
                <a:lnTo>
                  <a:pt x="444" y="1757"/>
                </a:lnTo>
                <a:lnTo>
                  <a:pt x="417" y="1749"/>
                </a:lnTo>
                <a:lnTo>
                  <a:pt x="389" y="1740"/>
                </a:lnTo>
                <a:lnTo>
                  <a:pt x="363" y="1729"/>
                </a:lnTo>
                <a:lnTo>
                  <a:pt x="337" y="1718"/>
                </a:lnTo>
                <a:lnTo>
                  <a:pt x="312" y="1705"/>
                </a:lnTo>
                <a:lnTo>
                  <a:pt x="287" y="1692"/>
                </a:lnTo>
                <a:lnTo>
                  <a:pt x="264" y="1676"/>
                </a:lnTo>
                <a:lnTo>
                  <a:pt x="240" y="1660"/>
                </a:lnTo>
                <a:lnTo>
                  <a:pt x="217" y="1643"/>
                </a:lnTo>
                <a:lnTo>
                  <a:pt x="196" y="1624"/>
                </a:lnTo>
                <a:lnTo>
                  <a:pt x="175" y="1604"/>
                </a:lnTo>
                <a:lnTo>
                  <a:pt x="155" y="1585"/>
                </a:lnTo>
                <a:lnTo>
                  <a:pt x="137" y="1564"/>
                </a:lnTo>
                <a:lnTo>
                  <a:pt x="119" y="1540"/>
                </a:lnTo>
                <a:lnTo>
                  <a:pt x="103" y="1517"/>
                </a:lnTo>
                <a:lnTo>
                  <a:pt x="87" y="1494"/>
                </a:lnTo>
                <a:lnTo>
                  <a:pt x="73" y="1469"/>
                </a:lnTo>
                <a:lnTo>
                  <a:pt x="60" y="1443"/>
                </a:lnTo>
                <a:lnTo>
                  <a:pt x="47" y="1417"/>
                </a:lnTo>
                <a:lnTo>
                  <a:pt x="36" y="1389"/>
                </a:lnTo>
                <a:lnTo>
                  <a:pt x="28" y="1362"/>
                </a:lnTo>
                <a:lnTo>
                  <a:pt x="19" y="1333"/>
                </a:lnTo>
                <a:lnTo>
                  <a:pt x="12" y="1304"/>
                </a:lnTo>
                <a:lnTo>
                  <a:pt x="7" y="1275"/>
                </a:lnTo>
                <a:lnTo>
                  <a:pt x="3" y="1244"/>
                </a:lnTo>
                <a:lnTo>
                  <a:pt x="1" y="1214"/>
                </a:lnTo>
                <a:lnTo>
                  <a:pt x="0" y="1184"/>
                </a:lnTo>
                <a:lnTo>
                  <a:pt x="1" y="1156"/>
                </a:lnTo>
                <a:lnTo>
                  <a:pt x="3" y="1126"/>
                </a:lnTo>
                <a:lnTo>
                  <a:pt x="7" y="1097"/>
                </a:lnTo>
                <a:lnTo>
                  <a:pt x="12" y="1068"/>
                </a:lnTo>
                <a:lnTo>
                  <a:pt x="18" y="1041"/>
                </a:lnTo>
                <a:lnTo>
                  <a:pt x="25" y="1013"/>
                </a:lnTo>
                <a:lnTo>
                  <a:pt x="34" y="986"/>
                </a:lnTo>
                <a:lnTo>
                  <a:pt x="45" y="959"/>
                </a:lnTo>
                <a:lnTo>
                  <a:pt x="56" y="934"/>
                </a:lnTo>
                <a:lnTo>
                  <a:pt x="69" y="908"/>
                </a:lnTo>
                <a:lnTo>
                  <a:pt x="83" y="884"/>
                </a:lnTo>
                <a:lnTo>
                  <a:pt x="98" y="860"/>
                </a:lnTo>
                <a:lnTo>
                  <a:pt x="115" y="837"/>
                </a:lnTo>
                <a:lnTo>
                  <a:pt x="131" y="815"/>
                </a:lnTo>
                <a:lnTo>
                  <a:pt x="150" y="793"/>
                </a:lnTo>
                <a:lnTo>
                  <a:pt x="170" y="773"/>
                </a:lnTo>
                <a:lnTo>
                  <a:pt x="190" y="753"/>
                </a:lnTo>
                <a:lnTo>
                  <a:pt x="211" y="734"/>
                </a:lnTo>
                <a:lnTo>
                  <a:pt x="233" y="717"/>
                </a:lnTo>
                <a:lnTo>
                  <a:pt x="256" y="699"/>
                </a:lnTo>
                <a:lnTo>
                  <a:pt x="280" y="683"/>
                </a:lnTo>
                <a:lnTo>
                  <a:pt x="305" y="669"/>
                </a:lnTo>
                <a:lnTo>
                  <a:pt x="331" y="656"/>
                </a:lnTo>
                <a:lnTo>
                  <a:pt x="357" y="644"/>
                </a:lnTo>
                <a:lnTo>
                  <a:pt x="385" y="634"/>
                </a:lnTo>
                <a:lnTo>
                  <a:pt x="412" y="624"/>
                </a:lnTo>
                <a:lnTo>
                  <a:pt x="441" y="616"/>
                </a:lnTo>
                <a:lnTo>
                  <a:pt x="470" y="608"/>
                </a:lnTo>
                <a:lnTo>
                  <a:pt x="500" y="604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39" name="Freeform 10"/>
          <p:cNvSpPr>
            <a:spLocks noEditPoints="1"/>
          </p:cNvSpPr>
          <p:nvPr/>
        </p:nvSpPr>
        <p:spPr bwMode="auto">
          <a:xfrm>
            <a:off x="3350678" y="4876803"/>
            <a:ext cx="292100" cy="163513"/>
          </a:xfrm>
          <a:custGeom>
            <a:avLst/>
            <a:gdLst>
              <a:gd name="T0" fmla="*/ 2147483646 w 3536"/>
              <a:gd name="T1" fmla="*/ 2147483646 h 1995"/>
              <a:gd name="T2" fmla="*/ 2147483646 w 3536"/>
              <a:gd name="T3" fmla="*/ 2147483646 h 1995"/>
              <a:gd name="T4" fmla="*/ 2147483646 w 3536"/>
              <a:gd name="T5" fmla="*/ 2147483646 h 1995"/>
              <a:gd name="T6" fmla="*/ 2147483646 w 3536"/>
              <a:gd name="T7" fmla="*/ 2147483646 h 1995"/>
              <a:gd name="T8" fmla="*/ 2147483646 w 3536"/>
              <a:gd name="T9" fmla="*/ 2147483646 h 1995"/>
              <a:gd name="T10" fmla="*/ 2147483646 w 3536"/>
              <a:gd name="T11" fmla="*/ 2147483646 h 1995"/>
              <a:gd name="T12" fmla="*/ 2147483646 w 3536"/>
              <a:gd name="T13" fmla="*/ 2147483646 h 1995"/>
              <a:gd name="T14" fmla="*/ 2147483646 w 3536"/>
              <a:gd name="T15" fmla="*/ 2147483646 h 1995"/>
              <a:gd name="T16" fmla="*/ 2147483646 w 3536"/>
              <a:gd name="T17" fmla="*/ 2147483646 h 1995"/>
              <a:gd name="T18" fmla="*/ 2147483646 w 3536"/>
              <a:gd name="T19" fmla="*/ 2147483646 h 1995"/>
              <a:gd name="T20" fmla="*/ 2147483646 w 3536"/>
              <a:gd name="T21" fmla="*/ 2147483646 h 1995"/>
              <a:gd name="T22" fmla="*/ 2147483646 w 3536"/>
              <a:gd name="T23" fmla="*/ 2147483646 h 1995"/>
              <a:gd name="T24" fmla="*/ 2147483646 w 3536"/>
              <a:gd name="T25" fmla="*/ 2147483646 h 1995"/>
              <a:gd name="T26" fmla="*/ 2147483646 w 3536"/>
              <a:gd name="T27" fmla="*/ 2147483646 h 1995"/>
              <a:gd name="T28" fmla="*/ 2147483646 w 3536"/>
              <a:gd name="T29" fmla="*/ 2147483646 h 1995"/>
              <a:gd name="T30" fmla="*/ 2147483646 w 3536"/>
              <a:gd name="T31" fmla="*/ 2147483646 h 1995"/>
              <a:gd name="T32" fmla="*/ 2147483646 w 3536"/>
              <a:gd name="T33" fmla="*/ 2147483646 h 1995"/>
              <a:gd name="T34" fmla="*/ 2147483646 w 3536"/>
              <a:gd name="T35" fmla="*/ 2147483646 h 1995"/>
              <a:gd name="T36" fmla="*/ 2147483646 w 3536"/>
              <a:gd name="T37" fmla="*/ 2147483646 h 1995"/>
              <a:gd name="T38" fmla="*/ 2147483646 w 3536"/>
              <a:gd name="T39" fmla="*/ 2147483646 h 1995"/>
              <a:gd name="T40" fmla="*/ 2147483646 w 3536"/>
              <a:gd name="T41" fmla="*/ 2147483646 h 1995"/>
              <a:gd name="T42" fmla="*/ 2147483646 w 3536"/>
              <a:gd name="T43" fmla="*/ 2147483646 h 1995"/>
              <a:gd name="T44" fmla="*/ 2147483646 w 3536"/>
              <a:gd name="T45" fmla="*/ 181141996 h 1995"/>
              <a:gd name="T46" fmla="*/ 2147483646 w 3536"/>
              <a:gd name="T47" fmla="*/ 90849790 h 1995"/>
              <a:gd name="T48" fmla="*/ 2147483646 w 3536"/>
              <a:gd name="T49" fmla="*/ 997117437 h 1995"/>
              <a:gd name="T50" fmla="*/ 2147483646 w 3536"/>
              <a:gd name="T51" fmla="*/ 2147483646 h 1995"/>
              <a:gd name="T52" fmla="*/ 2147483646 w 3536"/>
              <a:gd name="T53" fmla="*/ 2147483646 h 1995"/>
              <a:gd name="T54" fmla="*/ 2147483646 w 3536"/>
              <a:gd name="T55" fmla="*/ 2147483646 h 1995"/>
              <a:gd name="T56" fmla="*/ 2147483646 w 3536"/>
              <a:gd name="T57" fmla="*/ 2147483646 h 1995"/>
              <a:gd name="T58" fmla="*/ 2147483646 w 3536"/>
              <a:gd name="T59" fmla="*/ 2147483646 h 1995"/>
              <a:gd name="T60" fmla="*/ 2147483646 w 3536"/>
              <a:gd name="T61" fmla="*/ 2147483646 h 1995"/>
              <a:gd name="T62" fmla="*/ 2147483646 w 3536"/>
              <a:gd name="T63" fmla="*/ 2147483646 h 1995"/>
              <a:gd name="T64" fmla="*/ 2147483646 w 3536"/>
              <a:gd name="T65" fmla="*/ 2147483646 h 1995"/>
              <a:gd name="T66" fmla="*/ 2147483646 w 3536"/>
              <a:gd name="T67" fmla="*/ 2147483646 h 1995"/>
              <a:gd name="T68" fmla="*/ 2147483646 w 3536"/>
              <a:gd name="T69" fmla="*/ 2147483646 h 1995"/>
              <a:gd name="T70" fmla="*/ 2147483646 w 3536"/>
              <a:gd name="T71" fmla="*/ 2147483646 h 1995"/>
              <a:gd name="T72" fmla="*/ 2147483646 w 3536"/>
              <a:gd name="T73" fmla="*/ 2147483646 h 1995"/>
              <a:gd name="T74" fmla="*/ 2147483646 w 3536"/>
              <a:gd name="T75" fmla="*/ 2147483646 h 1995"/>
              <a:gd name="T76" fmla="*/ 2147483646 w 3536"/>
              <a:gd name="T77" fmla="*/ 2147483646 h 1995"/>
              <a:gd name="T78" fmla="*/ 2147483646 w 3536"/>
              <a:gd name="T79" fmla="*/ 2147483646 h 1995"/>
              <a:gd name="T80" fmla="*/ 2147483646 w 3536"/>
              <a:gd name="T81" fmla="*/ 2147483646 h 1995"/>
              <a:gd name="T82" fmla="*/ 2147483646 w 3536"/>
              <a:gd name="T83" fmla="*/ 2147483646 h 1995"/>
              <a:gd name="T84" fmla="*/ 2147483646 w 3536"/>
              <a:gd name="T85" fmla="*/ 2147483646 h 1995"/>
              <a:gd name="T86" fmla="*/ 2147483646 w 3536"/>
              <a:gd name="T87" fmla="*/ 2147483646 h 1995"/>
              <a:gd name="T88" fmla="*/ 2147483646 w 3536"/>
              <a:gd name="T89" fmla="*/ 2147483646 h 1995"/>
              <a:gd name="T90" fmla="*/ 2147483646 w 3536"/>
              <a:gd name="T91" fmla="*/ 2147483646 h 1995"/>
              <a:gd name="T92" fmla="*/ 2147483646 w 3536"/>
              <a:gd name="T93" fmla="*/ 2147483646 h 1995"/>
              <a:gd name="T94" fmla="*/ 696750194 w 3536"/>
              <a:gd name="T95" fmla="*/ 2147483646 h 1995"/>
              <a:gd name="T96" fmla="*/ 93011050 w 3536"/>
              <a:gd name="T97" fmla="*/ 2147483646 h 1995"/>
              <a:gd name="T98" fmla="*/ 1904221708 w 3536"/>
              <a:gd name="T99" fmla="*/ 2147483646 h 1995"/>
              <a:gd name="T100" fmla="*/ 2147483646 w 3536"/>
              <a:gd name="T101" fmla="*/ 2147483646 h 1995"/>
              <a:gd name="T102" fmla="*/ 2147483646 w 3536"/>
              <a:gd name="T103" fmla="*/ 2147483646 h 1995"/>
              <a:gd name="T104" fmla="*/ 2147483646 w 3536"/>
              <a:gd name="T105" fmla="*/ 2147483646 h 1995"/>
              <a:gd name="T106" fmla="*/ 2147483646 w 3536"/>
              <a:gd name="T107" fmla="*/ 2147483646 h 1995"/>
              <a:gd name="T108" fmla="*/ 2147483646 w 3536"/>
              <a:gd name="T109" fmla="*/ 2147483646 h 199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536" h="1995">
                <a:moveTo>
                  <a:pt x="1355" y="1834"/>
                </a:moveTo>
                <a:lnTo>
                  <a:pt x="1905" y="1986"/>
                </a:lnTo>
                <a:lnTo>
                  <a:pt x="1919" y="1990"/>
                </a:lnTo>
                <a:lnTo>
                  <a:pt x="1931" y="1992"/>
                </a:lnTo>
                <a:lnTo>
                  <a:pt x="1944" y="1994"/>
                </a:lnTo>
                <a:lnTo>
                  <a:pt x="1956" y="1995"/>
                </a:lnTo>
                <a:lnTo>
                  <a:pt x="1968" y="1995"/>
                </a:lnTo>
                <a:lnTo>
                  <a:pt x="1981" y="1995"/>
                </a:lnTo>
                <a:lnTo>
                  <a:pt x="1994" y="1994"/>
                </a:lnTo>
                <a:lnTo>
                  <a:pt x="2006" y="1993"/>
                </a:lnTo>
                <a:lnTo>
                  <a:pt x="2018" y="1991"/>
                </a:lnTo>
                <a:lnTo>
                  <a:pt x="2030" y="1989"/>
                </a:lnTo>
                <a:lnTo>
                  <a:pt x="2042" y="1985"/>
                </a:lnTo>
                <a:lnTo>
                  <a:pt x="2053" y="1982"/>
                </a:lnTo>
                <a:lnTo>
                  <a:pt x="2065" y="1978"/>
                </a:lnTo>
                <a:lnTo>
                  <a:pt x="2076" y="1973"/>
                </a:lnTo>
                <a:lnTo>
                  <a:pt x="2087" y="1968"/>
                </a:lnTo>
                <a:lnTo>
                  <a:pt x="2098" y="1962"/>
                </a:lnTo>
                <a:lnTo>
                  <a:pt x="2108" y="1956"/>
                </a:lnTo>
                <a:lnTo>
                  <a:pt x="2119" y="1949"/>
                </a:lnTo>
                <a:lnTo>
                  <a:pt x="2128" y="1941"/>
                </a:lnTo>
                <a:lnTo>
                  <a:pt x="2138" y="1934"/>
                </a:lnTo>
                <a:lnTo>
                  <a:pt x="2147" y="1926"/>
                </a:lnTo>
                <a:lnTo>
                  <a:pt x="2156" y="1917"/>
                </a:lnTo>
                <a:lnTo>
                  <a:pt x="2165" y="1908"/>
                </a:lnTo>
                <a:lnTo>
                  <a:pt x="2172" y="1898"/>
                </a:lnTo>
                <a:lnTo>
                  <a:pt x="2180" y="1888"/>
                </a:lnTo>
                <a:lnTo>
                  <a:pt x="2187" y="1878"/>
                </a:lnTo>
                <a:lnTo>
                  <a:pt x="2193" y="1867"/>
                </a:lnTo>
                <a:lnTo>
                  <a:pt x="2199" y="1856"/>
                </a:lnTo>
                <a:lnTo>
                  <a:pt x="2204" y="1845"/>
                </a:lnTo>
                <a:lnTo>
                  <a:pt x="2210" y="1833"/>
                </a:lnTo>
                <a:lnTo>
                  <a:pt x="2214" y="1821"/>
                </a:lnTo>
                <a:lnTo>
                  <a:pt x="2217" y="1809"/>
                </a:lnTo>
                <a:lnTo>
                  <a:pt x="2244" y="1715"/>
                </a:lnTo>
                <a:lnTo>
                  <a:pt x="3034" y="1932"/>
                </a:lnTo>
                <a:lnTo>
                  <a:pt x="3047" y="1936"/>
                </a:lnTo>
                <a:lnTo>
                  <a:pt x="3059" y="1938"/>
                </a:lnTo>
                <a:lnTo>
                  <a:pt x="3072" y="1940"/>
                </a:lnTo>
                <a:lnTo>
                  <a:pt x="3084" y="1941"/>
                </a:lnTo>
                <a:lnTo>
                  <a:pt x="3096" y="1941"/>
                </a:lnTo>
                <a:lnTo>
                  <a:pt x="3110" y="1941"/>
                </a:lnTo>
                <a:lnTo>
                  <a:pt x="3122" y="1941"/>
                </a:lnTo>
                <a:lnTo>
                  <a:pt x="3134" y="1939"/>
                </a:lnTo>
                <a:lnTo>
                  <a:pt x="3146" y="1938"/>
                </a:lnTo>
                <a:lnTo>
                  <a:pt x="3158" y="1935"/>
                </a:lnTo>
                <a:lnTo>
                  <a:pt x="3170" y="1932"/>
                </a:lnTo>
                <a:lnTo>
                  <a:pt x="3182" y="1928"/>
                </a:lnTo>
                <a:lnTo>
                  <a:pt x="3193" y="1925"/>
                </a:lnTo>
                <a:lnTo>
                  <a:pt x="3204" y="1919"/>
                </a:lnTo>
                <a:lnTo>
                  <a:pt x="3216" y="1914"/>
                </a:lnTo>
                <a:lnTo>
                  <a:pt x="3227" y="1908"/>
                </a:lnTo>
                <a:lnTo>
                  <a:pt x="3236" y="1903"/>
                </a:lnTo>
                <a:lnTo>
                  <a:pt x="3247" y="1895"/>
                </a:lnTo>
                <a:lnTo>
                  <a:pt x="3257" y="1888"/>
                </a:lnTo>
                <a:lnTo>
                  <a:pt x="3266" y="1881"/>
                </a:lnTo>
                <a:lnTo>
                  <a:pt x="3275" y="1872"/>
                </a:lnTo>
                <a:lnTo>
                  <a:pt x="3284" y="1864"/>
                </a:lnTo>
                <a:lnTo>
                  <a:pt x="3293" y="1854"/>
                </a:lnTo>
                <a:lnTo>
                  <a:pt x="3300" y="1845"/>
                </a:lnTo>
                <a:lnTo>
                  <a:pt x="3308" y="1835"/>
                </a:lnTo>
                <a:lnTo>
                  <a:pt x="3315" y="1824"/>
                </a:lnTo>
                <a:lnTo>
                  <a:pt x="3321" y="1814"/>
                </a:lnTo>
                <a:lnTo>
                  <a:pt x="3328" y="1803"/>
                </a:lnTo>
                <a:lnTo>
                  <a:pt x="3333" y="1791"/>
                </a:lnTo>
                <a:lnTo>
                  <a:pt x="3338" y="1780"/>
                </a:lnTo>
                <a:lnTo>
                  <a:pt x="3342" y="1768"/>
                </a:lnTo>
                <a:lnTo>
                  <a:pt x="3346" y="1755"/>
                </a:lnTo>
                <a:lnTo>
                  <a:pt x="3528" y="1098"/>
                </a:lnTo>
                <a:lnTo>
                  <a:pt x="3531" y="1085"/>
                </a:lnTo>
                <a:lnTo>
                  <a:pt x="3533" y="1072"/>
                </a:lnTo>
                <a:lnTo>
                  <a:pt x="3534" y="1060"/>
                </a:lnTo>
                <a:lnTo>
                  <a:pt x="3535" y="1047"/>
                </a:lnTo>
                <a:lnTo>
                  <a:pt x="3536" y="1035"/>
                </a:lnTo>
                <a:lnTo>
                  <a:pt x="3536" y="1023"/>
                </a:lnTo>
                <a:lnTo>
                  <a:pt x="3535" y="1009"/>
                </a:lnTo>
                <a:lnTo>
                  <a:pt x="3534" y="997"/>
                </a:lnTo>
                <a:lnTo>
                  <a:pt x="3532" y="985"/>
                </a:lnTo>
                <a:lnTo>
                  <a:pt x="3530" y="973"/>
                </a:lnTo>
                <a:lnTo>
                  <a:pt x="3526" y="961"/>
                </a:lnTo>
                <a:lnTo>
                  <a:pt x="3523" y="950"/>
                </a:lnTo>
                <a:lnTo>
                  <a:pt x="3519" y="938"/>
                </a:lnTo>
                <a:lnTo>
                  <a:pt x="3514" y="927"/>
                </a:lnTo>
                <a:lnTo>
                  <a:pt x="3509" y="916"/>
                </a:lnTo>
                <a:lnTo>
                  <a:pt x="3503" y="905"/>
                </a:lnTo>
                <a:lnTo>
                  <a:pt x="3497" y="895"/>
                </a:lnTo>
                <a:lnTo>
                  <a:pt x="3490" y="885"/>
                </a:lnTo>
                <a:lnTo>
                  <a:pt x="3482" y="875"/>
                </a:lnTo>
                <a:lnTo>
                  <a:pt x="3475" y="865"/>
                </a:lnTo>
                <a:lnTo>
                  <a:pt x="3467" y="856"/>
                </a:lnTo>
                <a:lnTo>
                  <a:pt x="3458" y="847"/>
                </a:lnTo>
                <a:lnTo>
                  <a:pt x="3449" y="838"/>
                </a:lnTo>
                <a:lnTo>
                  <a:pt x="3439" y="831"/>
                </a:lnTo>
                <a:lnTo>
                  <a:pt x="3429" y="824"/>
                </a:lnTo>
                <a:lnTo>
                  <a:pt x="3420" y="816"/>
                </a:lnTo>
                <a:lnTo>
                  <a:pt x="3408" y="810"/>
                </a:lnTo>
                <a:lnTo>
                  <a:pt x="3397" y="804"/>
                </a:lnTo>
                <a:lnTo>
                  <a:pt x="3386" y="799"/>
                </a:lnTo>
                <a:lnTo>
                  <a:pt x="3374" y="793"/>
                </a:lnTo>
                <a:lnTo>
                  <a:pt x="3362" y="789"/>
                </a:lnTo>
                <a:lnTo>
                  <a:pt x="3350" y="785"/>
                </a:lnTo>
                <a:lnTo>
                  <a:pt x="2556" y="567"/>
                </a:lnTo>
                <a:lnTo>
                  <a:pt x="2581" y="472"/>
                </a:lnTo>
                <a:lnTo>
                  <a:pt x="2585" y="460"/>
                </a:lnTo>
                <a:lnTo>
                  <a:pt x="2587" y="447"/>
                </a:lnTo>
                <a:lnTo>
                  <a:pt x="2589" y="435"/>
                </a:lnTo>
                <a:lnTo>
                  <a:pt x="2590" y="423"/>
                </a:lnTo>
                <a:lnTo>
                  <a:pt x="2591" y="409"/>
                </a:lnTo>
                <a:lnTo>
                  <a:pt x="2590" y="397"/>
                </a:lnTo>
                <a:lnTo>
                  <a:pt x="2590" y="385"/>
                </a:lnTo>
                <a:lnTo>
                  <a:pt x="2589" y="372"/>
                </a:lnTo>
                <a:lnTo>
                  <a:pt x="2587" y="360"/>
                </a:lnTo>
                <a:lnTo>
                  <a:pt x="2584" y="348"/>
                </a:lnTo>
                <a:lnTo>
                  <a:pt x="2581" y="337"/>
                </a:lnTo>
                <a:lnTo>
                  <a:pt x="2577" y="324"/>
                </a:lnTo>
                <a:lnTo>
                  <a:pt x="2574" y="313"/>
                </a:lnTo>
                <a:lnTo>
                  <a:pt x="2568" y="301"/>
                </a:lnTo>
                <a:lnTo>
                  <a:pt x="2564" y="290"/>
                </a:lnTo>
                <a:lnTo>
                  <a:pt x="2557" y="280"/>
                </a:lnTo>
                <a:lnTo>
                  <a:pt x="2552" y="269"/>
                </a:lnTo>
                <a:lnTo>
                  <a:pt x="2544" y="259"/>
                </a:lnTo>
                <a:lnTo>
                  <a:pt x="2537" y="249"/>
                </a:lnTo>
                <a:lnTo>
                  <a:pt x="2530" y="240"/>
                </a:lnTo>
                <a:lnTo>
                  <a:pt x="2521" y="231"/>
                </a:lnTo>
                <a:lnTo>
                  <a:pt x="2513" y="222"/>
                </a:lnTo>
                <a:lnTo>
                  <a:pt x="2503" y="213"/>
                </a:lnTo>
                <a:lnTo>
                  <a:pt x="2494" y="205"/>
                </a:lnTo>
                <a:lnTo>
                  <a:pt x="2484" y="199"/>
                </a:lnTo>
                <a:lnTo>
                  <a:pt x="2473" y="191"/>
                </a:lnTo>
                <a:lnTo>
                  <a:pt x="2463" y="184"/>
                </a:lnTo>
                <a:lnTo>
                  <a:pt x="2452" y="179"/>
                </a:lnTo>
                <a:lnTo>
                  <a:pt x="2440" y="173"/>
                </a:lnTo>
                <a:lnTo>
                  <a:pt x="2429" y="168"/>
                </a:lnTo>
                <a:lnTo>
                  <a:pt x="2417" y="163"/>
                </a:lnTo>
                <a:lnTo>
                  <a:pt x="2404" y="160"/>
                </a:lnTo>
                <a:lnTo>
                  <a:pt x="1858" y="9"/>
                </a:lnTo>
                <a:lnTo>
                  <a:pt x="1845" y="7"/>
                </a:lnTo>
                <a:lnTo>
                  <a:pt x="1833" y="4"/>
                </a:lnTo>
                <a:lnTo>
                  <a:pt x="1819" y="2"/>
                </a:lnTo>
                <a:lnTo>
                  <a:pt x="1807" y="1"/>
                </a:lnTo>
                <a:lnTo>
                  <a:pt x="1794" y="0"/>
                </a:lnTo>
                <a:lnTo>
                  <a:pt x="1782" y="0"/>
                </a:lnTo>
                <a:lnTo>
                  <a:pt x="1770" y="1"/>
                </a:lnTo>
                <a:lnTo>
                  <a:pt x="1758" y="2"/>
                </a:lnTo>
                <a:lnTo>
                  <a:pt x="1744" y="5"/>
                </a:lnTo>
                <a:lnTo>
                  <a:pt x="1733" y="7"/>
                </a:lnTo>
                <a:lnTo>
                  <a:pt x="1721" y="10"/>
                </a:lnTo>
                <a:lnTo>
                  <a:pt x="1709" y="13"/>
                </a:lnTo>
                <a:lnTo>
                  <a:pt x="1698" y="18"/>
                </a:lnTo>
                <a:lnTo>
                  <a:pt x="1686" y="22"/>
                </a:lnTo>
                <a:lnTo>
                  <a:pt x="1675" y="28"/>
                </a:lnTo>
                <a:lnTo>
                  <a:pt x="1665" y="33"/>
                </a:lnTo>
                <a:lnTo>
                  <a:pt x="1654" y="40"/>
                </a:lnTo>
                <a:lnTo>
                  <a:pt x="1644" y="47"/>
                </a:lnTo>
                <a:lnTo>
                  <a:pt x="1634" y="54"/>
                </a:lnTo>
                <a:lnTo>
                  <a:pt x="1624" y="62"/>
                </a:lnTo>
                <a:lnTo>
                  <a:pt x="1615" y="70"/>
                </a:lnTo>
                <a:lnTo>
                  <a:pt x="1607" y="79"/>
                </a:lnTo>
                <a:lnTo>
                  <a:pt x="1599" y="87"/>
                </a:lnTo>
                <a:lnTo>
                  <a:pt x="1591" y="97"/>
                </a:lnTo>
                <a:lnTo>
                  <a:pt x="1583" y="107"/>
                </a:lnTo>
                <a:lnTo>
                  <a:pt x="1576" y="117"/>
                </a:lnTo>
                <a:lnTo>
                  <a:pt x="1570" y="128"/>
                </a:lnTo>
                <a:lnTo>
                  <a:pt x="1564" y="139"/>
                </a:lnTo>
                <a:lnTo>
                  <a:pt x="1558" y="150"/>
                </a:lnTo>
                <a:lnTo>
                  <a:pt x="1554" y="162"/>
                </a:lnTo>
                <a:lnTo>
                  <a:pt x="1549" y="174"/>
                </a:lnTo>
                <a:lnTo>
                  <a:pt x="1545" y="187"/>
                </a:lnTo>
                <a:lnTo>
                  <a:pt x="1178" y="1522"/>
                </a:lnTo>
                <a:lnTo>
                  <a:pt x="1174" y="1535"/>
                </a:lnTo>
                <a:lnTo>
                  <a:pt x="1171" y="1549"/>
                </a:lnTo>
                <a:lnTo>
                  <a:pt x="1170" y="1561"/>
                </a:lnTo>
                <a:lnTo>
                  <a:pt x="1169" y="1574"/>
                </a:lnTo>
                <a:lnTo>
                  <a:pt x="1168" y="1586"/>
                </a:lnTo>
                <a:lnTo>
                  <a:pt x="1168" y="1599"/>
                </a:lnTo>
                <a:lnTo>
                  <a:pt x="1169" y="1612"/>
                </a:lnTo>
                <a:lnTo>
                  <a:pt x="1170" y="1625"/>
                </a:lnTo>
                <a:lnTo>
                  <a:pt x="1172" y="1637"/>
                </a:lnTo>
                <a:lnTo>
                  <a:pt x="1174" y="1649"/>
                </a:lnTo>
                <a:lnTo>
                  <a:pt x="1178" y="1660"/>
                </a:lnTo>
                <a:lnTo>
                  <a:pt x="1181" y="1672"/>
                </a:lnTo>
                <a:lnTo>
                  <a:pt x="1185" y="1683"/>
                </a:lnTo>
                <a:lnTo>
                  <a:pt x="1190" y="1695"/>
                </a:lnTo>
                <a:lnTo>
                  <a:pt x="1195" y="1705"/>
                </a:lnTo>
                <a:lnTo>
                  <a:pt x="1201" y="1716"/>
                </a:lnTo>
                <a:lnTo>
                  <a:pt x="1207" y="1727"/>
                </a:lnTo>
                <a:lnTo>
                  <a:pt x="1214" y="1737"/>
                </a:lnTo>
                <a:lnTo>
                  <a:pt x="1222" y="1746"/>
                </a:lnTo>
                <a:lnTo>
                  <a:pt x="1229" y="1756"/>
                </a:lnTo>
                <a:lnTo>
                  <a:pt x="1237" y="1765"/>
                </a:lnTo>
                <a:lnTo>
                  <a:pt x="1246" y="1774"/>
                </a:lnTo>
                <a:lnTo>
                  <a:pt x="1255" y="1781"/>
                </a:lnTo>
                <a:lnTo>
                  <a:pt x="1265" y="1789"/>
                </a:lnTo>
                <a:lnTo>
                  <a:pt x="1275" y="1797"/>
                </a:lnTo>
                <a:lnTo>
                  <a:pt x="1285" y="1803"/>
                </a:lnTo>
                <a:lnTo>
                  <a:pt x="1296" y="1810"/>
                </a:lnTo>
                <a:lnTo>
                  <a:pt x="1307" y="1817"/>
                </a:lnTo>
                <a:lnTo>
                  <a:pt x="1319" y="1821"/>
                </a:lnTo>
                <a:lnTo>
                  <a:pt x="1330" y="1827"/>
                </a:lnTo>
                <a:lnTo>
                  <a:pt x="1342" y="1831"/>
                </a:lnTo>
                <a:lnTo>
                  <a:pt x="1355" y="1834"/>
                </a:lnTo>
                <a:close/>
                <a:moveTo>
                  <a:pt x="745" y="76"/>
                </a:moveTo>
                <a:lnTo>
                  <a:pt x="774" y="85"/>
                </a:lnTo>
                <a:lnTo>
                  <a:pt x="803" y="95"/>
                </a:lnTo>
                <a:lnTo>
                  <a:pt x="830" y="107"/>
                </a:lnTo>
                <a:lnTo>
                  <a:pt x="857" y="119"/>
                </a:lnTo>
                <a:lnTo>
                  <a:pt x="882" y="134"/>
                </a:lnTo>
                <a:lnTo>
                  <a:pt x="907" y="148"/>
                </a:lnTo>
                <a:lnTo>
                  <a:pt x="931" y="165"/>
                </a:lnTo>
                <a:lnTo>
                  <a:pt x="954" y="182"/>
                </a:lnTo>
                <a:lnTo>
                  <a:pt x="976" y="200"/>
                </a:lnTo>
                <a:lnTo>
                  <a:pt x="997" y="220"/>
                </a:lnTo>
                <a:lnTo>
                  <a:pt x="1017" y="240"/>
                </a:lnTo>
                <a:lnTo>
                  <a:pt x="1036" y="260"/>
                </a:lnTo>
                <a:lnTo>
                  <a:pt x="1054" y="283"/>
                </a:lnTo>
                <a:lnTo>
                  <a:pt x="1071" y="306"/>
                </a:lnTo>
                <a:lnTo>
                  <a:pt x="1086" y="329"/>
                </a:lnTo>
                <a:lnTo>
                  <a:pt x="1100" y="353"/>
                </a:lnTo>
                <a:lnTo>
                  <a:pt x="1114" y="378"/>
                </a:lnTo>
                <a:lnTo>
                  <a:pt x="1127" y="404"/>
                </a:lnTo>
                <a:lnTo>
                  <a:pt x="1137" y="429"/>
                </a:lnTo>
                <a:lnTo>
                  <a:pt x="1147" y="456"/>
                </a:lnTo>
                <a:lnTo>
                  <a:pt x="1156" y="483"/>
                </a:lnTo>
                <a:lnTo>
                  <a:pt x="1162" y="511"/>
                </a:lnTo>
                <a:lnTo>
                  <a:pt x="1169" y="538"/>
                </a:lnTo>
                <a:lnTo>
                  <a:pt x="1173" y="567"/>
                </a:lnTo>
                <a:lnTo>
                  <a:pt x="1175" y="596"/>
                </a:lnTo>
                <a:lnTo>
                  <a:pt x="1178" y="624"/>
                </a:lnTo>
                <a:lnTo>
                  <a:pt x="1178" y="653"/>
                </a:lnTo>
                <a:lnTo>
                  <a:pt x="1176" y="683"/>
                </a:lnTo>
                <a:lnTo>
                  <a:pt x="1173" y="712"/>
                </a:lnTo>
                <a:lnTo>
                  <a:pt x="1170" y="741"/>
                </a:lnTo>
                <a:lnTo>
                  <a:pt x="1163" y="771"/>
                </a:lnTo>
                <a:lnTo>
                  <a:pt x="1157" y="800"/>
                </a:lnTo>
                <a:lnTo>
                  <a:pt x="1148" y="830"/>
                </a:lnTo>
                <a:lnTo>
                  <a:pt x="1138" y="857"/>
                </a:lnTo>
                <a:lnTo>
                  <a:pt x="1126" y="885"/>
                </a:lnTo>
                <a:lnTo>
                  <a:pt x="1114" y="911"/>
                </a:lnTo>
                <a:lnTo>
                  <a:pt x="1099" y="938"/>
                </a:lnTo>
                <a:lnTo>
                  <a:pt x="1085" y="962"/>
                </a:lnTo>
                <a:lnTo>
                  <a:pt x="1068" y="986"/>
                </a:lnTo>
                <a:lnTo>
                  <a:pt x="1051" y="1009"/>
                </a:lnTo>
                <a:lnTo>
                  <a:pt x="1033" y="1030"/>
                </a:lnTo>
                <a:lnTo>
                  <a:pt x="1013" y="1052"/>
                </a:lnTo>
                <a:lnTo>
                  <a:pt x="993" y="1072"/>
                </a:lnTo>
                <a:lnTo>
                  <a:pt x="972" y="1091"/>
                </a:lnTo>
                <a:lnTo>
                  <a:pt x="950" y="1109"/>
                </a:lnTo>
                <a:lnTo>
                  <a:pt x="927" y="1125"/>
                </a:lnTo>
                <a:lnTo>
                  <a:pt x="904" y="1142"/>
                </a:lnTo>
                <a:lnTo>
                  <a:pt x="880" y="1156"/>
                </a:lnTo>
                <a:lnTo>
                  <a:pt x="854" y="1169"/>
                </a:lnTo>
                <a:lnTo>
                  <a:pt x="829" y="1181"/>
                </a:lnTo>
                <a:lnTo>
                  <a:pt x="803" y="1192"/>
                </a:lnTo>
                <a:lnTo>
                  <a:pt x="776" y="1202"/>
                </a:lnTo>
                <a:lnTo>
                  <a:pt x="750" y="1210"/>
                </a:lnTo>
                <a:lnTo>
                  <a:pt x="722" y="1218"/>
                </a:lnTo>
                <a:lnTo>
                  <a:pt x="693" y="1223"/>
                </a:lnTo>
                <a:lnTo>
                  <a:pt x="666" y="1228"/>
                </a:lnTo>
                <a:lnTo>
                  <a:pt x="637" y="1231"/>
                </a:lnTo>
                <a:lnTo>
                  <a:pt x="609" y="1232"/>
                </a:lnTo>
                <a:lnTo>
                  <a:pt x="579" y="1232"/>
                </a:lnTo>
                <a:lnTo>
                  <a:pt x="550" y="1231"/>
                </a:lnTo>
                <a:lnTo>
                  <a:pt x="520" y="1229"/>
                </a:lnTo>
                <a:lnTo>
                  <a:pt x="492" y="1224"/>
                </a:lnTo>
                <a:lnTo>
                  <a:pt x="462" y="1219"/>
                </a:lnTo>
                <a:lnTo>
                  <a:pt x="432" y="1211"/>
                </a:lnTo>
                <a:lnTo>
                  <a:pt x="403" y="1202"/>
                </a:lnTo>
                <a:lnTo>
                  <a:pt x="375" y="1192"/>
                </a:lnTo>
                <a:lnTo>
                  <a:pt x="348" y="1181"/>
                </a:lnTo>
                <a:lnTo>
                  <a:pt x="322" y="1168"/>
                </a:lnTo>
                <a:lnTo>
                  <a:pt x="295" y="1155"/>
                </a:lnTo>
                <a:lnTo>
                  <a:pt x="271" y="1139"/>
                </a:lnTo>
                <a:lnTo>
                  <a:pt x="247" y="1123"/>
                </a:lnTo>
                <a:lnTo>
                  <a:pt x="224" y="1106"/>
                </a:lnTo>
                <a:lnTo>
                  <a:pt x="202" y="1088"/>
                </a:lnTo>
                <a:lnTo>
                  <a:pt x="181" y="1068"/>
                </a:lnTo>
                <a:lnTo>
                  <a:pt x="161" y="1048"/>
                </a:lnTo>
                <a:lnTo>
                  <a:pt x="142" y="1027"/>
                </a:lnTo>
                <a:lnTo>
                  <a:pt x="124" y="1005"/>
                </a:lnTo>
                <a:lnTo>
                  <a:pt x="107" y="982"/>
                </a:lnTo>
                <a:lnTo>
                  <a:pt x="91" y="959"/>
                </a:lnTo>
                <a:lnTo>
                  <a:pt x="77" y="934"/>
                </a:lnTo>
                <a:lnTo>
                  <a:pt x="64" y="910"/>
                </a:lnTo>
                <a:lnTo>
                  <a:pt x="52" y="884"/>
                </a:lnTo>
                <a:lnTo>
                  <a:pt x="41" y="858"/>
                </a:lnTo>
                <a:lnTo>
                  <a:pt x="31" y="832"/>
                </a:lnTo>
                <a:lnTo>
                  <a:pt x="23" y="804"/>
                </a:lnTo>
                <a:lnTo>
                  <a:pt x="15" y="777"/>
                </a:lnTo>
                <a:lnTo>
                  <a:pt x="10" y="749"/>
                </a:lnTo>
                <a:lnTo>
                  <a:pt x="5" y="720"/>
                </a:lnTo>
                <a:lnTo>
                  <a:pt x="2" y="692"/>
                </a:lnTo>
                <a:lnTo>
                  <a:pt x="1" y="663"/>
                </a:lnTo>
                <a:lnTo>
                  <a:pt x="0" y="634"/>
                </a:lnTo>
                <a:lnTo>
                  <a:pt x="2" y="605"/>
                </a:lnTo>
                <a:lnTo>
                  <a:pt x="4" y="576"/>
                </a:lnTo>
                <a:lnTo>
                  <a:pt x="9" y="546"/>
                </a:lnTo>
                <a:lnTo>
                  <a:pt x="14" y="516"/>
                </a:lnTo>
                <a:lnTo>
                  <a:pt x="22" y="488"/>
                </a:lnTo>
                <a:lnTo>
                  <a:pt x="31" y="458"/>
                </a:lnTo>
                <a:lnTo>
                  <a:pt x="41" y="430"/>
                </a:lnTo>
                <a:lnTo>
                  <a:pt x="52" y="403"/>
                </a:lnTo>
                <a:lnTo>
                  <a:pt x="65" y="376"/>
                </a:lnTo>
                <a:lnTo>
                  <a:pt x="78" y="351"/>
                </a:lnTo>
                <a:lnTo>
                  <a:pt x="94" y="326"/>
                </a:lnTo>
                <a:lnTo>
                  <a:pt x="110" y="301"/>
                </a:lnTo>
                <a:lnTo>
                  <a:pt x="127" y="279"/>
                </a:lnTo>
                <a:lnTo>
                  <a:pt x="145" y="257"/>
                </a:lnTo>
                <a:lnTo>
                  <a:pt x="164" y="236"/>
                </a:lnTo>
                <a:lnTo>
                  <a:pt x="185" y="215"/>
                </a:lnTo>
                <a:lnTo>
                  <a:pt x="206" y="197"/>
                </a:lnTo>
                <a:lnTo>
                  <a:pt x="228" y="179"/>
                </a:lnTo>
                <a:lnTo>
                  <a:pt x="250" y="162"/>
                </a:lnTo>
                <a:lnTo>
                  <a:pt x="274" y="147"/>
                </a:lnTo>
                <a:lnTo>
                  <a:pt x="299" y="131"/>
                </a:lnTo>
                <a:lnTo>
                  <a:pt x="323" y="118"/>
                </a:lnTo>
                <a:lnTo>
                  <a:pt x="348" y="106"/>
                </a:lnTo>
                <a:lnTo>
                  <a:pt x="375" y="95"/>
                </a:lnTo>
                <a:lnTo>
                  <a:pt x="401" y="86"/>
                </a:lnTo>
                <a:lnTo>
                  <a:pt x="429" y="77"/>
                </a:lnTo>
                <a:lnTo>
                  <a:pt x="456" y="71"/>
                </a:lnTo>
                <a:lnTo>
                  <a:pt x="484" y="64"/>
                </a:lnTo>
                <a:lnTo>
                  <a:pt x="513" y="60"/>
                </a:lnTo>
                <a:lnTo>
                  <a:pt x="540" y="58"/>
                </a:lnTo>
                <a:lnTo>
                  <a:pt x="570" y="55"/>
                </a:lnTo>
                <a:lnTo>
                  <a:pt x="599" y="55"/>
                </a:lnTo>
                <a:lnTo>
                  <a:pt x="627" y="56"/>
                </a:lnTo>
                <a:lnTo>
                  <a:pt x="657" y="59"/>
                </a:lnTo>
                <a:lnTo>
                  <a:pt x="687" y="63"/>
                </a:lnTo>
                <a:lnTo>
                  <a:pt x="716" y="69"/>
                </a:lnTo>
                <a:lnTo>
                  <a:pt x="745" y="76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0" name="Freeform 11"/>
          <p:cNvSpPr>
            <a:spLocks noEditPoints="1"/>
          </p:cNvSpPr>
          <p:nvPr/>
        </p:nvSpPr>
        <p:spPr bwMode="auto">
          <a:xfrm>
            <a:off x="3482441" y="4627563"/>
            <a:ext cx="258762" cy="233362"/>
          </a:xfrm>
          <a:custGeom>
            <a:avLst/>
            <a:gdLst>
              <a:gd name="T0" fmla="*/ 2147483646 w 3144"/>
              <a:gd name="T1" fmla="*/ 2147483646 h 2820"/>
              <a:gd name="T2" fmla="*/ 2147483646 w 3144"/>
              <a:gd name="T3" fmla="*/ 2147483646 h 2820"/>
              <a:gd name="T4" fmla="*/ 2147483646 w 3144"/>
              <a:gd name="T5" fmla="*/ 2147483646 h 2820"/>
              <a:gd name="T6" fmla="*/ 2147483646 w 3144"/>
              <a:gd name="T7" fmla="*/ 2147483646 h 2820"/>
              <a:gd name="T8" fmla="*/ 2147483646 w 3144"/>
              <a:gd name="T9" fmla="*/ 2147483646 h 2820"/>
              <a:gd name="T10" fmla="*/ 2147483646 w 3144"/>
              <a:gd name="T11" fmla="*/ 2147483646 h 2820"/>
              <a:gd name="T12" fmla="*/ 2147483646 w 3144"/>
              <a:gd name="T13" fmla="*/ 2147483646 h 2820"/>
              <a:gd name="T14" fmla="*/ 2147483646 w 3144"/>
              <a:gd name="T15" fmla="*/ 2147483646 h 2820"/>
              <a:gd name="T16" fmla="*/ 2147483646 w 3144"/>
              <a:gd name="T17" fmla="*/ 2147483646 h 2820"/>
              <a:gd name="T18" fmla="*/ 2147483646 w 3144"/>
              <a:gd name="T19" fmla="*/ 2147483646 h 2820"/>
              <a:gd name="T20" fmla="*/ 2147483646 w 3144"/>
              <a:gd name="T21" fmla="*/ 2147483646 h 2820"/>
              <a:gd name="T22" fmla="*/ 2147483646 w 3144"/>
              <a:gd name="T23" fmla="*/ 2147483646 h 2820"/>
              <a:gd name="T24" fmla="*/ 2147483646 w 3144"/>
              <a:gd name="T25" fmla="*/ 2147483646 h 2820"/>
              <a:gd name="T26" fmla="*/ 2147483646 w 3144"/>
              <a:gd name="T27" fmla="*/ 2147483646 h 2820"/>
              <a:gd name="T28" fmla="*/ 2147483646 w 3144"/>
              <a:gd name="T29" fmla="*/ 2147483646 h 2820"/>
              <a:gd name="T30" fmla="*/ 2147483646 w 3144"/>
              <a:gd name="T31" fmla="*/ 2147483646 h 2820"/>
              <a:gd name="T32" fmla="*/ 2147483646 w 3144"/>
              <a:gd name="T33" fmla="*/ 2147483646 h 2820"/>
              <a:gd name="T34" fmla="*/ 2147483646 w 3144"/>
              <a:gd name="T35" fmla="*/ 2147483646 h 2820"/>
              <a:gd name="T36" fmla="*/ 2147483646 w 3144"/>
              <a:gd name="T37" fmla="*/ 2147483646 h 2820"/>
              <a:gd name="T38" fmla="*/ 2147483646 w 3144"/>
              <a:gd name="T39" fmla="*/ 2147483646 h 2820"/>
              <a:gd name="T40" fmla="*/ 2147483646 w 3144"/>
              <a:gd name="T41" fmla="*/ 2147483646 h 2820"/>
              <a:gd name="T42" fmla="*/ 2147483646 w 3144"/>
              <a:gd name="T43" fmla="*/ 2147483646 h 2820"/>
              <a:gd name="T44" fmla="*/ 2147483646 w 3144"/>
              <a:gd name="T45" fmla="*/ 2147483646 h 2820"/>
              <a:gd name="T46" fmla="*/ 2147483646 w 3144"/>
              <a:gd name="T47" fmla="*/ 2147483646 h 2820"/>
              <a:gd name="T48" fmla="*/ 2147483646 w 3144"/>
              <a:gd name="T49" fmla="*/ 2147483646 h 2820"/>
              <a:gd name="T50" fmla="*/ 2147483646 w 3144"/>
              <a:gd name="T51" fmla="*/ 2147483646 h 2820"/>
              <a:gd name="T52" fmla="*/ 2147483646 w 3144"/>
              <a:gd name="T53" fmla="*/ 2147483646 h 2820"/>
              <a:gd name="T54" fmla="*/ 2147483646 w 3144"/>
              <a:gd name="T55" fmla="*/ 2147483646 h 2820"/>
              <a:gd name="T56" fmla="*/ 2147483646 w 3144"/>
              <a:gd name="T57" fmla="*/ 2147483646 h 2820"/>
              <a:gd name="T58" fmla="*/ 2147483646 w 3144"/>
              <a:gd name="T59" fmla="*/ 2147483646 h 2820"/>
              <a:gd name="T60" fmla="*/ 2147483646 w 3144"/>
              <a:gd name="T61" fmla="*/ 2147483646 h 2820"/>
              <a:gd name="T62" fmla="*/ 2147483646 w 3144"/>
              <a:gd name="T63" fmla="*/ 2147483646 h 2820"/>
              <a:gd name="T64" fmla="*/ 2147483646 w 3144"/>
              <a:gd name="T65" fmla="*/ 2147483646 h 2820"/>
              <a:gd name="T66" fmla="*/ 2147483646 w 3144"/>
              <a:gd name="T67" fmla="*/ 2147483646 h 2820"/>
              <a:gd name="T68" fmla="*/ 2147483646 w 3144"/>
              <a:gd name="T69" fmla="*/ 2147483646 h 2820"/>
              <a:gd name="T70" fmla="*/ 2147483646 w 3144"/>
              <a:gd name="T71" fmla="*/ 2147483646 h 2820"/>
              <a:gd name="T72" fmla="*/ 2147483646 w 3144"/>
              <a:gd name="T73" fmla="*/ 2147483646 h 2820"/>
              <a:gd name="T74" fmla="*/ 2147483646 w 3144"/>
              <a:gd name="T75" fmla="*/ 2147483646 h 2820"/>
              <a:gd name="T76" fmla="*/ 2147483646 w 3144"/>
              <a:gd name="T77" fmla="*/ 2147483646 h 2820"/>
              <a:gd name="T78" fmla="*/ 2147483646 w 3144"/>
              <a:gd name="T79" fmla="*/ 2147483646 h 2820"/>
              <a:gd name="T80" fmla="*/ 2147483646 w 3144"/>
              <a:gd name="T81" fmla="*/ 2147483646 h 2820"/>
              <a:gd name="T82" fmla="*/ 2147483646 w 3144"/>
              <a:gd name="T83" fmla="*/ 2147483646 h 2820"/>
              <a:gd name="T84" fmla="*/ 2147483646 w 3144"/>
              <a:gd name="T85" fmla="*/ 2147483646 h 2820"/>
              <a:gd name="T86" fmla="*/ 2147483646 w 3144"/>
              <a:gd name="T87" fmla="*/ 2147483646 h 2820"/>
              <a:gd name="T88" fmla="*/ 2147483646 w 3144"/>
              <a:gd name="T89" fmla="*/ 2147483646 h 2820"/>
              <a:gd name="T90" fmla="*/ 1976380700 w 3144"/>
              <a:gd name="T91" fmla="*/ 2147483646 h 2820"/>
              <a:gd name="T92" fmla="*/ 183977889 w 3144"/>
              <a:gd name="T93" fmla="*/ 2147483646 h 2820"/>
              <a:gd name="T94" fmla="*/ 505661524 w 3144"/>
              <a:gd name="T95" fmla="*/ 2147483646 h 2820"/>
              <a:gd name="T96" fmla="*/ 2147483646 w 3144"/>
              <a:gd name="T97" fmla="*/ 2147483646 h 2820"/>
              <a:gd name="T98" fmla="*/ 2147483646 w 3144"/>
              <a:gd name="T99" fmla="*/ 2147483646 h 2820"/>
              <a:gd name="T100" fmla="*/ 2147483646 w 3144"/>
              <a:gd name="T101" fmla="*/ 2147483646 h 2820"/>
              <a:gd name="T102" fmla="*/ 2147483646 w 3144"/>
              <a:gd name="T103" fmla="*/ 466949583 h 2820"/>
              <a:gd name="T104" fmla="*/ 2147483646 w 3144"/>
              <a:gd name="T105" fmla="*/ 93502195 h 2820"/>
              <a:gd name="T106" fmla="*/ 2147483646 w 3144"/>
              <a:gd name="T107" fmla="*/ 2008907783 h 2820"/>
              <a:gd name="T108" fmla="*/ 2147483646 w 3144"/>
              <a:gd name="T109" fmla="*/ 2147483646 h 282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144" h="2820">
                <a:moveTo>
                  <a:pt x="802" y="1987"/>
                </a:moveTo>
                <a:lnTo>
                  <a:pt x="1243" y="2351"/>
                </a:lnTo>
                <a:lnTo>
                  <a:pt x="1254" y="2359"/>
                </a:lnTo>
                <a:lnTo>
                  <a:pt x="1264" y="2367"/>
                </a:lnTo>
                <a:lnTo>
                  <a:pt x="1275" y="2373"/>
                </a:lnTo>
                <a:lnTo>
                  <a:pt x="1286" y="2380"/>
                </a:lnTo>
                <a:lnTo>
                  <a:pt x="1297" y="2386"/>
                </a:lnTo>
                <a:lnTo>
                  <a:pt x="1309" y="2390"/>
                </a:lnTo>
                <a:lnTo>
                  <a:pt x="1320" y="2394"/>
                </a:lnTo>
                <a:lnTo>
                  <a:pt x="1332" y="2399"/>
                </a:lnTo>
                <a:lnTo>
                  <a:pt x="1345" y="2402"/>
                </a:lnTo>
                <a:lnTo>
                  <a:pt x="1357" y="2404"/>
                </a:lnTo>
                <a:lnTo>
                  <a:pt x="1369" y="2407"/>
                </a:lnTo>
                <a:lnTo>
                  <a:pt x="1381" y="2408"/>
                </a:lnTo>
                <a:lnTo>
                  <a:pt x="1393" y="2409"/>
                </a:lnTo>
                <a:lnTo>
                  <a:pt x="1405" y="2409"/>
                </a:lnTo>
                <a:lnTo>
                  <a:pt x="1417" y="2409"/>
                </a:lnTo>
                <a:lnTo>
                  <a:pt x="1430" y="2408"/>
                </a:lnTo>
                <a:lnTo>
                  <a:pt x="1442" y="2407"/>
                </a:lnTo>
                <a:lnTo>
                  <a:pt x="1454" y="2404"/>
                </a:lnTo>
                <a:lnTo>
                  <a:pt x="1466" y="2401"/>
                </a:lnTo>
                <a:lnTo>
                  <a:pt x="1477" y="2399"/>
                </a:lnTo>
                <a:lnTo>
                  <a:pt x="1489" y="2394"/>
                </a:lnTo>
                <a:lnTo>
                  <a:pt x="1500" y="2390"/>
                </a:lnTo>
                <a:lnTo>
                  <a:pt x="1512" y="2386"/>
                </a:lnTo>
                <a:lnTo>
                  <a:pt x="1523" y="2380"/>
                </a:lnTo>
                <a:lnTo>
                  <a:pt x="1533" y="2375"/>
                </a:lnTo>
                <a:lnTo>
                  <a:pt x="1544" y="2368"/>
                </a:lnTo>
                <a:lnTo>
                  <a:pt x="1554" y="2360"/>
                </a:lnTo>
                <a:lnTo>
                  <a:pt x="1564" y="2352"/>
                </a:lnTo>
                <a:lnTo>
                  <a:pt x="1574" y="2345"/>
                </a:lnTo>
                <a:lnTo>
                  <a:pt x="1584" y="2336"/>
                </a:lnTo>
                <a:lnTo>
                  <a:pt x="1593" y="2326"/>
                </a:lnTo>
                <a:lnTo>
                  <a:pt x="1600" y="2317"/>
                </a:lnTo>
                <a:lnTo>
                  <a:pt x="1663" y="2241"/>
                </a:lnTo>
                <a:lnTo>
                  <a:pt x="2295" y="2763"/>
                </a:lnTo>
                <a:lnTo>
                  <a:pt x="2305" y="2770"/>
                </a:lnTo>
                <a:lnTo>
                  <a:pt x="2316" y="2778"/>
                </a:lnTo>
                <a:lnTo>
                  <a:pt x="2327" y="2785"/>
                </a:lnTo>
                <a:lnTo>
                  <a:pt x="2338" y="2791"/>
                </a:lnTo>
                <a:lnTo>
                  <a:pt x="2349" y="2797"/>
                </a:lnTo>
                <a:lnTo>
                  <a:pt x="2360" y="2801"/>
                </a:lnTo>
                <a:lnTo>
                  <a:pt x="2372" y="2806"/>
                </a:lnTo>
                <a:lnTo>
                  <a:pt x="2385" y="2810"/>
                </a:lnTo>
                <a:lnTo>
                  <a:pt x="2397" y="2813"/>
                </a:lnTo>
                <a:lnTo>
                  <a:pt x="2408" y="2816"/>
                </a:lnTo>
                <a:lnTo>
                  <a:pt x="2420" y="2818"/>
                </a:lnTo>
                <a:lnTo>
                  <a:pt x="2432" y="2819"/>
                </a:lnTo>
                <a:lnTo>
                  <a:pt x="2445" y="2820"/>
                </a:lnTo>
                <a:lnTo>
                  <a:pt x="2457" y="2820"/>
                </a:lnTo>
                <a:lnTo>
                  <a:pt x="2469" y="2820"/>
                </a:lnTo>
                <a:lnTo>
                  <a:pt x="2482" y="2819"/>
                </a:lnTo>
                <a:lnTo>
                  <a:pt x="2494" y="2818"/>
                </a:lnTo>
                <a:lnTo>
                  <a:pt x="2506" y="2816"/>
                </a:lnTo>
                <a:lnTo>
                  <a:pt x="2517" y="2813"/>
                </a:lnTo>
                <a:lnTo>
                  <a:pt x="2529" y="2810"/>
                </a:lnTo>
                <a:lnTo>
                  <a:pt x="2541" y="2806"/>
                </a:lnTo>
                <a:lnTo>
                  <a:pt x="2552" y="2801"/>
                </a:lnTo>
                <a:lnTo>
                  <a:pt x="2563" y="2797"/>
                </a:lnTo>
                <a:lnTo>
                  <a:pt x="2575" y="2791"/>
                </a:lnTo>
                <a:lnTo>
                  <a:pt x="2585" y="2786"/>
                </a:lnTo>
                <a:lnTo>
                  <a:pt x="2596" y="2779"/>
                </a:lnTo>
                <a:lnTo>
                  <a:pt x="2606" y="2772"/>
                </a:lnTo>
                <a:lnTo>
                  <a:pt x="2616" y="2764"/>
                </a:lnTo>
                <a:lnTo>
                  <a:pt x="2626" y="2756"/>
                </a:lnTo>
                <a:lnTo>
                  <a:pt x="2636" y="2747"/>
                </a:lnTo>
                <a:lnTo>
                  <a:pt x="2645" y="2737"/>
                </a:lnTo>
                <a:lnTo>
                  <a:pt x="2652" y="2729"/>
                </a:lnTo>
                <a:lnTo>
                  <a:pt x="3087" y="2201"/>
                </a:lnTo>
                <a:lnTo>
                  <a:pt x="3095" y="2191"/>
                </a:lnTo>
                <a:lnTo>
                  <a:pt x="3102" y="2180"/>
                </a:lnTo>
                <a:lnTo>
                  <a:pt x="3109" y="2171"/>
                </a:lnTo>
                <a:lnTo>
                  <a:pt x="3115" y="2159"/>
                </a:lnTo>
                <a:lnTo>
                  <a:pt x="3121" y="2147"/>
                </a:lnTo>
                <a:lnTo>
                  <a:pt x="3126" y="2136"/>
                </a:lnTo>
                <a:lnTo>
                  <a:pt x="3130" y="2124"/>
                </a:lnTo>
                <a:lnTo>
                  <a:pt x="3134" y="2113"/>
                </a:lnTo>
                <a:lnTo>
                  <a:pt x="3137" y="2101"/>
                </a:lnTo>
                <a:lnTo>
                  <a:pt x="3140" y="2089"/>
                </a:lnTo>
                <a:lnTo>
                  <a:pt x="3142" y="2077"/>
                </a:lnTo>
                <a:lnTo>
                  <a:pt x="3143" y="2065"/>
                </a:lnTo>
                <a:lnTo>
                  <a:pt x="3144" y="2053"/>
                </a:lnTo>
                <a:lnTo>
                  <a:pt x="3144" y="2040"/>
                </a:lnTo>
                <a:lnTo>
                  <a:pt x="3144" y="2028"/>
                </a:lnTo>
                <a:lnTo>
                  <a:pt x="3143" y="2016"/>
                </a:lnTo>
                <a:lnTo>
                  <a:pt x="3142" y="2004"/>
                </a:lnTo>
                <a:lnTo>
                  <a:pt x="3140" y="1992"/>
                </a:lnTo>
                <a:lnTo>
                  <a:pt x="3137" y="1980"/>
                </a:lnTo>
                <a:lnTo>
                  <a:pt x="3133" y="1968"/>
                </a:lnTo>
                <a:lnTo>
                  <a:pt x="3130" y="1957"/>
                </a:lnTo>
                <a:lnTo>
                  <a:pt x="3126" y="1944"/>
                </a:lnTo>
                <a:lnTo>
                  <a:pt x="3121" y="1933"/>
                </a:lnTo>
                <a:lnTo>
                  <a:pt x="3116" y="1922"/>
                </a:lnTo>
                <a:lnTo>
                  <a:pt x="3109" y="1911"/>
                </a:lnTo>
                <a:lnTo>
                  <a:pt x="3102" y="1901"/>
                </a:lnTo>
                <a:lnTo>
                  <a:pt x="3096" y="1890"/>
                </a:lnTo>
                <a:lnTo>
                  <a:pt x="3088" y="1880"/>
                </a:lnTo>
                <a:lnTo>
                  <a:pt x="3080" y="1871"/>
                </a:lnTo>
                <a:lnTo>
                  <a:pt x="3072" y="1862"/>
                </a:lnTo>
                <a:lnTo>
                  <a:pt x="3062" y="1853"/>
                </a:lnTo>
                <a:lnTo>
                  <a:pt x="3052" y="1844"/>
                </a:lnTo>
                <a:lnTo>
                  <a:pt x="2417" y="1320"/>
                </a:lnTo>
                <a:lnTo>
                  <a:pt x="2478" y="1245"/>
                </a:lnTo>
                <a:lnTo>
                  <a:pt x="2486" y="1235"/>
                </a:lnTo>
                <a:lnTo>
                  <a:pt x="2494" y="1224"/>
                </a:lnTo>
                <a:lnTo>
                  <a:pt x="2500" y="1213"/>
                </a:lnTo>
                <a:lnTo>
                  <a:pt x="2507" y="1202"/>
                </a:lnTo>
                <a:lnTo>
                  <a:pt x="2512" y="1191"/>
                </a:lnTo>
                <a:lnTo>
                  <a:pt x="2518" y="1180"/>
                </a:lnTo>
                <a:lnTo>
                  <a:pt x="2522" y="1168"/>
                </a:lnTo>
                <a:lnTo>
                  <a:pt x="2526" y="1156"/>
                </a:lnTo>
                <a:lnTo>
                  <a:pt x="2529" y="1145"/>
                </a:lnTo>
                <a:lnTo>
                  <a:pt x="2531" y="1133"/>
                </a:lnTo>
                <a:lnTo>
                  <a:pt x="2533" y="1121"/>
                </a:lnTo>
                <a:lnTo>
                  <a:pt x="2534" y="1108"/>
                </a:lnTo>
                <a:lnTo>
                  <a:pt x="2536" y="1096"/>
                </a:lnTo>
                <a:lnTo>
                  <a:pt x="2536" y="1083"/>
                </a:lnTo>
                <a:lnTo>
                  <a:pt x="2536" y="1071"/>
                </a:lnTo>
                <a:lnTo>
                  <a:pt x="2534" y="1059"/>
                </a:lnTo>
                <a:lnTo>
                  <a:pt x="2533" y="1047"/>
                </a:lnTo>
                <a:lnTo>
                  <a:pt x="2531" y="1035"/>
                </a:lnTo>
                <a:lnTo>
                  <a:pt x="2529" y="1024"/>
                </a:lnTo>
                <a:lnTo>
                  <a:pt x="2526" y="1011"/>
                </a:lnTo>
                <a:lnTo>
                  <a:pt x="2522" y="999"/>
                </a:lnTo>
                <a:lnTo>
                  <a:pt x="2518" y="988"/>
                </a:lnTo>
                <a:lnTo>
                  <a:pt x="2512" y="977"/>
                </a:lnTo>
                <a:lnTo>
                  <a:pt x="2507" y="966"/>
                </a:lnTo>
                <a:lnTo>
                  <a:pt x="2501" y="955"/>
                </a:lnTo>
                <a:lnTo>
                  <a:pt x="2495" y="944"/>
                </a:lnTo>
                <a:lnTo>
                  <a:pt x="2488" y="934"/>
                </a:lnTo>
                <a:lnTo>
                  <a:pt x="2480" y="924"/>
                </a:lnTo>
                <a:lnTo>
                  <a:pt x="2472" y="914"/>
                </a:lnTo>
                <a:lnTo>
                  <a:pt x="2463" y="904"/>
                </a:lnTo>
                <a:lnTo>
                  <a:pt x="2454" y="896"/>
                </a:lnTo>
                <a:lnTo>
                  <a:pt x="2444" y="888"/>
                </a:lnTo>
                <a:lnTo>
                  <a:pt x="2006" y="527"/>
                </a:lnTo>
                <a:lnTo>
                  <a:pt x="1996" y="518"/>
                </a:lnTo>
                <a:lnTo>
                  <a:pt x="1985" y="512"/>
                </a:lnTo>
                <a:lnTo>
                  <a:pt x="1974" y="504"/>
                </a:lnTo>
                <a:lnTo>
                  <a:pt x="1963" y="499"/>
                </a:lnTo>
                <a:lnTo>
                  <a:pt x="1952" y="493"/>
                </a:lnTo>
                <a:lnTo>
                  <a:pt x="1941" y="488"/>
                </a:lnTo>
                <a:lnTo>
                  <a:pt x="1929" y="483"/>
                </a:lnTo>
                <a:lnTo>
                  <a:pt x="1917" y="480"/>
                </a:lnTo>
                <a:lnTo>
                  <a:pt x="1906" y="476"/>
                </a:lnTo>
                <a:lnTo>
                  <a:pt x="1894" y="473"/>
                </a:lnTo>
                <a:lnTo>
                  <a:pt x="1882" y="472"/>
                </a:lnTo>
                <a:lnTo>
                  <a:pt x="1870" y="470"/>
                </a:lnTo>
                <a:lnTo>
                  <a:pt x="1857" y="470"/>
                </a:lnTo>
                <a:lnTo>
                  <a:pt x="1844" y="469"/>
                </a:lnTo>
                <a:lnTo>
                  <a:pt x="1832" y="470"/>
                </a:lnTo>
                <a:lnTo>
                  <a:pt x="1820" y="470"/>
                </a:lnTo>
                <a:lnTo>
                  <a:pt x="1808" y="472"/>
                </a:lnTo>
                <a:lnTo>
                  <a:pt x="1796" y="473"/>
                </a:lnTo>
                <a:lnTo>
                  <a:pt x="1785" y="476"/>
                </a:lnTo>
                <a:lnTo>
                  <a:pt x="1772" y="480"/>
                </a:lnTo>
                <a:lnTo>
                  <a:pt x="1760" y="483"/>
                </a:lnTo>
                <a:lnTo>
                  <a:pt x="1749" y="488"/>
                </a:lnTo>
                <a:lnTo>
                  <a:pt x="1738" y="492"/>
                </a:lnTo>
                <a:lnTo>
                  <a:pt x="1727" y="497"/>
                </a:lnTo>
                <a:lnTo>
                  <a:pt x="1716" y="504"/>
                </a:lnTo>
                <a:lnTo>
                  <a:pt x="1705" y="511"/>
                </a:lnTo>
                <a:lnTo>
                  <a:pt x="1695" y="517"/>
                </a:lnTo>
                <a:lnTo>
                  <a:pt x="1685" y="525"/>
                </a:lnTo>
                <a:lnTo>
                  <a:pt x="1675" y="534"/>
                </a:lnTo>
                <a:lnTo>
                  <a:pt x="1666" y="543"/>
                </a:lnTo>
                <a:lnTo>
                  <a:pt x="1657" y="551"/>
                </a:lnTo>
                <a:lnTo>
                  <a:pt x="1649" y="561"/>
                </a:lnTo>
                <a:lnTo>
                  <a:pt x="768" y="1630"/>
                </a:lnTo>
                <a:lnTo>
                  <a:pt x="760" y="1641"/>
                </a:lnTo>
                <a:lnTo>
                  <a:pt x="752" y="1651"/>
                </a:lnTo>
                <a:lnTo>
                  <a:pt x="745" y="1662"/>
                </a:lnTo>
                <a:lnTo>
                  <a:pt x="739" y="1674"/>
                </a:lnTo>
                <a:lnTo>
                  <a:pt x="733" y="1685"/>
                </a:lnTo>
                <a:lnTo>
                  <a:pt x="728" y="1696"/>
                </a:lnTo>
                <a:lnTo>
                  <a:pt x="724" y="1708"/>
                </a:lnTo>
                <a:lnTo>
                  <a:pt x="719" y="1721"/>
                </a:lnTo>
                <a:lnTo>
                  <a:pt x="716" y="1733"/>
                </a:lnTo>
                <a:lnTo>
                  <a:pt x="714" y="1745"/>
                </a:lnTo>
                <a:lnTo>
                  <a:pt x="712" y="1757"/>
                </a:lnTo>
                <a:lnTo>
                  <a:pt x="711" y="1769"/>
                </a:lnTo>
                <a:lnTo>
                  <a:pt x="709" y="1781"/>
                </a:lnTo>
                <a:lnTo>
                  <a:pt x="709" y="1793"/>
                </a:lnTo>
                <a:lnTo>
                  <a:pt x="709" y="1805"/>
                </a:lnTo>
                <a:lnTo>
                  <a:pt x="711" y="1818"/>
                </a:lnTo>
                <a:lnTo>
                  <a:pt x="712" y="1830"/>
                </a:lnTo>
                <a:lnTo>
                  <a:pt x="714" y="1841"/>
                </a:lnTo>
                <a:lnTo>
                  <a:pt x="717" y="1853"/>
                </a:lnTo>
                <a:lnTo>
                  <a:pt x="720" y="1865"/>
                </a:lnTo>
                <a:lnTo>
                  <a:pt x="724" y="1876"/>
                </a:lnTo>
                <a:lnTo>
                  <a:pt x="728" y="1888"/>
                </a:lnTo>
                <a:lnTo>
                  <a:pt x="734" y="1899"/>
                </a:lnTo>
                <a:lnTo>
                  <a:pt x="739" y="1910"/>
                </a:lnTo>
                <a:lnTo>
                  <a:pt x="745" y="1921"/>
                </a:lnTo>
                <a:lnTo>
                  <a:pt x="751" y="1931"/>
                </a:lnTo>
                <a:lnTo>
                  <a:pt x="759" y="1941"/>
                </a:lnTo>
                <a:lnTo>
                  <a:pt x="767" y="1951"/>
                </a:lnTo>
                <a:lnTo>
                  <a:pt x="774" y="1961"/>
                </a:lnTo>
                <a:lnTo>
                  <a:pt x="783" y="1970"/>
                </a:lnTo>
                <a:lnTo>
                  <a:pt x="792" y="1980"/>
                </a:lnTo>
                <a:lnTo>
                  <a:pt x="802" y="1987"/>
                </a:lnTo>
                <a:close/>
                <a:moveTo>
                  <a:pt x="963" y="134"/>
                </a:moveTo>
                <a:lnTo>
                  <a:pt x="986" y="153"/>
                </a:lnTo>
                <a:lnTo>
                  <a:pt x="1008" y="174"/>
                </a:lnTo>
                <a:lnTo>
                  <a:pt x="1028" y="196"/>
                </a:lnTo>
                <a:lnTo>
                  <a:pt x="1047" y="218"/>
                </a:lnTo>
                <a:lnTo>
                  <a:pt x="1066" y="242"/>
                </a:lnTo>
                <a:lnTo>
                  <a:pt x="1082" y="266"/>
                </a:lnTo>
                <a:lnTo>
                  <a:pt x="1096" y="290"/>
                </a:lnTo>
                <a:lnTo>
                  <a:pt x="1111" y="315"/>
                </a:lnTo>
                <a:lnTo>
                  <a:pt x="1124" y="341"/>
                </a:lnTo>
                <a:lnTo>
                  <a:pt x="1135" y="367"/>
                </a:lnTo>
                <a:lnTo>
                  <a:pt x="1145" y="394"/>
                </a:lnTo>
                <a:lnTo>
                  <a:pt x="1154" y="421"/>
                </a:lnTo>
                <a:lnTo>
                  <a:pt x="1160" y="448"/>
                </a:lnTo>
                <a:lnTo>
                  <a:pt x="1167" y="475"/>
                </a:lnTo>
                <a:lnTo>
                  <a:pt x="1171" y="504"/>
                </a:lnTo>
                <a:lnTo>
                  <a:pt x="1175" y="532"/>
                </a:lnTo>
                <a:lnTo>
                  <a:pt x="1177" y="560"/>
                </a:lnTo>
                <a:lnTo>
                  <a:pt x="1178" y="588"/>
                </a:lnTo>
                <a:lnTo>
                  <a:pt x="1177" y="617"/>
                </a:lnTo>
                <a:lnTo>
                  <a:pt x="1175" y="644"/>
                </a:lnTo>
                <a:lnTo>
                  <a:pt x="1171" y="673"/>
                </a:lnTo>
                <a:lnTo>
                  <a:pt x="1167" y="700"/>
                </a:lnTo>
                <a:lnTo>
                  <a:pt x="1160" y="729"/>
                </a:lnTo>
                <a:lnTo>
                  <a:pt x="1154" y="757"/>
                </a:lnTo>
                <a:lnTo>
                  <a:pt x="1145" y="784"/>
                </a:lnTo>
                <a:lnTo>
                  <a:pt x="1134" y="811"/>
                </a:lnTo>
                <a:lnTo>
                  <a:pt x="1123" y="837"/>
                </a:lnTo>
                <a:lnTo>
                  <a:pt x="1110" y="864"/>
                </a:lnTo>
                <a:lnTo>
                  <a:pt x="1095" y="889"/>
                </a:lnTo>
                <a:lnTo>
                  <a:pt x="1080" y="914"/>
                </a:lnTo>
                <a:lnTo>
                  <a:pt x="1062" y="939"/>
                </a:lnTo>
                <a:lnTo>
                  <a:pt x="1044" y="963"/>
                </a:lnTo>
                <a:lnTo>
                  <a:pt x="1024" y="985"/>
                </a:lnTo>
                <a:lnTo>
                  <a:pt x="1003" y="1007"/>
                </a:lnTo>
                <a:lnTo>
                  <a:pt x="982" y="1028"/>
                </a:lnTo>
                <a:lnTo>
                  <a:pt x="959" y="1047"/>
                </a:lnTo>
                <a:lnTo>
                  <a:pt x="935" y="1064"/>
                </a:lnTo>
                <a:lnTo>
                  <a:pt x="912" y="1081"/>
                </a:lnTo>
                <a:lnTo>
                  <a:pt x="887" y="1096"/>
                </a:lnTo>
                <a:lnTo>
                  <a:pt x="862" y="1110"/>
                </a:lnTo>
                <a:lnTo>
                  <a:pt x="836" y="1123"/>
                </a:lnTo>
                <a:lnTo>
                  <a:pt x="810" y="1134"/>
                </a:lnTo>
                <a:lnTo>
                  <a:pt x="783" y="1144"/>
                </a:lnTo>
                <a:lnTo>
                  <a:pt x="757" y="1153"/>
                </a:lnTo>
                <a:lnTo>
                  <a:pt x="729" y="1160"/>
                </a:lnTo>
                <a:lnTo>
                  <a:pt x="702" y="1166"/>
                </a:lnTo>
                <a:lnTo>
                  <a:pt x="674" y="1171"/>
                </a:lnTo>
                <a:lnTo>
                  <a:pt x="645" y="1175"/>
                </a:lnTo>
                <a:lnTo>
                  <a:pt x="618" y="1176"/>
                </a:lnTo>
                <a:lnTo>
                  <a:pt x="589" y="1177"/>
                </a:lnTo>
                <a:lnTo>
                  <a:pt x="561" y="1177"/>
                </a:lnTo>
                <a:lnTo>
                  <a:pt x="533" y="1175"/>
                </a:lnTo>
                <a:lnTo>
                  <a:pt x="504" y="1171"/>
                </a:lnTo>
                <a:lnTo>
                  <a:pt x="477" y="1166"/>
                </a:lnTo>
                <a:lnTo>
                  <a:pt x="449" y="1160"/>
                </a:lnTo>
                <a:lnTo>
                  <a:pt x="422" y="1153"/>
                </a:lnTo>
                <a:lnTo>
                  <a:pt x="394" y="1144"/>
                </a:lnTo>
                <a:lnTo>
                  <a:pt x="366" y="1134"/>
                </a:lnTo>
                <a:lnTo>
                  <a:pt x="340" y="1122"/>
                </a:lnTo>
                <a:lnTo>
                  <a:pt x="314" y="1108"/>
                </a:lnTo>
                <a:lnTo>
                  <a:pt x="288" y="1094"/>
                </a:lnTo>
                <a:lnTo>
                  <a:pt x="263" y="1079"/>
                </a:lnTo>
                <a:lnTo>
                  <a:pt x="239" y="1061"/>
                </a:lnTo>
                <a:lnTo>
                  <a:pt x="215" y="1042"/>
                </a:lnTo>
                <a:lnTo>
                  <a:pt x="192" y="1022"/>
                </a:lnTo>
                <a:lnTo>
                  <a:pt x="170" y="1001"/>
                </a:lnTo>
                <a:lnTo>
                  <a:pt x="150" y="981"/>
                </a:lnTo>
                <a:lnTo>
                  <a:pt x="130" y="957"/>
                </a:lnTo>
                <a:lnTo>
                  <a:pt x="113" y="934"/>
                </a:lnTo>
                <a:lnTo>
                  <a:pt x="96" y="911"/>
                </a:lnTo>
                <a:lnTo>
                  <a:pt x="82" y="887"/>
                </a:lnTo>
                <a:lnTo>
                  <a:pt x="68" y="861"/>
                </a:lnTo>
                <a:lnTo>
                  <a:pt x="54" y="835"/>
                </a:lnTo>
                <a:lnTo>
                  <a:pt x="43" y="810"/>
                </a:lnTo>
                <a:lnTo>
                  <a:pt x="33" y="783"/>
                </a:lnTo>
                <a:lnTo>
                  <a:pt x="25" y="756"/>
                </a:lnTo>
                <a:lnTo>
                  <a:pt x="18" y="728"/>
                </a:lnTo>
                <a:lnTo>
                  <a:pt x="11" y="700"/>
                </a:lnTo>
                <a:lnTo>
                  <a:pt x="7" y="673"/>
                </a:lnTo>
                <a:lnTo>
                  <a:pt x="4" y="645"/>
                </a:lnTo>
                <a:lnTo>
                  <a:pt x="1" y="617"/>
                </a:lnTo>
                <a:lnTo>
                  <a:pt x="0" y="588"/>
                </a:lnTo>
                <a:lnTo>
                  <a:pt x="1" y="560"/>
                </a:lnTo>
                <a:lnTo>
                  <a:pt x="4" y="532"/>
                </a:lnTo>
                <a:lnTo>
                  <a:pt x="7" y="504"/>
                </a:lnTo>
                <a:lnTo>
                  <a:pt x="11" y="475"/>
                </a:lnTo>
                <a:lnTo>
                  <a:pt x="18" y="448"/>
                </a:lnTo>
                <a:lnTo>
                  <a:pt x="25" y="420"/>
                </a:lnTo>
                <a:lnTo>
                  <a:pt x="33" y="393"/>
                </a:lnTo>
                <a:lnTo>
                  <a:pt x="44" y="366"/>
                </a:lnTo>
                <a:lnTo>
                  <a:pt x="55" y="340"/>
                </a:lnTo>
                <a:lnTo>
                  <a:pt x="69" y="313"/>
                </a:lnTo>
                <a:lnTo>
                  <a:pt x="83" y="288"/>
                </a:lnTo>
                <a:lnTo>
                  <a:pt x="100" y="263"/>
                </a:lnTo>
                <a:lnTo>
                  <a:pt x="116" y="238"/>
                </a:lnTo>
                <a:lnTo>
                  <a:pt x="135" y="214"/>
                </a:lnTo>
                <a:lnTo>
                  <a:pt x="155" y="191"/>
                </a:lnTo>
                <a:lnTo>
                  <a:pt x="176" y="169"/>
                </a:lnTo>
                <a:lnTo>
                  <a:pt x="198" y="149"/>
                </a:lnTo>
                <a:lnTo>
                  <a:pt x="220" y="130"/>
                </a:lnTo>
                <a:lnTo>
                  <a:pt x="243" y="113"/>
                </a:lnTo>
                <a:lnTo>
                  <a:pt x="267" y="96"/>
                </a:lnTo>
                <a:lnTo>
                  <a:pt x="291" y="81"/>
                </a:lnTo>
                <a:lnTo>
                  <a:pt x="317" y="66"/>
                </a:lnTo>
                <a:lnTo>
                  <a:pt x="342" y="54"/>
                </a:lnTo>
                <a:lnTo>
                  <a:pt x="369" y="42"/>
                </a:lnTo>
                <a:lnTo>
                  <a:pt x="395" y="32"/>
                </a:lnTo>
                <a:lnTo>
                  <a:pt x="422" y="24"/>
                </a:lnTo>
                <a:lnTo>
                  <a:pt x="449" y="17"/>
                </a:lnTo>
                <a:lnTo>
                  <a:pt x="477" y="10"/>
                </a:lnTo>
                <a:lnTo>
                  <a:pt x="504" y="6"/>
                </a:lnTo>
                <a:lnTo>
                  <a:pt x="533" y="2"/>
                </a:lnTo>
                <a:lnTo>
                  <a:pt x="561" y="0"/>
                </a:lnTo>
                <a:lnTo>
                  <a:pt x="589" y="0"/>
                </a:lnTo>
                <a:lnTo>
                  <a:pt x="617" y="0"/>
                </a:lnTo>
                <a:lnTo>
                  <a:pt x="645" y="2"/>
                </a:lnTo>
                <a:lnTo>
                  <a:pt x="674" y="6"/>
                </a:lnTo>
                <a:lnTo>
                  <a:pt x="702" y="10"/>
                </a:lnTo>
                <a:lnTo>
                  <a:pt x="729" y="17"/>
                </a:lnTo>
                <a:lnTo>
                  <a:pt x="757" y="24"/>
                </a:lnTo>
                <a:lnTo>
                  <a:pt x="784" y="33"/>
                </a:lnTo>
                <a:lnTo>
                  <a:pt x="812" y="43"/>
                </a:lnTo>
                <a:lnTo>
                  <a:pt x="838" y="55"/>
                </a:lnTo>
                <a:lnTo>
                  <a:pt x="864" y="67"/>
                </a:lnTo>
                <a:lnTo>
                  <a:pt x="890" y="82"/>
                </a:lnTo>
                <a:lnTo>
                  <a:pt x="915" y="98"/>
                </a:lnTo>
                <a:lnTo>
                  <a:pt x="940" y="115"/>
                </a:lnTo>
                <a:lnTo>
                  <a:pt x="963" y="134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1" name="Freeform 12"/>
          <p:cNvSpPr>
            <a:spLocks noEditPoints="1"/>
          </p:cNvSpPr>
          <p:nvPr/>
        </p:nvSpPr>
        <p:spPr bwMode="auto">
          <a:xfrm>
            <a:off x="3706281" y="4449766"/>
            <a:ext cx="193675" cy="282575"/>
          </a:xfrm>
          <a:custGeom>
            <a:avLst/>
            <a:gdLst>
              <a:gd name="T0" fmla="*/ 2147483646 w 2351"/>
              <a:gd name="T1" fmla="*/ 2147483646 h 3411"/>
              <a:gd name="T2" fmla="*/ 2147483646 w 2351"/>
              <a:gd name="T3" fmla="*/ 2147483646 h 3411"/>
              <a:gd name="T4" fmla="*/ 2147483646 w 2351"/>
              <a:gd name="T5" fmla="*/ 2147483646 h 3411"/>
              <a:gd name="T6" fmla="*/ 2147483646 w 2351"/>
              <a:gd name="T7" fmla="*/ 2147483646 h 3411"/>
              <a:gd name="T8" fmla="*/ 2147483646 w 2351"/>
              <a:gd name="T9" fmla="*/ 2147483646 h 3411"/>
              <a:gd name="T10" fmla="*/ 2147483646 w 2351"/>
              <a:gd name="T11" fmla="*/ 2147483646 h 3411"/>
              <a:gd name="T12" fmla="*/ 2147483646 w 2351"/>
              <a:gd name="T13" fmla="*/ 2147483646 h 3411"/>
              <a:gd name="T14" fmla="*/ 2147483646 w 2351"/>
              <a:gd name="T15" fmla="*/ 2147483646 h 3411"/>
              <a:gd name="T16" fmla="*/ 2147483646 w 2351"/>
              <a:gd name="T17" fmla="*/ 2147483646 h 3411"/>
              <a:gd name="T18" fmla="*/ 2147483646 w 2351"/>
              <a:gd name="T19" fmla="*/ 2147483646 h 3411"/>
              <a:gd name="T20" fmla="*/ 2147483646 w 2351"/>
              <a:gd name="T21" fmla="*/ 2147483646 h 3411"/>
              <a:gd name="T22" fmla="*/ 2147483646 w 2351"/>
              <a:gd name="T23" fmla="*/ 2147483646 h 3411"/>
              <a:gd name="T24" fmla="*/ 2147483646 w 2351"/>
              <a:gd name="T25" fmla="*/ 2147483646 h 3411"/>
              <a:gd name="T26" fmla="*/ 2147483646 w 2351"/>
              <a:gd name="T27" fmla="*/ 2147483646 h 3411"/>
              <a:gd name="T28" fmla="*/ 2147483646 w 2351"/>
              <a:gd name="T29" fmla="*/ 2147483646 h 3411"/>
              <a:gd name="T30" fmla="*/ 2147483646 w 2351"/>
              <a:gd name="T31" fmla="*/ 2147483646 h 3411"/>
              <a:gd name="T32" fmla="*/ 2147483646 w 2351"/>
              <a:gd name="T33" fmla="*/ 2147483646 h 3411"/>
              <a:gd name="T34" fmla="*/ 2147483646 w 2351"/>
              <a:gd name="T35" fmla="*/ 2147483646 h 3411"/>
              <a:gd name="T36" fmla="*/ 2147483646 w 2351"/>
              <a:gd name="T37" fmla="*/ 2147483646 h 3411"/>
              <a:gd name="T38" fmla="*/ 2147483646 w 2351"/>
              <a:gd name="T39" fmla="*/ 2147483646 h 3411"/>
              <a:gd name="T40" fmla="*/ 2147483646 w 2351"/>
              <a:gd name="T41" fmla="*/ 2147483646 h 3411"/>
              <a:gd name="T42" fmla="*/ 2147483646 w 2351"/>
              <a:gd name="T43" fmla="*/ 2147483646 h 3411"/>
              <a:gd name="T44" fmla="*/ 2147483646 w 2351"/>
              <a:gd name="T45" fmla="*/ 2147483646 h 3411"/>
              <a:gd name="T46" fmla="*/ 2147483646 w 2351"/>
              <a:gd name="T47" fmla="*/ 2147483646 h 3411"/>
              <a:gd name="T48" fmla="*/ 2147483646 w 2351"/>
              <a:gd name="T49" fmla="*/ 2147483646 h 3411"/>
              <a:gd name="T50" fmla="*/ 2147483646 w 2351"/>
              <a:gd name="T51" fmla="*/ 2147483646 h 3411"/>
              <a:gd name="T52" fmla="*/ 2147483646 w 2351"/>
              <a:gd name="T53" fmla="*/ 2147483646 h 3411"/>
              <a:gd name="T54" fmla="*/ 2147483646 w 2351"/>
              <a:gd name="T55" fmla="*/ 2147483646 h 3411"/>
              <a:gd name="T56" fmla="*/ 2147483646 w 2351"/>
              <a:gd name="T57" fmla="*/ 2147483646 h 3411"/>
              <a:gd name="T58" fmla="*/ 2147483646 w 2351"/>
              <a:gd name="T59" fmla="*/ 2147483646 h 3411"/>
              <a:gd name="T60" fmla="*/ 2147483646 w 2351"/>
              <a:gd name="T61" fmla="*/ 2147483646 h 3411"/>
              <a:gd name="T62" fmla="*/ 2147483646 w 2351"/>
              <a:gd name="T63" fmla="*/ 2147483646 h 3411"/>
              <a:gd name="T64" fmla="*/ 2147483646 w 2351"/>
              <a:gd name="T65" fmla="*/ 2147483646 h 3411"/>
              <a:gd name="T66" fmla="*/ 2147483646 w 2351"/>
              <a:gd name="T67" fmla="*/ 2147483646 h 3411"/>
              <a:gd name="T68" fmla="*/ 2147483646 w 2351"/>
              <a:gd name="T69" fmla="*/ 2147483646 h 3411"/>
              <a:gd name="T70" fmla="*/ 2147483646 w 2351"/>
              <a:gd name="T71" fmla="*/ 2147483646 h 3411"/>
              <a:gd name="T72" fmla="*/ 2147483646 w 2351"/>
              <a:gd name="T73" fmla="*/ 2147483646 h 3411"/>
              <a:gd name="T74" fmla="*/ 2147483646 w 2351"/>
              <a:gd name="T75" fmla="*/ 2147483646 h 3411"/>
              <a:gd name="T76" fmla="*/ 2147483646 w 2351"/>
              <a:gd name="T77" fmla="*/ 2147483646 h 3411"/>
              <a:gd name="T78" fmla="*/ 2147483646 w 2351"/>
              <a:gd name="T79" fmla="*/ 2147483646 h 3411"/>
              <a:gd name="T80" fmla="*/ 2147483646 w 2351"/>
              <a:gd name="T81" fmla="*/ 2147483646 h 3411"/>
              <a:gd name="T82" fmla="*/ 2147483646 w 2351"/>
              <a:gd name="T83" fmla="*/ 2147483646 h 3411"/>
              <a:gd name="T84" fmla="*/ 2147483646 w 2351"/>
              <a:gd name="T85" fmla="*/ 2147483646 h 3411"/>
              <a:gd name="T86" fmla="*/ 2147483646 w 2351"/>
              <a:gd name="T87" fmla="*/ 2147483646 h 3411"/>
              <a:gd name="T88" fmla="*/ 876054469 w 2351"/>
              <a:gd name="T89" fmla="*/ 2147483646 h 3411"/>
              <a:gd name="T90" fmla="*/ 0 w 2351"/>
              <a:gd name="T91" fmla="*/ 2147483646 h 3411"/>
              <a:gd name="T92" fmla="*/ 1429529180 w 2351"/>
              <a:gd name="T93" fmla="*/ 2147483646 h 3411"/>
              <a:gd name="T94" fmla="*/ 2147483646 w 2351"/>
              <a:gd name="T95" fmla="*/ 2147483646 h 3411"/>
              <a:gd name="T96" fmla="*/ 2147483646 w 2351"/>
              <a:gd name="T97" fmla="*/ 2147483646 h 3411"/>
              <a:gd name="T98" fmla="*/ 2147483646 w 2351"/>
              <a:gd name="T99" fmla="*/ 1782355689 h 3411"/>
              <a:gd name="T100" fmla="*/ 2147483646 w 2351"/>
              <a:gd name="T101" fmla="*/ 47188865 h 3411"/>
              <a:gd name="T102" fmla="*/ 2147483646 w 2351"/>
              <a:gd name="T103" fmla="*/ 750465518 h 3411"/>
              <a:gd name="T104" fmla="*/ 2147483646 w 2351"/>
              <a:gd name="T105" fmla="*/ 2147483646 h 3411"/>
              <a:gd name="T106" fmla="*/ 2147483646 w 2351"/>
              <a:gd name="T107" fmla="*/ 2147483646 h 3411"/>
              <a:gd name="T108" fmla="*/ 2147483646 w 2351"/>
              <a:gd name="T109" fmla="*/ 2147483646 h 341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351" h="3411">
                <a:moveTo>
                  <a:pt x="212" y="1953"/>
                </a:moveTo>
                <a:lnTo>
                  <a:pt x="466" y="2465"/>
                </a:lnTo>
                <a:lnTo>
                  <a:pt x="473" y="2477"/>
                </a:lnTo>
                <a:lnTo>
                  <a:pt x="479" y="2488"/>
                </a:lnTo>
                <a:lnTo>
                  <a:pt x="486" y="2498"/>
                </a:lnTo>
                <a:lnTo>
                  <a:pt x="494" y="2509"/>
                </a:lnTo>
                <a:lnTo>
                  <a:pt x="501" y="2518"/>
                </a:lnTo>
                <a:lnTo>
                  <a:pt x="510" y="2528"/>
                </a:lnTo>
                <a:lnTo>
                  <a:pt x="519" y="2537"/>
                </a:lnTo>
                <a:lnTo>
                  <a:pt x="528" y="2545"/>
                </a:lnTo>
                <a:lnTo>
                  <a:pt x="538" y="2552"/>
                </a:lnTo>
                <a:lnTo>
                  <a:pt x="548" y="2560"/>
                </a:lnTo>
                <a:lnTo>
                  <a:pt x="558" y="2567"/>
                </a:lnTo>
                <a:lnTo>
                  <a:pt x="569" y="2573"/>
                </a:lnTo>
                <a:lnTo>
                  <a:pt x="579" y="2579"/>
                </a:lnTo>
                <a:lnTo>
                  <a:pt x="590" y="2584"/>
                </a:lnTo>
                <a:lnTo>
                  <a:pt x="602" y="2589"/>
                </a:lnTo>
                <a:lnTo>
                  <a:pt x="613" y="2593"/>
                </a:lnTo>
                <a:lnTo>
                  <a:pt x="625" y="2596"/>
                </a:lnTo>
                <a:lnTo>
                  <a:pt x="636" y="2600"/>
                </a:lnTo>
                <a:lnTo>
                  <a:pt x="648" y="2602"/>
                </a:lnTo>
                <a:lnTo>
                  <a:pt x="660" y="2604"/>
                </a:lnTo>
                <a:lnTo>
                  <a:pt x="672" y="2605"/>
                </a:lnTo>
                <a:lnTo>
                  <a:pt x="684" y="2606"/>
                </a:lnTo>
                <a:lnTo>
                  <a:pt x="698" y="2606"/>
                </a:lnTo>
                <a:lnTo>
                  <a:pt x="710" y="2606"/>
                </a:lnTo>
                <a:lnTo>
                  <a:pt x="722" y="2605"/>
                </a:lnTo>
                <a:lnTo>
                  <a:pt x="734" y="2603"/>
                </a:lnTo>
                <a:lnTo>
                  <a:pt x="746" y="2601"/>
                </a:lnTo>
                <a:lnTo>
                  <a:pt x="758" y="2598"/>
                </a:lnTo>
                <a:lnTo>
                  <a:pt x="770" y="2594"/>
                </a:lnTo>
                <a:lnTo>
                  <a:pt x="783" y="2590"/>
                </a:lnTo>
                <a:lnTo>
                  <a:pt x="795" y="2585"/>
                </a:lnTo>
                <a:lnTo>
                  <a:pt x="807" y="2580"/>
                </a:lnTo>
                <a:lnTo>
                  <a:pt x="894" y="2537"/>
                </a:lnTo>
                <a:lnTo>
                  <a:pt x="1259" y="3270"/>
                </a:lnTo>
                <a:lnTo>
                  <a:pt x="1265" y="3281"/>
                </a:lnTo>
                <a:lnTo>
                  <a:pt x="1271" y="3292"/>
                </a:lnTo>
                <a:lnTo>
                  <a:pt x="1279" y="3303"/>
                </a:lnTo>
                <a:lnTo>
                  <a:pt x="1287" y="3313"/>
                </a:lnTo>
                <a:lnTo>
                  <a:pt x="1294" y="3323"/>
                </a:lnTo>
                <a:lnTo>
                  <a:pt x="1303" y="3332"/>
                </a:lnTo>
                <a:lnTo>
                  <a:pt x="1312" y="3341"/>
                </a:lnTo>
                <a:lnTo>
                  <a:pt x="1321" y="3350"/>
                </a:lnTo>
                <a:lnTo>
                  <a:pt x="1331" y="3357"/>
                </a:lnTo>
                <a:lnTo>
                  <a:pt x="1341" y="3365"/>
                </a:lnTo>
                <a:lnTo>
                  <a:pt x="1351" y="3372"/>
                </a:lnTo>
                <a:lnTo>
                  <a:pt x="1360" y="3378"/>
                </a:lnTo>
                <a:lnTo>
                  <a:pt x="1371" y="3384"/>
                </a:lnTo>
                <a:lnTo>
                  <a:pt x="1383" y="3389"/>
                </a:lnTo>
                <a:lnTo>
                  <a:pt x="1394" y="3394"/>
                </a:lnTo>
                <a:lnTo>
                  <a:pt x="1406" y="3398"/>
                </a:lnTo>
                <a:lnTo>
                  <a:pt x="1417" y="3402"/>
                </a:lnTo>
                <a:lnTo>
                  <a:pt x="1429" y="3405"/>
                </a:lnTo>
                <a:lnTo>
                  <a:pt x="1441" y="3407"/>
                </a:lnTo>
                <a:lnTo>
                  <a:pt x="1453" y="3409"/>
                </a:lnTo>
                <a:lnTo>
                  <a:pt x="1465" y="3410"/>
                </a:lnTo>
                <a:lnTo>
                  <a:pt x="1477" y="3411"/>
                </a:lnTo>
                <a:lnTo>
                  <a:pt x="1489" y="3411"/>
                </a:lnTo>
                <a:lnTo>
                  <a:pt x="1502" y="3410"/>
                </a:lnTo>
                <a:lnTo>
                  <a:pt x="1515" y="3409"/>
                </a:lnTo>
                <a:lnTo>
                  <a:pt x="1527" y="3408"/>
                </a:lnTo>
                <a:lnTo>
                  <a:pt x="1539" y="3406"/>
                </a:lnTo>
                <a:lnTo>
                  <a:pt x="1551" y="3403"/>
                </a:lnTo>
                <a:lnTo>
                  <a:pt x="1563" y="3399"/>
                </a:lnTo>
                <a:lnTo>
                  <a:pt x="1575" y="3395"/>
                </a:lnTo>
                <a:lnTo>
                  <a:pt x="1588" y="3390"/>
                </a:lnTo>
                <a:lnTo>
                  <a:pt x="1600" y="3385"/>
                </a:lnTo>
                <a:lnTo>
                  <a:pt x="2210" y="3082"/>
                </a:lnTo>
                <a:lnTo>
                  <a:pt x="2222" y="3075"/>
                </a:lnTo>
                <a:lnTo>
                  <a:pt x="2233" y="3068"/>
                </a:lnTo>
                <a:lnTo>
                  <a:pt x="2243" y="3062"/>
                </a:lnTo>
                <a:lnTo>
                  <a:pt x="2254" y="3054"/>
                </a:lnTo>
                <a:lnTo>
                  <a:pt x="2263" y="3046"/>
                </a:lnTo>
                <a:lnTo>
                  <a:pt x="2272" y="3038"/>
                </a:lnTo>
                <a:lnTo>
                  <a:pt x="2281" y="3029"/>
                </a:lnTo>
                <a:lnTo>
                  <a:pt x="2289" y="3019"/>
                </a:lnTo>
                <a:lnTo>
                  <a:pt x="2297" y="3010"/>
                </a:lnTo>
                <a:lnTo>
                  <a:pt x="2304" y="3000"/>
                </a:lnTo>
                <a:lnTo>
                  <a:pt x="2311" y="2990"/>
                </a:lnTo>
                <a:lnTo>
                  <a:pt x="2318" y="2979"/>
                </a:lnTo>
                <a:lnTo>
                  <a:pt x="2323" y="2968"/>
                </a:lnTo>
                <a:lnTo>
                  <a:pt x="2329" y="2957"/>
                </a:lnTo>
                <a:lnTo>
                  <a:pt x="2333" y="2946"/>
                </a:lnTo>
                <a:lnTo>
                  <a:pt x="2338" y="2935"/>
                </a:lnTo>
                <a:lnTo>
                  <a:pt x="2341" y="2923"/>
                </a:lnTo>
                <a:lnTo>
                  <a:pt x="2344" y="2911"/>
                </a:lnTo>
                <a:lnTo>
                  <a:pt x="2346" y="2899"/>
                </a:lnTo>
                <a:lnTo>
                  <a:pt x="2349" y="2886"/>
                </a:lnTo>
                <a:lnTo>
                  <a:pt x="2350" y="2874"/>
                </a:lnTo>
                <a:lnTo>
                  <a:pt x="2351" y="2862"/>
                </a:lnTo>
                <a:lnTo>
                  <a:pt x="2351" y="2850"/>
                </a:lnTo>
                <a:lnTo>
                  <a:pt x="2351" y="2838"/>
                </a:lnTo>
                <a:lnTo>
                  <a:pt x="2350" y="2826"/>
                </a:lnTo>
                <a:lnTo>
                  <a:pt x="2347" y="2814"/>
                </a:lnTo>
                <a:lnTo>
                  <a:pt x="2345" y="2800"/>
                </a:lnTo>
                <a:lnTo>
                  <a:pt x="2342" y="2788"/>
                </a:lnTo>
                <a:lnTo>
                  <a:pt x="2339" y="2776"/>
                </a:lnTo>
                <a:lnTo>
                  <a:pt x="2334" y="2764"/>
                </a:lnTo>
                <a:lnTo>
                  <a:pt x="2330" y="2752"/>
                </a:lnTo>
                <a:lnTo>
                  <a:pt x="2324" y="2741"/>
                </a:lnTo>
                <a:lnTo>
                  <a:pt x="1958" y="2003"/>
                </a:lnTo>
                <a:lnTo>
                  <a:pt x="2045" y="1960"/>
                </a:lnTo>
                <a:lnTo>
                  <a:pt x="2056" y="1953"/>
                </a:lnTo>
                <a:lnTo>
                  <a:pt x="2067" y="1947"/>
                </a:lnTo>
                <a:lnTo>
                  <a:pt x="2078" y="1940"/>
                </a:lnTo>
                <a:lnTo>
                  <a:pt x="2088" y="1932"/>
                </a:lnTo>
                <a:lnTo>
                  <a:pt x="2098" y="1925"/>
                </a:lnTo>
                <a:lnTo>
                  <a:pt x="2107" y="1916"/>
                </a:lnTo>
                <a:lnTo>
                  <a:pt x="2116" y="1907"/>
                </a:lnTo>
                <a:lnTo>
                  <a:pt x="2125" y="1898"/>
                </a:lnTo>
                <a:lnTo>
                  <a:pt x="2132" y="1888"/>
                </a:lnTo>
                <a:lnTo>
                  <a:pt x="2139" y="1878"/>
                </a:lnTo>
                <a:lnTo>
                  <a:pt x="2147" y="1869"/>
                </a:lnTo>
                <a:lnTo>
                  <a:pt x="2152" y="1857"/>
                </a:lnTo>
                <a:lnTo>
                  <a:pt x="2159" y="1846"/>
                </a:lnTo>
                <a:lnTo>
                  <a:pt x="2163" y="1835"/>
                </a:lnTo>
                <a:lnTo>
                  <a:pt x="2169" y="1824"/>
                </a:lnTo>
                <a:lnTo>
                  <a:pt x="2172" y="1813"/>
                </a:lnTo>
                <a:lnTo>
                  <a:pt x="2177" y="1801"/>
                </a:lnTo>
                <a:lnTo>
                  <a:pt x="2179" y="1789"/>
                </a:lnTo>
                <a:lnTo>
                  <a:pt x="2182" y="1777"/>
                </a:lnTo>
                <a:lnTo>
                  <a:pt x="2183" y="1766"/>
                </a:lnTo>
                <a:lnTo>
                  <a:pt x="2185" y="1753"/>
                </a:lnTo>
                <a:lnTo>
                  <a:pt x="2185" y="1741"/>
                </a:lnTo>
                <a:lnTo>
                  <a:pt x="2185" y="1728"/>
                </a:lnTo>
                <a:lnTo>
                  <a:pt x="2185" y="1716"/>
                </a:lnTo>
                <a:lnTo>
                  <a:pt x="2184" y="1704"/>
                </a:lnTo>
                <a:lnTo>
                  <a:pt x="2183" y="1692"/>
                </a:lnTo>
                <a:lnTo>
                  <a:pt x="2181" y="1679"/>
                </a:lnTo>
                <a:lnTo>
                  <a:pt x="2178" y="1667"/>
                </a:lnTo>
                <a:lnTo>
                  <a:pt x="2174" y="1655"/>
                </a:lnTo>
                <a:lnTo>
                  <a:pt x="2170" y="1642"/>
                </a:lnTo>
                <a:lnTo>
                  <a:pt x="2165" y="1630"/>
                </a:lnTo>
                <a:lnTo>
                  <a:pt x="2160" y="1619"/>
                </a:lnTo>
                <a:lnTo>
                  <a:pt x="1907" y="1111"/>
                </a:lnTo>
                <a:lnTo>
                  <a:pt x="1901" y="1100"/>
                </a:lnTo>
                <a:lnTo>
                  <a:pt x="1894" y="1089"/>
                </a:lnTo>
                <a:lnTo>
                  <a:pt x="1888" y="1078"/>
                </a:lnTo>
                <a:lnTo>
                  <a:pt x="1880" y="1068"/>
                </a:lnTo>
                <a:lnTo>
                  <a:pt x="1872" y="1058"/>
                </a:lnTo>
                <a:lnTo>
                  <a:pt x="1863" y="1049"/>
                </a:lnTo>
                <a:lnTo>
                  <a:pt x="1855" y="1040"/>
                </a:lnTo>
                <a:lnTo>
                  <a:pt x="1846" y="1031"/>
                </a:lnTo>
                <a:lnTo>
                  <a:pt x="1836" y="1024"/>
                </a:lnTo>
                <a:lnTo>
                  <a:pt x="1826" y="1017"/>
                </a:lnTo>
                <a:lnTo>
                  <a:pt x="1816" y="1009"/>
                </a:lnTo>
                <a:lnTo>
                  <a:pt x="1805" y="1004"/>
                </a:lnTo>
                <a:lnTo>
                  <a:pt x="1794" y="997"/>
                </a:lnTo>
                <a:lnTo>
                  <a:pt x="1783" y="993"/>
                </a:lnTo>
                <a:lnTo>
                  <a:pt x="1772" y="987"/>
                </a:lnTo>
                <a:lnTo>
                  <a:pt x="1761" y="984"/>
                </a:lnTo>
                <a:lnTo>
                  <a:pt x="1749" y="980"/>
                </a:lnTo>
                <a:lnTo>
                  <a:pt x="1737" y="977"/>
                </a:lnTo>
                <a:lnTo>
                  <a:pt x="1724" y="974"/>
                </a:lnTo>
                <a:lnTo>
                  <a:pt x="1712" y="973"/>
                </a:lnTo>
                <a:lnTo>
                  <a:pt x="1700" y="971"/>
                </a:lnTo>
                <a:lnTo>
                  <a:pt x="1688" y="971"/>
                </a:lnTo>
                <a:lnTo>
                  <a:pt x="1676" y="971"/>
                </a:lnTo>
                <a:lnTo>
                  <a:pt x="1664" y="971"/>
                </a:lnTo>
                <a:lnTo>
                  <a:pt x="1652" y="972"/>
                </a:lnTo>
                <a:lnTo>
                  <a:pt x="1639" y="973"/>
                </a:lnTo>
                <a:lnTo>
                  <a:pt x="1626" y="975"/>
                </a:lnTo>
                <a:lnTo>
                  <a:pt x="1614" y="978"/>
                </a:lnTo>
                <a:lnTo>
                  <a:pt x="1602" y="982"/>
                </a:lnTo>
                <a:lnTo>
                  <a:pt x="1590" y="986"/>
                </a:lnTo>
                <a:lnTo>
                  <a:pt x="1578" y="991"/>
                </a:lnTo>
                <a:lnTo>
                  <a:pt x="1567" y="996"/>
                </a:lnTo>
                <a:lnTo>
                  <a:pt x="326" y="1613"/>
                </a:lnTo>
                <a:lnTo>
                  <a:pt x="314" y="1619"/>
                </a:lnTo>
                <a:lnTo>
                  <a:pt x="303" y="1626"/>
                </a:lnTo>
                <a:lnTo>
                  <a:pt x="292" y="1634"/>
                </a:lnTo>
                <a:lnTo>
                  <a:pt x="282" y="1641"/>
                </a:lnTo>
                <a:lnTo>
                  <a:pt x="272" y="1649"/>
                </a:lnTo>
                <a:lnTo>
                  <a:pt x="262" y="1658"/>
                </a:lnTo>
                <a:lnTo>
                  <a:pt x="253" y="1667"/>
                </a:lnTo>
                <a:lnTo>
                  <a:pt x="246" y="1676"/>
                </a:lnTo>
                <a:lnTo>
                  <a:pt x="238" y="1685"/>
                </a:lnTo>
                <a:lnTo>
                  <a:pt x="230" y="1695"/>
                </a:lnTo>
                <a:lnTo>
                  <a:pt x="223" y="1705"/>
                </a:lnTo>
                <a:lnTo>
                  <a:pt x="217" y="1716"/>
                </a:lnTo>
                <a:lnTo>
                  <a:pt x="211" y="1727"/>
                </a:lnTo>
                <a:lnTo>
                  <a:pt x="206" y="1738"/>
                </a:lnTo>
                <a:lnTo>
                  <a:pt x="201" y="1749"/>
                </a:lnTo>
                <a:lnTo>
                  <a:pt x="197" y="1760"/>
                </a:lnTo>
                <a:lnTo>
                  <a:pt x="194" y="1773"/>
                </a:lnTo>
                <a:lnTo>
                  <a:pt x="190" y="1784"/>
                </a:lnTo>
                <a:lnTo>
                  <a:pt x="188" y="1796"/>
                </a:lnTo>
                <a:lnTo>
                  <a:pt x="187" y="1808"/>
                </a:lnTo>
                <a:lnTo>
                  <a:pt x="186" y="1820"/>
                </a:lnTo>
                <a:lnTo>
                  <a:pt x="185" y="1832"/>
                </a:lnTo>
                <a:lnTo>
                  <a:pt x="185" y="1844"/>
                </a:lnTo>
                <a:lnTo>
                  <a:pt x="185" y="1856"/>
                </a:lnTo>
                <a:lnTo>
                  <a:pt x="187" y="1869"/>
                </a:lnTo>
                <a:lnTo>
                  <a:pt x="188" y="1882"/>
                </a:lnTo>
                <a:lnTo>
                  <a:pt x="190" y="1894"/>
                </a:lnTo>
                <a:lnTo>
                  <a:pt x="194" y="1906"/>
                </a:lnTo>
                <a:lnTo>
                  <a:pt x="197" y="1918"/>
                </a:lnTo>
                <a:lnTo>
                  <a:pt x="201" y="1930"/>
                </a:lnTo>
                <a:lnTo>
                  <a:pt x="207" y="1942"/>
                </a:lnTo>
                <a:lnTo>
                  <a:pt x="212" y="1953"/>
                </a:lnTo>
                <a:close/>
                <a:moveTo>
                  <a:pt x="1116" y="327"/>
                </a:moveTo>
                <a:lnTo>
                  <a:pt x="1128" y="354"/>
                </a:lnTo>
                <a:lnTo>
                  <a:pt x="1139" y="382"/>
                </a:lnTo>
                <a:lnTo>
                  <a:pt x="1149" y="411"/>
                </a:lnTo>
                <a:lnTo>
                  <a:pt x="1158" y="438"/>
                </a:lnTo>
                <a:lnTo>
                  <a:pt x="1164" y="467"/>
                </a:lnTo>
                <a:lnTo>
                  <a:pt x="1170" y="495"/>
                </a:lnTo>
                <a:lnTo>
                  <a:pt x="1173" y="524"/>
                </a:lnTo>
                <a:lnTo>
                  <a:pt x="1176" y="553"/>
                </a:lnTo>
                <a:lnTo>
                  <a:pt x="1177" y="581"/>
                </a:lnTo>
                <a:lnTo>
                  <a:pt x="1176" y="610"/>
                </a:lnTo>
                <a:lnTo>
                  <a:pt x="1175" y="639"/>
                </a:lnTo>
                <a:lnTo>
                  <a:pt x="1172" y="666"/>
                </a:lnTo>
                <a:lnTo>
                  <a:pt x="1167" y="694"/>
                </a:lnTo>
                <a:lnTo>
                  <a:pt x="1162" y="723"/>
                </a:lnTo>
                <a:lnTo>
                  <a:pt x="1154" y="749"/>
                </a:lnTo>
                <a:lnTo>
                  <a:pt x="1147" y="777"/>
                </a:lnTo>
                <a:lnTo>
                  <a:pt x="1137" y="803"/>
                </a:lnTo>
                <a:lnTo>
                  <a:pt x="1126" y="830"/>
                </a:lnTo>
                <a:lnTo>
                  <a:pt x="1113" y="855"/>
                </a:lnTo>
                <a:lnTo>
                  <a:pt x="1100" y="879"/>
                </a:lnTo>
                <a:lnTo>
                  <a:pt x="1086" y="903"/>
                </a:lnTo>
                <a:lnTo>
                  <a:pt x="1069" y="928"/>
                </a:lnTo>
                <a:lnTo>
                  <a:pt x="1053" y="951"/>
                </a:lnTo>
                <a:lnTo>
                  <a:pt x="1035" y="973"/>
                </a:lnTo>
                <a:lnTo>
                  <a:pt x="1015" y="994"/>
                </a:lnTo>
                <a:lnTo>
                  <a:pt x="995" y="1015"/>
                </a:lnTo>
                <a:lnTo>
                  <a:pt x="973" y="1034"/>
                </a:lnTo>
                <a:lnTo>
                  <a:pt x="951" y="1052"/>
                </a:lnTo>
                <a:lnTo>
                  <a:pt x="927" y="1070"/>
                </a:lnTo>
                <a:lnTo>
                  <a:pt x="903" y="1087"/>
                </a:lnTo>
                <a:lnTo>
                  <a:pt x="877" y="1102"/>
                </a:lnTo>
                <a:lnTo>
                  <a:pt x="850" y="1116"/>
                </a:lnTo>
                <a:lnTo>
                  <a:pt x="822" y="1128"/>
                </a:lnTo>
                <a:lnTo>
                  <a:pt x="795" y="1141"/>
                </a:lnTo>
                <a:lnTo>
                  <a:pt x="767" y="1149"/>
                </a:lnTo>
                <a:lnTo>
                  <a:pt x="738" y="1158"/>
                </a:lnTo>
                <a:lnTo>
                  <a:pt x="710" y="1165"/>
                </a:lnTo>
                <a:lnTo>
                  <a:pt x="682" y="1170"/>
                </a:lnTo>
                <a:lnTo>
                  <a:pt x="654" y="1174"/>
                </a:lnTo>
                <a:lnTo>
                  <a:pt x="625" y="1177"/>
                </a:lnTo>
                <a:lnTo>
                  <a:pt x="596" y="1178"/>
                </a:lnTo>
                <a:lnTo>
                  <a:pt x="568" y="1177"/>
                </a:lnTo>
                <a:lnTo>
                  <a:pt x="539" y="1176"/>
                </a:lnTo>
                <a:lnTo>
                  <a:pt x="511" y="1173"/>
                </a:lnTo>
                <a:lnTo>
                  <a:pt x="483" y="1168"/>
                </a:lnTo>
                <a:lnTo>
                  <a:pt x="455" y="1163"/>
                </a:lnTo>
                <a:lnTo>
                  <a:pt x="428" y="1155"/>
                </a:lnTo>
                <a:lnTo>
                  <a:pt x="401" y="1147"/>
                </a:lnTo>
                <a:lnTo>
                  <a:pt x="375" y="1137"/>
                </a:lnTo>
                <a:lnTo>
                  <a:pt x="348" y="1126"/>
                </a:lnTo>
                <a:lnTo>
                  <a:pt x="323" y="1114"/>
                </a:lnTo>
                <a:lnTo>
                  <a:pt x="297" y="1101"/>
                </a:lnTo>
                <a:lnTo>
                  <a:pt x="273" y="1087"/>
                </a:lnTo>
                <a:lnTo>
                  <a:pt x="250" y="1071"/>
                </a:lnTo>
                <a:lnTo>
                  <a:pt x="227" y="1053"/>
                </a:lnTo>
                <a:lnTo>
                  <a:pt x="205" y="1036"/>
                </a:lnTo>
                <a:lnTo>
                  <a:pt x="183" y="1016"/>
                </a:lnTo>
                <a:lnTo>
                  <a:pt x="163" y="996"/>
                </a:lnTo>
                <a:lnTo>
                  <a:pt x="143" y="974"/>
                </a:lnTo>
                <a:lnTo>
                  <a:pt x="124" y="952"/>
                </a:lnTo>
                <a:lnTo>
                  <a:pt x="107" y="928"/>
                </a:lnTo>
                <a:lnTo>
                  <a:pt x="90" y="903"/>
                </a:lnTo>
                <a:lnTo>
                  <a:pt x="76" y="878"/>
                </a:lnTo>
                <a:lnTo>
                  <a:pt x="61" y="851"/>
                </a:lnTo>
                <a:lnTo>
                  <a:pt x="48" y="823"/>
                </a:lnTo>
                <a:lnTo>
                  <a:pt x="37" y="795"/>
                </a:lnTo>
                <a:lnTo>
                  <a:pt x="27" y="768"/>
                </a:lnTo>
                <a:lnTo>
                  <a:pt x="19" y="739"/>
                </a:lnTo>
                <a:lnTo>
                  <a:pt x="12" y="710"/>
                </a:lnTo>
                <a:lnTo>
                  <a:pt x="7" y="683"/>
                </a:lnTo>
                <a:lnTo>
                  <a:pt x="3" y="654"/>
                </a:lnTo>
                <a:lnTo>
                  <a:pt x="1" y="626"/>
                </a:lnTo>
                <a:lnTo>
                  <a:pt x="0" y="597"/>
                </a:lnTo>
                <a:lnTo>
                  <a:pt x="0" y="568"/>
                </a:lnTo>
                <a:lnTo>
                  <a:pt x="2" y="540"/>
                </a:lnTo>
                <a:lnTo>
                  <a:pt x="5" y="512"/>
                </a:lnTo>
                <a:lnTo>
                  <a:pt x="10" y="483"/>
                </a:lnTo>
                <a:lnTo>
                  <a:pt x="15" y="456"/>
                </a:lnTo>
                <a:lnTo>
                  <a:pt x="22" y="428"/>
                </a:lnTo>
                <a:lnTo>
                  <a:pt x="31" y="402"/>
                </a:lnTo>
                <a:lnTo>
                  <a:pt x="40" y="375"/>
                </a:lnTo>
                <a:lnTo>
                  <a:pt x="50" y="349"/>
                </a:lnTo>
                <a:lnTo>
                  <a:pt x="62" y="323"/>
                </a:lnTo>
                <a:lnTo>
                  <a:pt x="77" y="298"/>
                </a:lnTo>
                <a:lnTo>
                  <a:pt x="91" y="274"/>
                </a:lnTo>
                <a:lnTo>
                  <a:pt x="107" y="251"/>
                </a:lnTo>
                <a:lnTo>
                  <a:pt x="123" y="227"/>
                </a:lnTo>
                <a:lnTo>
                  <a:pt x="142" y="205"/>
                </a:lnTo>
                <a:lnTo>
                  <a:pt x="161" y="184"/>
                </a:lnTo>
                <a:lnTo>
                  <a:pt x="182" y="163"/>
                </a:lnTo>
                <a:lnTo>
                  <a:pt x="203" y="144"/>
                </a:lnTo>
                <a:lnTo>
                  <a:pt x="226" y="125"/>
                </a:lnTo>
                <a:lnTo>
                  <a:pt x="249" y="108"/>
                </a:lnTo>
                <a:lnTo>
                  <a:pt x="274" y="92"/>
                </a:lnTo>
                <a:lnTo>
                  <a:pt x="300" y="76"/>
                </a:lnTo>
                <a:lnTo>
                  <a:pt x="326" y="62"/>
                </a:lnTo>
                <a:lnTo>
                  <a:pt x="354" y="49"/>
                </a:lnTo>
                <a:lnTo>
                  <a:pt x="381" y="38"/>
                </a:lnTo>
                <a:lnTo>
                  <a:pt x="410" y="28"/>
                </a:lnTo>
                <a:lnTo>
                  <a:pt x="437" y="20"/>
                </a:lnTo>
                <a:lnTo>
                  <a:pt x="466" y="12"/>
                </a:lnTo>
                <a:lnTo>
                  <a:pt x="495" y="8"/>
                </a:lnTo>
                <a:lnTo>
                  <a:pt x="523" y="4"/>
                </a:lnTo>
                <a:lnTo>
                  <a:pt x="552" y="1"/>
                </a:lnTo>
                <a:lnTo>
                  <a:pt x="581" y="0"/>
                </a:lnTo>
                <a:lnTo>
                  <a:pt x="609" y="0"/>
                </a:lnTo>
                <a:lnTo>
                  <a:pt x="637" y="2"/>
                </a:lnTo>
                <a:lnTo>
                  <a:pt x="666" y="6"/>
                </a:lnTo>
                <a:lnTo>
                  <a:pt x="693" y="10"/>
                </a:lnTo>
                <a:lnTo>
                  <a:pt x="721" y="16"/>
                </a:lnTo>
                <a:lnTo>
                  <a:pt x="748" y="22"/>
                </a:lnTo>
                <a:lnTo>
                  <a:pt x="776" y="31"/>
                </a:lnTo>
                <a:lnTo>
                  <a:pt x="802" y="41"/>
                </a:lnTo>
                <a:lnTo>
                  <a:pt x="828" y="51"/>
                </a:lnTo>
                <a:lnTo>
                  <a:pt x="854" y="63"/>
                </a:lnTo>
                <a:lnTo>
                  <a:pt x="879" y="77"/>
                </a:lnTo>
                <a:lnTo>
                  <a:pt x="903" y="92"/>
                </a:lnTo>
                <a:lnTo>
                  <a:pt x="927" y="107"/>
                </a:lnTo>
                <a:lnTo>
                  <a:pt x="950" y="124"/>
                </a:lnTo>
                <a:lnTo>
                  <a:pt x="972" y="143"/>
                </a:lnTo>
                <a:lnTo>
                  <a:pt x="993" y="161"/>
                </a:lnTo>
                <a:lnTo>
                  <a:pt x="1014" y="182"/>
                </a:lnTo>
                <a:lnTo>
                  <a:pt x="1033" y="203"/>
                </a:lnTo>
                <a:lnTo>
                  <a:pt x="1052" y="226"/>
                </a:lnTo>
                <a:lnTo>
                  <a:pt x="1069" y="249"/>
                </a:lnTo>
                <a:lnTo>
                  <a:pt x="1086" y="275"/>
                </a:lnTo>
                <a:lnTo>
                  <a:pt x="1101" y="300"/>
                </a:lnTo>
                <a:lnTo>
                  <a:pt x="1116" y="327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2" name="Freeform 13"/>
          <p:cNvSpPr>
            <a:spLocks noEditPoints="1"/>
          </p:cNvSpPr>
          <p:nvPr/>
        </p:nvSpPr>
        <p:spPr bwMode="auto">
          <a:xfrm>
            <a:off x="3957106" y="4379913"/>
            <a:ext cx="157163" cy="292100"/>
          </a:xfrm>
          <a:custGeom>
            <a:avLst/>
            <a:gdLst>
              <a:gd name="T0" fmla="*/ 1411772414 w 1915"/>
              <a:gd name="T1" fmla="*/ 2147483646 h 3553"/>
              <a:gd name="T2" fmla="*/ 2147483646 w 1915"/>
              <a:gd name="T3" fmla="*/ 2147483646 h 3553"/>
              <a:gd name="T4" fmla="*/ 2147483646 w 1915"/>
              <a:gd name="T5" fmla="*/ 2147483646 h 3553"/>
              <a:gd name="T6" fmla="*/ 2147483646 w 1915"/>
              <a:gd name="T7" fmla="*/ 2147483646 h 3553"/>
              <a:gd name="T8" fmla="*/ 2147483646 w 1915"/>
              <a:gd name="T9" fmla="*/ 2147483646 h 3553"/>
              <a:gd name="T10" fmla="*/ 2147483646 w 1915"/>
              <a:gd name="T11" fmla="*/ 2147483646 h 3553"/>
              <a:gd name="T12" fmla="*/ 2147483646 w 1915"/>
              <a:gd name="T13" fmla="*/ 2147483646 h 3553"/>
              <a:gd name="T14" fmla="*/ 2147483646 w 1915"/>
              <a:gd name="T15" fmla="*/ 2147483646 h 3553"/>
              <a:gd name="T16" fmla="*/ 2147483646 w 1915"/>
              <a:gd name="T17" fmla="*/ 2147483646 h 3553"/>
              <a:gd name="T18" fmla="*/ 2147483646 w 1915"/>
              <a:gd name="T19" fmla="*/ 2147483646 h 3553"/>
              <a:gd name="T20" fmla="*/ 2147483646 w 1915"/>
              <a:gd name="T21" fmla="*/ 2147483646 h 3553"/>
              <a:gd name="T22" fmla="*/ 2147483646 w 1915"/>
              <a:gd name="T23" fmla="*/ 2147483646 h 3553"/>
              <a:gd name="T24" fmla="*/ 2147483646 w 1915"/>
              <a:gd name="T25" fmla="*/ 2147483646 h 3553"/>
              <a:gd name="T26" fmla="*/ 2147483646 w 1915"/>
              <a:gd name="T27" fmla="*/ 2147483646 h 3553"/>
              <a:gd name="T28" fmla="*/ 2147483646 w 1915"/>
              <a:gd name="T29" fmla="*/ 2147483646 h 3553"/>
              <a:gd name="T30" fmla="*/ 2147483646 w 1915"/>
              <a:gd name="T31" fmla="*/ 2147483646 h 3553"/>
              <a:gd name="T32" fmla="*/ 2147483646 w 1915"/>
              <a:gd name="T33" fmla="*/ 2147483646 h 3553"/>
              <a:gd name="T34" fmla="*/ 2147483646 w 1915"/>
              <a:gd name="T35" fmla="*/ 2147483646 h 3553"/>
              <a:gd name="T36" fmla="*/ 2147483646 w 1915"/>
              <a:gd name="T37" fmla="*/ 2147483646 h 3553"/>
              <a:gd name="T38" fmla="*/ 2147483646 w 1915"/>
              <a:gd name="T39" fmla="*/ 2147483646 h 3553"/>
              <a:gd name="T40" fmla="*/ 2147483646 w 1915"/>
              <a:gd name="T41" fmla="*/ 2147483646 h 3553"/>
              <a:gd name="T42" fmla="*/ 2147483646 w 1915"/>
              <a:gd name="T43" fmla="*/ 2147483646 h 3553"/>
              <a:gd name="T44" fmla="*/ 2147483646 w 1915"/>
              <a:gd name="T45" fmla="*/ 2147483646 h 3553"/>
              <a:gd name="T46" fmla="*/ 2147483646 w 1915"/>
              <a:gd name="T47" fmla="*/ 2147483646 h 3553"/>
              <a:gd name="T48" fmla="*/ 2147483646 w 1915"/>
              <a:gd name="T49" fmla="*/ 2147483646 h 3553"/>
              <a:gd name="T50" fmla="*/ 2147483646 w 1915"/>
              <a:gd name="T51" fmla="*/ 2147483646 h 3553"/>
              <a:gd name="T52" fmla="*/ 2147483646 w 1915"/>
              <a:gd name="T53" fmla="*/ 2147483646 h 3553"/>
              <a:gd name="T54" fmla="*/ 2147483646 w 1915"/>
              <a:gd name="T55" fmla="*/ 2147483646 h 3553"/>
              <a:gd name="T56" fmla="*/ 2147483646 w 1915"/>
              <a:gd name="T57" fmla="*/ 2147483646 h 3553"/>
              <a:gd name="T58" fmla="*/ 2147483646 w 1915"/>
              <a:gd name="T59" fmla="*/ 2147483646 h 3553"/>
              <a:gd name="T60" fmla="*/ 2147483646 w 1915"/>
              <a:gd name="T61" fmla="*/ 2147483646 h 3553"/>
              <a:gd name="T62" fmla="*/ 956291389 w 1915"/>
              <a:gd name="T63" fmla="*/ 2147483646 h 3553"/>
              <a:gd name="T64" fmla="*/ 91203946 w 1915"/>
              <a:gd name="T65" fmla="*/ 2147483646 h 3553"/>
              <a:gd name="T66" fmla="*/ 2147483646 w 1915"/>
              <a:gd name="T67" fmla="*/ 2147483646 h 3553"/>
              <a:gd name="T68" fmla="*/ 2147483646 w 1915"/>
              <a:gd name="T69" fmla="*/ 2147483646 h 3553"/>
              <a:gd name="T70" fmla="*/ 2147483646 w 1915"/>
              <a:gd name="T71" fmla="*/ 2147483646 h 3553"/>
              <a:gd name="T72" fmla="*/ 2147483646 w 1915"/>
              <a:gd name="T73" fmla="*/ 2147483646 h 3553"/>
              <a:gd name="T74" fmla="*/ 2147483646 w 1915"/>
              <a:gd name="T75" fmla="*/ 2147483646 h 3553"/>
              <a:gd name="T76" fmla="*/ 2147483646 w 1915"/>
              <a:gd name="T77" fmla="*/ 2147483646 h 3553"/>
              <a:gd name="T78" fmla="*/ 2147483646 w 1915"/>
              <a:gd name="T79" fmla="*/ 2147483646 h 3553"/>
              <a:gd name="T80" fmla="*/ 2147483646 w 1915"/>
              <a:gd name="T81" fmla="*/ 2147483646 h 3553"/>
              <a:gd name="T82" fmla="*/ 2147483646 w 1915"/>
              <a:gd name="T83" fmla="*/ 2147483646 h 3553"/>
              <a:gd name="T84" fmla="*/ 2147483646 w 1915"/>
              <a:gd name="T85" fmla="*/ 2147483646 h 3553"/>
              <a:gd name="T86" fmla="*/ 2147483646 w 1915"/>
              <a:gd name="T87" fmla="*/ 2147483646 h 3553"/>
              <a:gd name="T88" fmla="*/ 2147483646 w 1915"/>
              <a:gd name="T89" fmla="*/ 2147483646 h 3553"/>
              <a:gd name="T90" fmla="*/ 2147483646 w 1915"/>
              <a:gd name="T91" fmla="*/ 2147483646 h 3553"/>
              <a:gd name="T92" fmla="*/ 2147483646 w 1915"/>
              <a:gd name="T93" fmla="*/ 2147483646 h 3553"/>
              <a:gd name="T94" fmla="*/ 2147483646 w 1915"/>
              <a:gd name="T95" fmla="*/ 2147483646 h 3553"/>
              <a:gd name="T96" fmla="*/ 2147483646 w 1915"/>
              <a:gd name="T97" fmla="*/ 824045505 h 3553"/>
              <a:gd name="T98" fmla="*/ 2147483646 w 1915"/>
              <a:gd name="T99" fmla="*/ 45561434 h 3553"/>
              <a:gd name="T100" fmla="*/ 2147483646 w 1915"/>
              <a:gd name="T101" fmla="*/ 1694206719 h 3553"/>
              <a:gd name="T102" fmla="*/ 2147483646 w 1915"/>
              <a:gd name="T103" fmla="*/ 2147483646 h 3553"/>
              <a:gd name="T104" fmla="*/ 2147483646 w 1915"/>
              <a:gd name="T105" fmla="*/ 2147483646 h 3553"/>
              <a:gd name="T106" fmla="*/ 2147483646 w 1915"/>
              <a:gd name="T107" fmla="*/ 2147483646 h 3553"/>
              <a:gd name="T108" fmla="*/ 2147483646 w 1915"/>
              <a:gd name="T109" fmla="*/ 2147483646 h 355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15" h="3553">
                <a:moveTo>
                  <a:pt x="1" y="1681"/>
                </a:moveTo>
                <a:lnTo>
                  <a:pt x="24" y="2252"/>
                </a:lnTo>
                <a:lnTo>
                  <a:pt x="25" y="2265"/>
                </a:lnTo>
                <a:lnTo>
                  <a:pt x="26" y="2277"/>
                </a:lnTo>
                <a:lnTo>
                  <a:pt x="28" y="2291"/>
                </a:lnTo>
                <a:lnTo>
                  <a:pt x="31" y="2303"/>
                </a:lnTo>
                <a:lnTo>
                  <a:pt x="35" y="2315"/>
                </a:lnTo>
                <a:lnTo>
                  <a:pt x="38" y="2327"/>
                </a:lnTo>
                <a:lnTo>
                  <a:pt x="43" y="2338"/>
                </a:lnTo>
                <a:lnTo>
                  <a:pt x="48" y="2350"/>
                </a:lnTo>
                <a:lnTo>
                  <a:pt x="54" y="2361"/>
                </a:lnTo>
                <a:lnTo>
                  <a:pt x="59" y="2371"/>
                </a:lnTo>
                <a:lnTo>
                  <a:pt x="66" y="2382"/>
                </a:lnTo>
                <a:lnTo>
                  <a:pt x="74" y="2392"/>
                </a:lnTo>
                <a:lnTo>
                  <a:pt x="80" y="2402"/>
                </a:lnTo>
                <a:lnTo>
                  <a:pt x="89" y="2411"/>
                </a:lnTo>
                <a:lnTo>
                  <a:pt x="97" y="2420"/>
                </a:lnTo>
                <a:lnTo>
                  <a:pt x="106" y="2429"/>
                </a:lnTo>
                <a:lnTo>
                  <a:pt x="114" y="2436"/>
                </a:lnTo>
                <a:lnTo>
                  <a:pt x="124" y="2444"/>
                </a:lnTo>
                <a:lnTo>
                  <a:pt x="134" y="2451"/>
                </a:lnTo>
                <a:lnTo>
                  <a:pt x="144" y="2457"/>
                </a:lnTo>
                <a:lnTo>
                  <a:pt x="155" y="2464"/>
                </a:lnTo>
                <a:lnTo>
                  <a:pt x="166" y="2469"/>
                </a:lnTo>
                <a:lnTo>
                  <a:pt x="177" y="2475"/>
                </a:lnTo>
                <a:lnTo>
                  <a:pt x="188" y="2479"/>
                </a:lnTo>
                <a:lnTo>
                  <a:pt x="200" y="2484"/>
                </a:lnTo>
                <a:lnTo>
                  <a:pt x="213" y="2487"/>
                </a:lnTo>
                <a:lnTo>
                  <a:pt x="225" y="2490"/>
                </a:lnTo>
                <a:lnTo>
                  <a:pt x="237" y="2492"/>
                </a:lnTo>
                <a:lnTo>
                  <a:pt x="249" y="2494"/>
                </a:lnTo>
                <a:lnTo>
                  <a:pt x="262" y="2495"/>
                </a:lnTo>
                <a:lnTo>
                  <a:pt x="275" y="2496"/>
                </a:lnTo>
                <a:lnTo>
                  <a:pt x="288" y="2496"/>
                </a:lnTo>
                <a:lnTo>
                  <a:pt x="386" y="2491"/>
                </a:lnTo>
                <a:lnTo>
                  <a:pt x="419" y="3310"/>
                </a:lnTo>
                <a:lnTo>
                  <a:pt x="420" y="3323"/>
                </a:lnTo>
                <a:lnTo>
                  <a:pt x="421" y="3336"/>
                </a:lnTo>
                <a:lnTo>
                  <a:pt x="423" y="3348"/>
                </a:lnTo>
                <a:lnTo>
                  <a:pt x="426" y="3360"/>
                </a:lnTo>
                <a:lnTo>
                  <a:pt x="430" y="3373"/>
                </a:lnTo>
                <a:lnTo>
                  <a:pt x="433" y="3385"/>
                </a:lnTo>
                <a:lnTo>
                  <a:pt x="439" y="3397"/>
                </a:lnTo>
                <a:lnTo>
                  <a:pt x="443" y="3408"/>
                </a:lnTo>
                <a:lnTo>
                  <a:pt x="449" y="3419"/>
                </a:lnTo>
                <a:lnTo>
                  <a:pt x="455" y="3430"/>
                </a:lnTo>
                <a:lnTo>
                  <a:pt x="462" y="3440"/>
                </a:lnTo>
                <a:lnTo>
                  <a:pt x="468" y="3450"/>
                </a:lnTo>
                <a:lnTo>
                  <a:pt x="476" y="3460"/>
                </a:lnTo>
                <a:lnTo>
                  <a:pt x="484" y="3470"/>
                </a:lnTo>
                <a:lnTo>
                  <a:pt x="493" y="3478"/>
                </a:lnTo>
                <a:lnTo>
                  <a:pt x="500" y="3486"/>
                </a:lnTo>
                <a:lnTo>
                  <a:pt x="510" y="3495"/>
                </a:lnTo>
                <a:lnTo>
                  <a:pt x="519" y="3502"/>
                </a:lnTo>
                <a:lnTo>
                  <a:pt x="529" y="3509"/>
                </a:lnTo>
                <a:lnTo>
                  <a:pt x="540" y="3516"/>
                </a:lnTo>
                <a:lnTo>
                  <a:pt x="550" y="3523"/>
                </a:lnTo>
                <a:lnTo>
                  <a:pt x="561" y="3528"/>
                </a:lnTo>
                <a:lnTo>
                  <a:pt x="572" y="3534"/>
                </a:lnTo>
                <a:lnTo>
                  <a:pt x="584" y="3538"/>
                </a:lnTo>
                <a:lnTo>
                  <a:pt x="595" y="3541"/>
                </a:lnTo>
                <a:lnTo>
                  <a:pt x="607" y="3546"/>
                </a:lnTo>
                <a:lnTo>
                  <a:pt x="619" y="3548"/>
                </a:lnTo>
                <a:lnTo>
                  <a:pt x="632" y="3550"/>
                </a:lnTo>
                <a:lnTo>
                  <a:pt x="645" y="3552"/>
                </a:lnTo>
                <a:lnTo>
                  <a:pt x="657" y="3553"/>
                </a:lnTo>
                <a:lnTo>
                  <a:pt x="670" y="3553"/>
                </a:lnTo>
                <a:lnTo>
                  <a:pt x="683" y="3553"/>
                </a:lnTo>
                <a:lnTo>
                  <a:pt x="1365" y="3526"/>
                </a:lnTo>
                <a:lnTo>
                  <a:pt x="1377" y="3525"/>
                </a:lnTo>
                <a:lnTo>
                  <a:pt x="1390" y="3524"/>
                </a:lnTo>
                <a:lnTo>
                  <a:pt x="1402" y="3521"/>
                </a:lnTo>
                <a:lnTo>
                  <a:pt x="1416" y="3518"/>
                </a:lnTo>
                <a:lnTo>
                  <a:pt x="1428" y="3515"/>
                </a:lnTo>
                <a:lnTo>
                  <a:pt x="1439" y="3512"/>
                </a:lnTo>
                <a:lnTo>
                  <a:pt x="1451" y="3507"/>
                </a:lnTo>
                <a:lnTo>
                  <a:pt x="1462" y="3502"/>
                </a:lnTo>
                <a:lnTo>
                  <a:pt x="1473" y="3496"/>
                </a:lnTo>
                <a:lnTo>
                  <a:pt x="1484" y="3491"/>
                </a:lnTo>
                <a:lnTo>
                  <a:pt x="1494" y="3484"/>
                </a:lnTo>
                <a:lnTo>
                  <a:pt x="1504" y="3476"/>
                </a:lnTo>
                <a:lnTo>
                  <a:pt x="1514" y="3469"/>
                </a:lnTo>
                <a:lnTo>
                  <a:pt x="1524" y="3461"/>
                </a:lnTo>
                <a:lnTo>
                  <a:pt x="1533" y="3453"/>
                </a:lnTo>
                <a:lnTo>
                  <a:pt x="1540" y="3444"/>
                </a:lnTo>
                <a:lnTo>
                  <a:pt x="1549" y="3434"/>
                </a:lnTo>
                <a:lnTo>
                  <a:pt x="1557" y="3426"/>
                </a:lnTo>
                <a:lnTo>
                  <a:pt x="1563" y="3416"/>
                </a:lnTo>
                <a:lnTo>
                  <a:pt x="1570" y="3405"/>
                </a:lnTo>
                <a:lnTo>
                  <a:pt x="1577" y="3395"/>
                </a:lnTo>
                <a:lnTo>
                  <a:pt x="1582" y="3384"/>
                </a:lnTo>
                <a:lnTo>
                  <a:pt x="1588" y="3373"/>
                </a:lnTo>
                <a:lnTo>
                  <a:pt x="1592" y="3360"/>
                </a:lnTo>
                <a:lnTo>
                  <a:pt x="1596" y="3349"/>
                </a:lnTo>
                <a:lnTo>
                  <a:pt x="1600" y="3337"/>
                </a:lnTo>
                <a:lnTo>
                  <a:pt x="1602" y="3325"/>
                </a:lnTo>
                <a:lnTo>
                  <a:pt x="1605" y="3313"/>
                </a:lnTo>
                <a:lnTo>
                  <a:pt x="1606" y="3300"/>
                </a:lnTo>
                <a:lnTo>
                  <a:pt x="1608" y="3288"/>
                </a:lnTo>
                <a:lnTo>
                  <a:pt x="1608" y="3274"/>
                </a:lnTo>
                <a:lnTo>
                  <a:pt x="1608" y="3261"/>
                </a:lnTo>
                <a:lnTo>
                  <a:pt x="1574" y="2438"/>
                </a:lnTo>
                <a:lnTo>
                  <a:pt x="1671" y="2434"/>
                </a:lnTo>
                <a:lnTo>
                  <a:pt x="1685" y="2434"/>
                </a:lnTo>
                <a:lnTo>
                  <a:pt x="1697" y="2432"/>
                </a:lnTo>
                <a:lnTo>
                  <a:pt x="1710" y="2430"/>
                </a:lnTo>
                <a:lnTo>
                  <a:pt x="1722" y="2427"/>
                </a:lnTo>
                <a:lnTo>
                  <a:pt x="1734" y="2424"/>
                </a:lnTo>
                <a:lnTo>
                  <a:pt x="1746" y="2420"/>
                </a:lnTo>
                <a:lnTo>
                  <a:pt x="1758" y="2415"/>
                </a:lnTo>
                <a:lnTo>
                  <a:pt x="1770" y="2411"/>
                </a:lnTo>
                <a:lnTo>
                  <a:pt x="1781" y="2405"/>
                </a:lnTo>
                <a:lnTo>
                  <a:pt x="1791" y="2399"/>
                </a:lnTo>
                <a:lnTo>
                  <a:pt x="1802" y="2392"/>
                </a:lnTo>
                <a:lnTo>
                  <a:pt x="1812" y="2386"/>
                </a:lnTo>
                <a:lnTo>
                  <a:pt x="1821" y="2378"/>
                </a:lnTo>
                <a:lnTo>
                  <a:pt x="1830" y="2370"/>
                </a:lnTo>
                <a:lnTo>
                  <a:pt x="1839" y="2361"/>
                </a:lnTo>
                <a:lnTo>
                  <a:pt x="1848" y="2352"/>
                </a:lnTo>
                <a:lnTo>
                  <a:pt x="1856" y="2344"/>
                </a:lnTo>
                <a:lnTo>
                  <a:pt x="1863" y="2334"/>
                </a:lnTo>
                <a:lnTo>
                  <a:pt x="1871" y="2324"/>
                </a:lnTo>
                <a:lnTo>
                  <a:pt x="1878" y="2314"/>
                </a:lnTo>
                <a:lnTo>
                  <a:pt x="1883" y="2303"/>
                </a:lnTo>
                <a:lnTo>
                  <a:pt x="1889" y="2292"/>
                </a:lnTo>
                <a:lnTo>
                  <a:pt x="1894" y="2281"/>
                </a:lnTo>
                <a:lnTo>
                  <a:pt x="1899" y="2270"/>
                </a:lnTo>
                <a:lnTo>
                  <a:pt x="1903" y="2258"/>
                </a:lnTo>
                <a:lnTo>
                  <a:pt x="1906" y="2247"/>
                </a:lnTo>
                <a:lnTo>
                  <a:pt x="1910" y="2233"/>
                </a:lnTo>
                <a:lnTo>
                  <a:pt x="1912" y="2221"/>
                </a:lnTo>
                <a:lnTo>
                  <a:pt x="1914" y="2209"/>
                </a:lnTo>
                <a:lnTo>
                  <a:pt x="1915" y="2196"/>
                </a:lnTo>
                <a:lnTo>
                  <a:pt x="1915" y="2184"/>
                </a:lnTo>
                <a:lnTo>
                  <a:pt x="1915" y="2170"/>
                </a:lnTo>
                <a:lnTo>
                  <a:pt x="1892" y="1604"/>
                </a:lnTo>
                <a:lnTo>
                  <a:pt x="1891" y="1590"/>
                </a:lnTo>
                <a:lnTo>
                  <a:pt x="1890" y="1578"/>
                </a:lnTo>
                <a:lnTo>
                  <a:pt x="1888" y="1565"/>
                </a:lnTo>
                <a:lnTo>
                  <a:pt x="1884" y="1553"/>
                </a:lnTo>
                <a:lnTo>
                  <a:pt x="1881" y="1541"/>
                </a:lnTo>
                <a:lnTo>
                  <a:pt x="1878" y="1529"/>
                </a:lnTo>
                <a:lnTo>
                  <a:pt x="1872" y="1518"/>
                </a:lnTo>
                <a:lnTo>
                  <a:pt x="1868" y="1505"/>
                </a:lnTo>
                <a:lnTo>
                  <a:pt x="1862" y="1494"/>
                </a:lnTo>
                <a:lnTo>
                  <a:pt x="1856" y="1484"/>
                </a:lnTo>
                <a:lnTo>
                  <a:pt x="1849" y="1473"/>
                </a:lnTo>
                <a:lnTo>
                  <a:pt x="1842" y="1464"/>
                </a:lnTo>
                <a:lnTo>
                  <a:pt x="1835" y="1454"/>
                </a:lnTo>
                <a:lnTo>
                  <a:pt x="1827" y="1445"/>
                </a:lnTo>
                <a:lnTo>
                  <a:pt x="1818" y="1436"/>
                </a:lnTo>
                <a:lnTo>
                  <a:pt x="1809" y="1427"/>
                </a:lnTo>
                <a:lnTo>
                  <a:pt x="1801" y="1419"/>
                </a:lnTo>
                <a:lnTo>
                  <a:pt x="1791" y="1412"/>
                </a:lnTo>
                <a:lnTo>
                  <a:pt x="1781" y="1404"/>
                </a:lnTo>
                <a:lnTo>
                  <a:pt x="1771" y="1397"/>
                </a:lnTo>
                <a:lnTo>
                  <a:pt x="1761" y="1392"/>
                </a:lnTo>
                <a:lnTo>
                  <a:pt x="1750" y="1386"/>
                </a:lnTo>
                <a:lnTo>
                  <a:pt x="1739" y="1381"/>
                </a:lnTo>
                <a:lnTo>
                  <a:pt x="1727" y="1376"/>
                </a:lnTo>
                <a:lnTo>
                  <a:pt x="1716" y="1372"/>
                </a:lnTo>
                <a:lnTo>
                  <a:pt x="1703" y="1369"/>
                </a:lnTo>
                <a:lnTo>
                  <a:pt x="1691" y="1365"/>
                </a:lnTo>
                <a:lnTo>
                  <a:pt x="1678" y="1363"/>
                </a:lnTo>
                <a:lnTo>
                  <a:pt x="1666" y="1361"/>
                </a:lnTo>
                <a:lnTo>
                  <a:pt x="1654" y="1360"/>
                </a:lnTo>
                <a:lnTo>
                  <a:pt x="1641" y="1360"/>
                </a:lnTo>
                <a:lnTo>
                  <a:pt x="1627" y="1360"/>
                </a:lnTo>
                <a:lnTo>
                  <a:pt x="243" y="1417"/>
                </a:lnTo>
                <a:lnTo>
                  <a:pt x="230" y="1417"/>
                </a:lnTo>
                <a:lnTo>
                  <a:pt x="217" y="1419"/>
                </a:lnTo>
                <a:lnTo>
                  <a:pt x="205" y="1422"/>
                </a:lnTo>
                <a:lnTo>
                  <a:pt x="192" y="1424"/>
                </a:lnTo>
                <a:lnTo>
                  <a:pt x="179" y="1427"/>
                </a:lnTo>
                <a:lnTo>
                  <a:pt x="167" y="1432"/>
                </a:lnTo>
                <a:lnTo>
                  <a:pt x="155" y="1436"/>
                </a:lnTo>
                <a:lnTo>
                  <a:pt x="144" y="1441"/>
                </a:lnTo>
                <a:lnTo>
                  <a:pt x="133" y="1447"/>
                </a:lnTo>
                <a:lnTo>
                  <a:pt x="122" y="1452"/>
                </a:lnTo>
                <a:lnTo>
                  <a:pt x="112" y="1459"/>
                </a:lnTo>
                <a:lnTo>
                  <a:pt x="102" y="1466"/>
                </a:lnTo>
                <a:lnTo>
                  <a:pt x="92" y="1473"/>
                </a:lnTo>
                <a:lnTo>
                  <a:pt x="83" y="1481"/>
                </a:lnTo>
                <a:lnTo>
                  <a:pt x="75" y="1490"/>
                </a:lnTo>
                <a:lnTo>
                  <a:pt x="66" y="1499"/>
                </a:lnTo>
                <a:lnTo>
                  <a:pt x="58" y="1508"/>
                </a:lnTo>
                <a:lnTo>
                  <a:pt x="50" y="1518"/>
                </a:lnTo>
                <a:lnTo>
                  <a:pt x="44" y="1527"/>
                </a:lnTo>
                <a:lnTo>
                  <a:pt x="37" y="1537"/>
                </a:lnTo>
                <a:lnTo>
                  <a:pt x="31" y="1548"/>
                </a:lnTo>
                <a:lnTo>
                  <a:pt x="25" y="1559"/>
                </a:lnTo>
                <a:lnTo>
                  <a:pt x="21" y="1570"/>
                </a:lnTo>
                <a:lnTo>
                  <a:pt x="16" y="1582"/>
                </a:lnTo>
                <a:lnTo>
                  <a:pt x="12" y="1594"/>
                </a:lnTo>
                <a:lnTo>
                  <a:pt x="8" y="1606"/>
                </a:lnTo>
                <a:lnTo>
                  <a:pt x="5" y="1618"/>
                </a:lnTo>
                <a:lnTo>
                  <a:pt x="3" y="1630"/>
                </a:lnTo>
                <a:lnTo>
                  <a:pt x="2" y="1642"/>
                </a:lnTo>
                <a:lnTo>
                  <a:pt x="1" y="1655"/>
                </a:lnTo>
                <a:lnTo>
                  <a:pt x="0" y="1668"/>
                </a:lnTo>
                <a:lnTo>
                  <a:pt x="1" y="1681"/>
                </a:lnTo>
                <a:close/>
                <a:moveTo>
                  <a:pt x="1488" y="565"/>
                </a:moveTo>
                <a:lnTo>
                  <a:pt x="1490" y="594"/>
                </a:lnTo>
                <a:lnTo>
                  <a:pt x="1488" y="625"/>
                </a:lnTo>
                <a:lnTo>
                  <a:pt x="1486" y="654"/>
                </a:lnTo>
                <a:lnTo>
                  <a:pt x="1482" y="684"/>
                </a:lnTo>
                <a:lnTo>
                  <a:pt x="1476" y="712"/>
                </a:lnTo>
                <a:lnTo>
                  <a:pt x="1470" y="740"/>
                </a:lnTo>
                <a:lnTo>
                  <a:pt x="1462" y="769"/>
                </a:lnTo>
                <a:lnTo>
                  <a:pt x="1452" y="795"/>
                </a:lnTo>
                <a:lnTo>
                  <a:pt x="1441" y="822"/>
                </a:lnTo>
                <a:lnTo>
                  <a:pt x="1429" y="848"/>
                </a:lnTo>
                <a:lnTo>
                  <a:pt x="1417" y="873"/>
                </a:lnTo>
                <a:lnTo>
                  <a:pt x="1402" y="898"/>
                </a:lnTo>
                <a:lnTo>
                  <a:pt x="1387" y="921"/>
                </a:lnTo>
                <a:lnTo>
                  <a:pt x="1370" y="944"/>
                </a:lnTo>
                <a:lnTo>
                  <a:pt x="1353" y="966"/>
                </a:lnTo>
                <a:lnTo>
                  <a:pt x="1334" y="987"/>
                </a:lnTo>
                <a:lnTo>
                  <a:pt x="1314" y="1008"/>
                </a:lnTo>
                <a:lnTo>
                  <a:pt x="1293" y="1027"/>
                </a:lnTo>
                <a:lnTo>
                  <a:pt x="1272" y="1046"/>
                </a:lnTo>
                <a:lnTo>
                  <a:pt x="1249" y="1063"/>
                </a:lnTo>
                <a:lnTo>
                  <a:pt x="1226" y="1080"/>
                </a:lnTo>
                <a:lnTo>
                  <a:pt x="1203" y="1094"/>
                </a:lnTo>
                <a:lnTo>
                  <a:pt x="1177" y="1108"/>
                </a:lnTo>
                <a:lnTo>
                  <a:pt x="1152" y="1122"/>
                </a:lnTo>
                <a:lnTo>
                  <a:pt x="1126" y="1133"/>
                </a:lnTo>
                <a:lnTo>
                  <a:pt x="1099" y="1144"/>
                </a:lnTo>
                <a:lnTo>
                  <a:pt x="1072" y="1153"/>
                </a:lnTo>
                <a:lnTo>
                  <a:pt x="1043" y="1160"/>
                </a:lnTo>
                <a:lnTo>
                  <a:pt x="1014" y="1167"/>
                </a:lnTo>
                <a:lnTo>
                  <a:pt x="984" y="1171"/>
                </a:lnTo>
                <a:lnTo>
                  <a:pt x="955" y="1175"/>
                </a:lnTo>
                <a:lnTo>
                  <a:pt x="925" y="1177"/>
                </a:lnTo>
                <a:lnTo>
                  <a:pt x="895" y="1178"/>
                </a:lnTo>
                <a:lnTo>
                  <a:pt x="864" y="1177"/>
                </a:lnTo>
                <a:lnTo>
                  <a:pt x="836" y="1173"/>
                </a:lnTo>
                <a:lnTo>
                  <a:pt x="806" y="1170"/>
                </a:lnTo>
                <a:lnTo>
                  <a:pt x="777" y="1165"/>
                </a:lnTo>
                <a:lnTo>
                  <a:pt x="748" y="1158"/>
                </a:lnTo>
                <a:lnTo>
                  <a:pt x="721" y="1149"/>
                </a:lnTo>
                <a:lnTo>
                  <a:pt x="694" y="1140"/>
                </a:lnTo>
                <a:lnTo>
                  <a:pt x="668" y="1129"/>
                </a:lnTo>
                <a:lnTo>
                  <a:pt x="641" y="1117"/>
                </a:lnTo>
                <a:lnTo>
                  <a:pt x="616" y="1104"/>
                </a:lnTo>
                <a:lnTo>
                  <a:pt x="592" y="1090"/>
                </a:lnTo>
                <a:lnTo>
                  <a:pt x="569" y="1074"/>
                </a:lnTo>
                <a:lnTo>
                  <a:pt x="546" y="1058"/>
                </a:lnTo>
                <a:lnTo>
                  <a:pt x="523" y="1040"/>
                </a:lnTo>
                <a:lnTo>
                  <a:pt x="501" y="1021"/>
                </a:lnTo>
                <a:lnTo>
                  <a:pt x="482" y="1003"/>
                </a:lnTo>
                <a:lnTo>
                  <a:pt x="462" y="982"/>
                </a:lnTo>
                <a:lnTo>
                  <a:pt x="444" y="960"/>
                </a:lnTo>
                <a:lnTo>
                  <a:pt x="426" y="937"/>
                </a:lnTo>
                <a:lnTo>
                  <a:pt x="410" y="914"/>
                </a:lnTo>
                <a:lnTo>
                  <a:pt x="396" y="890"/>
                </a:lnTo>
                <a:lnTo>
                  <a:pt x="381" y="866"/>
                </a:lnTo>
                <a:lnTo>
                  <a:pt x="368" y="840"/>
                </a:lnTo>
                <a:lnTo>
                  <a:pt x="357" y="814"/>
                </a:lnTo>
                <a:lnTo>
                  <a:pt x="346" y="786"/>
                </a:lnTo>
                <a:lnTo>
                  <a:pt x="337" y="759"/>
                </a:lnTo>
                <a:lnTo>
                  <a:pt x="329" y="731"/>
                </a:lnTo>
                <a:lnTo>
                  <a:pt x="323" y="703"/>
                </a:lnTo>
                <a:lnTo>
                  <a:pt x="318" y="673"/>
                </a:lnTo>
                <a:lnTo>
                  <a:pt x="315" y="643"/>
                </a:lnTo>
                <a:lnTo>
                  <a:pt x="313" y="613"/>
                </a:lnTo>
                <a:lnTo>
                  <a:pt x="312" y="582"/>
                </a:lnTo>
                <a:lnTo>
                  <a:pt x="313" y="553"/>
                </a:lnTo>
                <a:lnTo>
                  <a:pt x="316" y="523"/>
                </a:lnTo>
                <a:lnTo>
                  <a:pt x="319" y="494"/>
                </a:lnTo>
                <a:lnTo>
                  <a:pt x="325" y="465"/>
                </a:lnTo>
                <a:lnTo>
                  <a:pt x="332" y="437"/>
                </a:lnTo>
                <a:lnTo>
                  <a:pt x="340" y="409"/>
                </a:lnTo>
                <a:lnTo>
                  <a:pt x="349" y="382"/>
                </a:lnTo>
                <a:lnTo>
                  <a:pt x="360" y="355"/>
                </a:lnTo>
                <a:lnTo>
                  <a:pt x="372" y="330"/>
                </a:lnTo>
                <a:lnTo>
                  <a:pt x="386" y="304"/>
                </a:lnTo>
                <a:lnTo>
                  <a:pt x="400" y="280"/>
                </a:lnTo>
                <a:lnTo>
                  <a:pt x="415" y="256"/>
                </a:lnTo>
                <a:lnTo>
                  <a:pt x="432" y="233"/>
                </a:lnTo>
                <a:lnTo>
                  <a:pt x="450" y="211"/>
                </a:lnTo>
                <a:lnTo>
                  <a:pt x="468" y="190"/>
                </a:lnTo>
                <a:lnTo>
                  <a:pt x="487" y="170"/>
                </a:lnTo>
                <a:lnTo>
                  <a:pt x="508" y="150"/>
                </a:lnTo>
                <a:lnTo>
                  <a:pt x="530" y="131"/>
                </a:lnTo>
                <a:lnTo>
                  <a:pt x="552" y="115"/>
                </a:lnTo>
                <a:lnTo>
                  <a:pt x="575" y="98"/>
                </a:lnTo>
                <a:lnTo>
                  <a:pt x="600" y="83"/>
                </a:lnTo>
                <a:lnTo>
                  <a:pt x="624" y="69"/>
                </a:lnTo>
                <a:lnTo>
                  <a:pt x="649" y="56"/>
                </a:lnTo>
                <a:lnTo>
                  <a:pt x="676" y="44"/>
                </a:lnTo>
                <a:lnTo>
                  <a:pt x="703" y="34"/>
                </a:lnTo>
                <a:lnTo>
                  <a:pt x="731" y="25"/>
                </a:lnTo>
                <a:lnTo>
                  <a:pt x="758" y="18"/>
                </a:lnTo>
                <a:lnTo>
                  <a:pt x="787" y="11"/>
                </a:lnTo>
                <a:lnTo>
                  <a:pt x="817" y="6"/>
                </a:lnTo>
                <a:lnTo>
                  <a:pt x="847" y="2"/>
                </a:lnTo>
                <a:lnTo>
                  <a:pt x="876" y="0"/>
                </a:lnTo>
                <a:lnTo>
                  <a:pt x="907" y="0"/>
                </a:lnTo>
                <a:lnTo>
                  <a:pt x="937" y="1"/>
                </a:lnTo>
                <a:lnTo>
                  <a:pt x="967" y="3"/>
                </a:lnTo>
                <a:lnTo>
                  <a:pt x="995" y="8"/>
                </a:lnTo>
                <a:lnTo>
                  <a:pt x="1024" y="13"/>
                </a:lnTo>
                <a:lnTo>
                  <a:pt x="1053" y="20"/>
                </a:lnTo>
                <a:lnTo>
                  <a:pt x="1080" y="28"/>
                </a:lnTo>
                <a:lnTo>
                  <a:pt x="1108" y="37"/>
                </a:lnTo>
                <a:lnTo>
                  <a:pt x="1134" y="49"/>
                </a:lnTo>
                <a:lnTo>
                  <a:pt x="1160" y="60"/>
                </a:lnTo>
                <a:lnTo>
                  <a:pt x="1185" y="73"/>
                </a:lnTo>
                <a:lnTo>
                  <a:pt x="1209" y="87"/>
                </a:lnTo>
                <a:lnTo>
                  <a:pt x="1234" y="103"/>
                </a:lnTo>
                <a:lnTo>
                  <a:pt x="1256" y="119"/>
                </a:lnTo>
                <a:lnTo>
                  <a:pt x="1279" y="137"/>
                </a:lnTo>
                <a:lnTo>
                  <a:pt x="1300" y="156"/>
                </a:lnTo>
                <a:lnTo>
                  <a:pt x="1320" y="175"/>
                </a:lnTo>
                <a:lnTo>
                  <a:pt x="1340" y="196"/>
                </a:lnTo>
                <a:lnTo>
                  <a:pt x="1357" y="217"/>
                </a:lnTo>
                <a:lnTo>
                  <a:pt x="1375" y="239"/>
                </a:lnTo>
                <a:lnTo>
                  <a:pt x="1391" y="262"/>
                </a:lnTo>
                <a:lnTo>
                  <a:pt x="1407" y="287"/>
                </a:lnTo>
                <a:lnTo>
                  <a:pt x="1420" y="312"/>
                </a:lnTo>
                <a:lnTo>
                  <a:pt x="1433" y="337"/>
                </a:lnTo>
                <a:lnTo>
                  <a:pt x="1444" y="364"/>
                </a:lnTo>
                <a:lnTo>
                  <a:pt x="1455" y="390"/>
                </a:lnTo>
                <a:lnTo>
                  <a:pt x="1464" y="418"/>
                </a:lnTo>
                <a:lnTo>
                  <a:pt x="1472" y="447"/>
                </a:lnTo>
                <a:lnTo>
                  <a:pt x="1478" y="475"/>
                </a:lnTo>
                <a:lnTo>
                  <a:pt x="1483" y="504"/>
                </a:lnTo>
                <a:lnTo>
                  <a:pt x="1487" y="534"/>
                </a:lnTo>
                <a:lnTo>
                  <a:pt x="1488" y="565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3" name="Freeform 14"/>
          <p:cNvSpPr>
            <a:spLocks noEditPoints="1"/>
          </p:cNvSpPr>
          <p:nvPr/>
        </p:nvSpPr>
        <p:spPr bwMode="auto">
          <a:xfrm>
            <a:off x="4182528" y="4427538"/>
            <a:ext cx="177800" cy="285750"/>
          </a:xfrm>
          <a:custGeom>
            <a:avLst/>
            <a:gdLst>
              <a:gd name="T0" fmla="*/ 2147483646 w 2157"/>
              <a:gd name="T1" fmla="*/ 2147483646 h 3478"/>
              <a:gd name="T2" fmla="*/ 2147483646 w 2157"/>
              <a:gd name="T3" fmla="*/ 2147483646 h 3478"/>
              <a:gd name="T4" fmla="*/ 2147483646 w 2157"/>
              <a:gd name="T5" fmla="*/ 2147483646 h 3478"/>
              <a:gd name="T6" fmla="*/ 2147483646 w 2157"/>
              <a:gd name="T7" fmla="*/ 2147483646 h 3478"/>
              <a:gd name="T8" fmla="*/ 2147483646 w 2157"/>
              <a:gd name="T9" fmla="*/ 2147483646 h 3478"/>
              <a:gd name="T10" fmla="*/ 875951689 w 2157"/>
              <a:gd name="T11" fmla="*/ 2147483646 h 3478"/>
              <a:gd name="T12" fmla="*/ 45924660 w 2157"/>
              <a:gd name="T13" fmla="*/ 2147483646 h 3478"/>
              <a:gd name="T14" fmla="*/ 322600336 w 2157"/>
              <a:gd name="T15" fmla="*/ 2147483646 h 3478"/>
              <a:gd name="T16" fmla="*/ 1475234461 w 2157"/>
              <a:gd name="T17" fmla="*/ 2147483646 h 3478"/>
              <a:gd name="T18" fmla="*/ 2147483646 w 2157"/>
              <a:gd name="T19" fmla="*/ 2147483646 h 3478"/>
              <a:gd name="T20" fmla="*/ 2147483646 w 2157"/>
              <a:gd name="T21" fmla="*/ 2147483646 h 3478"/>
              <a:gd name="T22" fmla="*/ 2147483646 w 2157"/>
              <a:gd name="T23" fmla="*/ 2147483646 h 3478"/>
              <a:gd name="T24" fmla="*/ 2147483646 w 2157"/>
              <a:gd name="T25" fmla="*/ 2147483646 h 3478"/>
              <a:gd name="T26" fmla="*/ 2147483646 w 2157"/>
              <a:gd name="T27" fmla="*/ 2147483646 h 3478"/>
              <a:gd name="T28" fmla="*/ 2147483646 w 2157"/>
              <a:gd name="T29" fmla="*/ 2147483646 h 3478"/>
              <a:gd name="T30" fmla="*/ 2147483646 w 2157"/>
              <a:gd name="T31" fmla="*/ 2147483646 h 3478"/>
              <a:gd name="T32" fmla="*/ 2147483646 w 2157"/>
              <a:gd name="T33" fmla="*/ 2147483646 h 3478"/>
              <a:gd name="T34" fmla="*/ 2147483646 w 2157"/>
              <a:gd name="T35" fmla="*/ 2147483646 h 3478"/>
              <a:gd name="T36" fmla="*/ 2147483646 w 2157"/>
              <a:gd name="T37" fmla="*/ 2147483646 h 3478"/>
              <a:gd name="T38" fmla="*/ 2147483646 w 2157"/>
              <a:gd name="T39" fmla="*/ 2147483646 h 3478"/>
              <a:gd name="T40" fmla="*/ 2147483646 w 2157"/>
              <a:gd name="T41" fmla="*/ 2147483646 h 3478"/>
              <a:gd name="T42" fmla="*/ 2147483646 w 2157"/>
              <a:gd name="T43" fmla="*/ 2147483646 h 3478"/>
              <a:gd name="T44" fmla="*/ 2147483646 w 2157"/>
              <a:gd name="T45" fmla="*/ 2147483646 h 3478"/>
              <a:gd name="T46" fmla="*/ 2147483646 w 2157"/>
              <a:gd name="T47" fmla="*/ 2147483646 h 3478"/>
              <a:gd name="T48" fmla="*/ 2147483646 w 2157"/>
              <a:gd name="T49" fmla="*/ 2147483646 h 3478"/>
              <a:gd name="T50" fmla="*/ 2147483646 w 2157"/>
              <a:gd name="T51" fmla="*/ 2147483646 h 3478"/>
              <a:gd name="T52" fmla="*/ 2147483646 w 2157"/>
              <a:gd name="T53" fmla="*/ 2147483646 h 3478"/>
              <a:gd name="T54" fmla="*/ 2147483646 w 2157"/>
              <a:gd name="T55" fmla="*/ 2147483646 h 3478"/>
              <a:gd name="T56" fmla="*/ 2147483646 w 2157"/>
              <a:gd name="T57" fmla="*/ 2147483646 h 3478"/>
              <a:gd name="T58" fmla="*/ 2147483646 w 2157"/>
              <a:gd name="T59" fmla="*/ 2147483646 h 3478"/>
              <a:gd name="T60" fmla="*/ 2147483646 w 2157"/>
              <a:gd name="T61" fmla="*/ 2147483646 h 3478"/>
              <a:gd name="T62" fmla="*/ 2147483646 w 2157"/>
              <a:gd name="T63" fmla="*/ 2147483646 h 3478"/>
              <a:gd name="T64" fmla="*/ 2147483646 w 2157"/>
              <a:gd name="T65" fmla="*/ 2147483646 h 3478"/>
              <a:gd name="T66" fmla="*/ 2147483646 w 2157"/>
              <a:gd name="T67" fmla="*/ 2147483646 h 3478"/>
              <a:gd name="T68" fmla="*/ 2147483646 w 2157"/>
              <a:gd name="T69" fmla="*/ 2147483646 h 3478"/>
              <a:gd name="T70" fmla="*/ 2147483646 w 2157"/>
              <a:gd name="T71" fmla="*/ 2147483646 h 3478"/>
              <a:gd name="T72" fmla="*/ 2147483646 w 2157"/>
              <a:gd name="T73" fmla="*/ 2147483646 h 3478"/>
              <a:gd name="T74" fmla="*/ 2147483646 w 2157"/>
              <a:gd name="T75" fmla="*/ 2147483646 h 3478"/>
              <a:gd name="T76" fmla="*/ 2147483646 w 2157"/>
              <a:gd name="T77" fmla="*/ 2147483646 h 3478"/>
              <a:gd name="T78" fmla="*/ 2147483646 w 2157"/>
              <a:gd name="T79" fmla="*/ 2147483646 h 3478"/>
              <a:gd name="T80" fmla="*/ 2147483646 w 2157"/>
              <a:gd name="T81" fmla="*/ 2147483646 h 3478"/>
              <a:gd name="T82" fmla="*/ 2147483646 w 2157"/>
              <a:gd name="T83" fmla="*/ 2147483646 h 3478"/>
              <a:gd name="T84" fmla="*/ 2147483646 w 2157"/>
              <a:gd name="T85" fmla="*/ 2147483646 h 3478"/>
              <a:gd name="T86" fmla="*/ 2147483646 w 2157"/>
              <a:gd name="T87" fmla="*/ 2147483646 h 3478"/>
              <a:gd name="T88" fmla="*/ 2147483646 w 2157"/>
              <a:gd name="T89" fmla="*/ 2147483646 h 3478"/>
              <a:gd name="T90" fmla="*/ 2147483646 w 2157"/>
              <a:gd name="T91" fmla="*/ 2147483646 h 3478"/>
              <a:gd name="T92" fmla="*/ 2147483646 w 2157"/>
              <a:gd name="T93" fmla="*/ 2147483646 h 3478"/>
              <a:gd name="T94" fmla="*/ 2147483646 w 2157"/>
              <a:gd name="T95" fmla="*/ 228492536 h 3478"/>
              <a:gd name="T96" fmla="*/ 2147483646 w 2157"/>
              <a:gd name="T97" fmla="*/ 410949005 h 3478"/>
              <a:gd name="T98" fmla="*/ 2147483646 w 2157"/>
              <a:gd name="T99" fmla="*/ 2147483646 h 3478"/>
              <a:gd name="T100" fmla="*/ 2147483646 w 2157"/>
              <a:gd name="T101" fmla="*/ 2147483646 h 3478"/>
              <a:gd name="T102" fmla="*/ 2147483646 w 2157"/>
              <a:gd name="T103" fmla="*/ 2147483646 h 3478"/>
              <a:gd name="T104" fmla="*/ 2147483646 w 2157"/>
              <a:gd name="T105" fmla="*/ 2147483646 h 3478"/>
              <a:gd name="T106" fmla="*/ 2147483646 w 2157"/>
              <a:gd name="T107" fmla="*/ 2147483646 h 3478"/>
              <a:gd name="T108" fmla="*/ 2147483646 w 2157"/>
              <a:gd name="T109" fmla="*/ 2147483646 h 347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157" h="3478">
                <a:moveTo>
                  <a:pt x="301" y="1219"/>
                </a:moveTo>
                <a:lnTo>
                  <a:pt x="90" y="1750"/>
                </a:lnTo>
                <a:lnTo>
                  <a:pt x="85" y="1763"/>
                </a:lnTo>
                <a:lnTo>
                  <a:pt x="81" y="1775"/>
                </a:lnTo>
                <a:lnTo>
                  <a:pt x="78" y="1787"/>
                </a:lnTo>
                <a:lnTo>
                  <a:pt x="75" y="1799"/>
                </a:lnTo>
                <a:lnTo>
                  <a:pt x="73" y="1811"/>
                </a:lnTo>
                <a:lnTo>
                  <a:pt x="72" y="1824"/>
                </a:lnTo>
                <a:lnTo>
                  <a:pt x="72" y="1837"/>
                </a:lnTo>
                <a:lnTo>
                  <a:pt x="72" y="1849"/>
                </a:lnTo>
                <a:lnTo>
                  <a:pt x="72" y="1861"/>
                </a:lnTo>
                <a:lnTo>
                  <a:pt x="73" y="1874"/>
                </a:lnTo>
                <a:lnTo>
                  <a:pt x="75" y="1886"/>
                </a:lnTo>
                <a:lnTo>
                  <a:pt x="77" y="1897"/>
                </a:lnTo>
                <a:lnTo>
                  <a:pt x="81" y="1909"/>
                </a:lnTo>
                <a:lnTo>
                  <a:pt x="84" y="1921"/>
                </a:lnTo>
                <a:lnTo>
                  <a:pt x="87" y="1932"/>
                </a:lnTo>
                <a:lnTo>
                  <a:pt x="93" y="1945"/>
                </a:lnTo>
                <a:lnTo>
                  <a:pt x="97" y="1956"/>
                </a:lnTo>
                <a:lnTo>
                  <a:pt x="103" y="1966"/>
                </a:lnTo>
                <a:lnTo>
                  <a:pt x="109" y="1977"/>
                </a:lnTo>
                <a:lnTo>
                  <a:pt x="116" y="1986"/>
                </a:lnTo>
                <a:lnTo>
                  <a:pt x="123" y="1996"/>
                </a:lnTo>
                <a:lnTo>
                  <a:pt x="130" y="2006"/>
                </a:lnTo>
                <a:lnTo>
                  <a:pt x="139" y="2016"/>
                </a:lnTo>
                <a:lnTo>
                  <a:pt x="147" y="2025"/>
                </a:lnTo>
                <a:lnTo>
                  <a:pt x="156" y="2033"/>
                </a:lnTo>
                <a:lnTo>
                  <a:pt x="166" y="2042"/>
                </a:lnTo>
                <a:lnTo>
                  <a:pt x="176" y="2049"/>
                </a:lnTo>
                <a:lnTo>
                  <a:pt x="185" y="2056"/>
                </a:lnTo>
                <a:lnTo>
                  <a:pt x="196" y="2063"/>
                </a:lnTo>
                <a:lnTo>
                  <a:pt x="207" y="2069"/>
                </a:lnTo>
                <a:lnTo>
                  <a:pt x="220" y="2075"/>
                </a:lnTo>
                <a:lnTo>
                  <a:pt x="232" y="2080"/>
                </a:lnTo>
                <a:lnTo>
                  <a:pt x="322" y="2116"/>
                </a:lnTo>
                <a:lnTo>
                  <a:pt x="19" y="2878"/>
                </a:lnTo>
                <a:lnTo>
                  <a:pt x="15" y="2890"/>
                </a:lnTo>
                <a:lnTo>
                  <a:pt x="10" y="2902"/>
                </a:lnTo>
                <a:lnTo>
                  <a:pt x="7" y="2914"/>
                </a:lnTo>
                <a:lnTo>
                  <a:pt x="5" y="2926"/>
                </a:lnTo>
                <a:lnTo>
                  <a:pt x="2" y="2939"/>
                </a:lnTo>
                <a:lnTo>
                  <a:pt x="1" y="2952"/>
                </a:lnTo>
                <a:lnTo>
                  <a:pt x="0" y="2964"/>
                </a:lnTo>
                <a:lnTo>
                  <a:pt x="0" y="2976"/>
                </a:lnTo>
                <a:lnTo>
                  <a:pt x="1" y="2989"/>
                </a:lnTo>
                <a:lnTo>
                  <a:pt x="2" y="3001"/>
                </a:lnTo>
                <a:lnTo>
                  <a:pt x="5" y="3013"/>
                </a:lnTo>
                <a:lnTo>
                  <a:pt x="7" y="3025"/>
                </a:lnTo>
                <a:lnTo>
                  <a:pt x="9" y="3036"/>
                </a:lnTo>
                <a:lnTo>
                  <a:pt x="12" y="3049"/>
                </a:lnTo>
                <a:lnTo>
                  <a:pt x="17" y="3061"/>
                </a:lnTo>
                <a:lnTo>
                  <a:pt x="21" y="3072"/>
                </a:lnTo>
                <a:lnTo>
                  <a:pt x="27" y="3083"/>
                </a:lnTo>
                <a:lnTo>
                  <a:pt x="32" y="3094"/>
                </a:lnTo>
                <a:lnTo>
                  <a:pt x="38" y="3104"/>
                </a:lnTo>
                <a:lnTo>
                  <a:pt x="44" y="3115"/>
                </a:lnTo>
                <a:lnTo>
                  <a:pt x="52" y="3125"/>
                </a:lnTo>
                <a:lnTo>
                  <a:pt x="60" y="3133"/>
                </a:lnTo>
                <a:lnTo>
                  <a:pt x="67" y="3143"/>
                </a:lnTo>
                <a:lnTo>
                  <a:pt x="76" y="3152"/>
                </a:lnTo>
                <a:lnTo>
                  <a:pt x="85" y="3161"/>
                </a:lnTo>
                <a:lnTo>
                  <a:pt x="95" y="3169"/>
                </a:lnTo>
                <a:lnTo>
                  <a:pt x="105" y="3176"/>
                </a:lnTo>
                <a:lnTo>
                  <a:pt x="115" y="3183"/>
                </a:lnTo>
                <a:lnTo>
                  <a:pt x="126" y="3191"/>
                </a:lnTo>
                <a:lnTo>
                  <a:pt x="137" y="3196"/>
                </a:lnTo>
                <a:lnTo>
                  <a:pt x="148" y="3202"/>
                </a:lnTo>
                <a:lnTo>
                  <a:pt x="160" y="3207"/>
                </a:lnTo>
                <a:lnTo>
                  <a:pt x="794" y="3460"/>
                </a:lnTo>
                <a:lnTo>
                  <a:pt x="806" y="3464"/>
                </a:lnTo>
                <a:lnTo>
                  <a:pt x="818" y="3469"/>
                </a:lnTo>
                <a:lnTo>
                  <a:pt x="831" y="3471"/>
                </a:lnTo>
                <a:lnTo>
                  <a:pt x="843" y="3474"/>
                </a:lnTo>
                <a:lnTo>
                  <a:pt x="856" y="3475"/>
                </a:lnTo>
                <a:lnTo>
                  <a:pt x="868" y="3478"/>
                </a:lnTo>
                <a:lnTo>
                  <a:pt x="880" y="3478"/>
                </a:lnTo>
                <a:lnTo>
                  <a:pt x="892" y="3478"/>
                </a:lnTo>
                <a:lnTo>
                  <a:pt x="906" y="3478"/>
                </a:lnTo>
                <a:lnTo>
                  <a:pt x="918" y="3476"/>
                </a:lnTo>
                <a:lnTo>
                  <a:pt x="930" y="3474"/>
                </a:lnTo>
                <a:lnTo>
                  <a:pt x="942" y="3472"/>
                </a:lnTo>
                <a:lnTo>
                  <a:pt x="953" y="3469"/>
                </a:lnTo>
                <a:lnTo>
                  <a:pt x="965" y="3465"/>
                </a:lnTo>
                <a:lnTo>
                  <a:pt x="977" y="3461"/>
                </a:lnTo>
                <a:lnTo>
                  <a:pt x="988" y="3457"/>
                </a:lnTo>
                <a:lnTo>
                  <a:pt x="999" y="3452"/>
                </a:lnTo>
                <a:lnTo>
                  <a:pt x="1010" y="3447"/>
                </a:lnTo>
                <a:lnTo>
                  <a:pt x="1020" y="3440"/>
                </a:lnTo>
                <a:lnTo>
                  <a:pt x="1031" y="3433"/>
                </a:lnTo>
                <a:lnTo>
                  <a:pt x="1041" y="3427"/>
                </a:lnTo>
                <a:lnTo>
                  <a:pt x="1050" y="3419"/>
                </a:lnTo>
                <a:lnTo>
                  <a:pt x="1060" y="3410"/>
                </a:lnTo>
                <a:lnTo>
                  <a:pt x="1069" y="3403"/>
                </a:lnTo>
                <a:lnTo>
                  <a:pt x="1078" y="3393"/>
                </a:lnTo>
                <a:lnTo>
                  <a:pt x="1085" y="3384"/>
                </a:lnTo>
                <a:lnTo>
                  <a:pt x="1093" y="3374"/>
                </a:lnTo>
                <a:lnTo>
                  <a:pt x="1100" y="3363"/>
                </a:lnTo>
                <a:lnTo>
                  <a:pt x="1107" y="3353"/>
                </a:lnTo>
                <a:lnTo>
                  <a:pt x="1113" y="3341"/>
                </a:lnTo>
                <a:lnTo>
                  <a:pt x="1118" y="3330"/>
                </a:lnTo>
                <a:lnTo>
                  <a:pt x="1124" y="3318"/>
                </a:lnTo>
                <a:lnTo>
                  <a:pt x="1428" y="2552"/>
                </a:lnTo>
                <a:lnTo>
                  <a:pt x="1519" y="2589"/>
                </a:lnTo>
                <a:lnTo>
                  <a:pt x="1532" y="2593"/>
                </a:lnTo>
                <a:lnTo>
                  <a:pt x="1544" y="2597"/>
                </a:lnTo>
                <a:lnTo>
                  <a:pt x="1556" y="2601"/>
                </a:lnTo>
                <a:lnTo>
                  <a:pt x="1568" y="2603"/>
                </a:lnTo>
                <a:lnTo>
                  <a:pt x="1582" y="2605"/>
                </a:lnTo>
                <a:lnTo>
                  <a:pt x="1594" y="2606"/>
                </a:lnTo>
                <a:lnTo>
                  <a:pt x="1606" y="2606"/>
                </a:lnTo>
                <a:lnTo>
                  <a:pt x="1618" y="2606"/>
                </a:lnTo>
                <a:lnTo>
                  <a:pt x="1631" y="2606"/>
                </a:lnTo>
                <a:lnTo>
                  <a:pt x="1643" y="2605"/>
                </a:lnTo>
                <a:lnTo>
                  <a:pt x="1655" y="2603"/>
                </a:lnTo>
                <a:lnTo>
                  <a:pt x="1668" y="2601"/>
                </a:lnTo>
                <a:lnTo>
                  <a:pt x="1679" y="2597"/>
                </a:lnTo>
                <a:lnTo>
                  <a:pt x="1691" y="2594"/>
                </a:lnTo>
                <a:lnTo>
                  <a:pt x="1702" y="2591"/>
                </a:lnTo>
                <a:lnTo>
                  <a:pt x="1714" y="2586"/>
                </a:lnTo>
                <a:lnTo>
                  <a:pt x="1725" y="2581"/>
                </a:lnTo>
                <a:lnTo>
                  <a:pt x="1736" y="2575"/>
                </a:lnTo>
                <a:lnTo>
                  <a:pt x="1746" y="2569"/>
                </a:lnTo>
                <a:lnTo>
                  <a:pt x="1757" y="2562"/>
                </a:lnTo>
                <a:lnTo>
                  <a:pt x="1767" y="2556"/>
                </a:lnTo>
                <a:lnTo>
                  <a:pt x="1776" y="2548"/>
                </a:lnTo>
                <a:lnTo>
                  <a:pt x="1786" y="2540"/>
                </a:lnTo>
                <a:lnTo>
                  <a:pt x="1794" y="2531"/>
                </a:lnTo>
                <a:lnTo>
                  <a:pt x="1803" y="2522"/>
                </a:lnTo>
                <a:lnTo>
                  <a:pt x="1811" y="2513"/>
                </a:lnTo>
                <a:lnTo>
                  <a:pt x="1819" y="2503"/>
                </a:lnTo>
                <a:lnTo>
                  <a:pt x="1825" y="2493"/>
                </a:lnTo>
                <a:lnTo>
                  <a:pt x="1832" y="2482"/>
                </a:lnTo>
                <a:lnTo>
                  <a:pt x="1839" y="2471"/>
                </a:lnTo>
                <a:lnTo>
                  <a:pt x="1844" y="2459"/>
                </a:lnTo>
                <a:lnTo>
                  <a:pt x="1850" y="2446"/>
                </a:lnTo>
                <a:lnTo>
                  <a:pt x="2059" y="1920"/>
                </a:lnTo>
                <a:lnTo>
                  <a:pt x="2063" y="1908"/>
                </a:lnTo>
                <a:lnTo>
                  <a:pt x="2068" y="1896"/>
                </a:lnTo>
                <a:lnTo>
                  <a:pt x="2071" y="1883"/>
                </a:lnTo>
                <a:lnTo>
                  <a:pt x="2073" y="1871"/>
                </a:lnTo>
                <a:lnTo>
                  <a:pt x="2076" y="1859"/>
                </a:lnTo>
                <a:lnTo>
                  <a:pt x="2077" y="1845"/>
                </a:lnTo>
                <a:lnTo>
                  <a:pt x="2078" y="1833"/>
                </a:lnTo>
                <a:lnTo>
                  <a:pt x="2078" y="1821"/>
                </a:lnTo>
                <a:lnTo>
                  <a:pt x="2077" y="1809"/>
                </a:lnTo>
                <a:lnTo>
                  <a:pt x="2076" y="1797"/>
                </a:lnTo>
                <a:lnTo>
                  <a:pt x="2073" y="1785"/>
                </a:lnTo>
                <a:lnTo>
                  <a:pt x="2071" y="1773"/>
                </a:lnTo>
                <a:lnTo>
                  <a:pt x="2069" y="1760"/>
                </a:lnTo>
                <a:lnTo>
                  <a:pt x="2065" y="1748"/>
                </a:lnTo>
                <a:lnTo>
                  <a:pt x="2061" y="1737"/>
                </a:lnTo>
                <a:lnTo>
                  <a:pt x="2057" y="1726"/>
                </a:lnTo>
                <a:lnTo>
                  <a:pt x="2051" y="1714"/>
                </a:lnTo>
                <a:lnTo>
                  <a:pt x="2046" y="1704"/>
                </a:lnTo>
                <a:lnTo>
                  <a:pt x="2039" y="1693"/>
                </a:lnTo>
                <a:lnTo>
                  <a:pt x="2033" y="1683"/>
                </a:lnTo>
                <a:lnTo>
                  <a:pt x="2026" y="1673"/>
                </a:lnTo>
                <a:lnTo>
                  <a:pt x="2018" y="1663"/>
                </a:lnTo>
                <a:lnTo>
                  <a:pt x="2011" y="1653"/>
                </a:lnTo>
                <a:lnTo>
                  <a:pt x="2002" y="1645"/>
                </a:lnTo>
                <a:lnTo>
                  <a:pt x="1993" y="1637"/>
                </a:lnTo>
                <a:lnTo>
                  <a:pt x="1983" y="1628"/>
                </a:lnTo>
                <a:lnTo>
                  <a:pt x="1973" y="1620"/>
                </a:lnTo>
                <a:lnTo>
                  <a:pt x="1963" y="1614"/>
                </a:lnTo>
                <a:lnTo>
                  <a:pt x="1952" y="1607"/>
                </a:lnTo>
                <a:lnTo>
                  <a:pt x="1941" y="1600"/>
                </a:lnTo>
                <a:lnTo>
                  <a:pt x="1929" y="1595"/>
                </a:lnTo>
                <a:lnTo>
                  <a:pt x="1918" y="1589"/>
                </a:lnTo>
                <a:lnTo>
                  <a:pt x="631" y="1077"/>
                </a:lnTo>
                <a:lnTo>
                  <a:pt x="619" y="1072"/>
                </a:lnTo>
                <a:lnTo>
                  <a:pt x="606" y="1069"/>
                </a:lnTo>
                <a:lnTo>
                  <a:pt x="593" y="1066"/>
                </a:lnTo>
                <a:lnTo>
                  <a:pt x="580" y="1062"/>
                </a:lnTo>
                <a:lnTo>
                  <a:pt x="568" y="1060"/>
                </a:lnTo>
                <a:lnTo>
                  <a:pt x="555" y="1059"/>
                </a:lnTo>
                <a:lnTo>
                  <a:pt x="543" y="1059"/>
                </a:lnTo>
                <a:lnTo>
                  <a:pt x="531" y="1059"/>
                </a:lnTo>
                <a:lnTo>
                  <a:pt x="518" y="1059"/>
                </a:lnTo>
                <a:lnTo>
                  <a:pt x="505" y="1060"/>
                </a:lnTo>
                <a:lnTo>
                  <a:pt x="493" y="1062"/>
                </a:lnTo>
                <a:lnTo>
                  <a:pt x="481" y="1064"/>
                </a:lnTo>
                <a:lnTo>
                  <a:pt x="470" y="1067"/>
                </a:lnTo>
                <a:lnTo>
                  <a:pt x="458" y="1071"/>
                </a:lnTo>
                <a:lnTo>
                  <a:pt x="447" y="1074"/>
                </a:lnTo>
                <a:lnTo>
                  <a:pt x="436" y="1079"/>
                </a:lnTo>
                <a:lnTo>
                  <a:pt x="425" y="1084"/>
                </a:lnTo>
                <a:lnTo>
                  <a:pt x="414" y="1090"/>
                </a:lnTo>
                <a:lnTo>
                  <a:pt x="403" y="1096"/>
                </a:lnTo>
                <a:lnTo>
                  <a:pt x="393" y="1103"/>
                </a:lnTo>
                <a:lnTo>
                  <a:pt x="383" y="1110"/>
                </a:lnTo>
                <a:lnTo>
                  <a:pt x="374" y="1117"/>
                </a:lnTo>
                <a:lnTo>
                  <a:pt x="364" y="1126"/>
                </a:lnTo>
                <a:lnTo>
                  <a:pt x="355" y="1135"/>
                </a:lnTo>
                <a:lnTo>
                  <a:pt x="348" y="1144"/>
                </a:lnTo>
                <a:lnTo>
                  <a:pt x="339" y="1153"/>
                </a:lnTo>
                <a:lnTo>
                  <a:pt x="332" y="1163"/>
                </a:lnTo>
                <a:lnTo>
                  <a:pt x="324" y="1174"/>
                </a:lnTo>
                <a:lnTo>
                  <a:pt x="318" y="1185"/>
                </a:lnTo>
                <a:lnTo>
                  <a:pt x="312" y="1196"/>
                </a:lnTo>
                <a:lnTo>
                  <a:pt x="306" y="1207"/>
                </a:lnTo>
                <a:lnTo>
                  <a:pt x="301" y="1219"/>
                </a:lnTo>
                <a:close/>
                <a:moveTo>
                  <a:pt x="2115" y="808"/>
                </a:moveTo>
                <a:lnTo>
                  <a:pt x="2103" y="835"/>
                </a:lnTo>
                <a:lnTo>
                  <a:pt x="2090" y="862"/>
                </a:lnTo>
                <a:lnTo>
                  <a:pt x="2076" y="888"/>
                </a:lnTo>
                <a:lnTo>
                  <a:pt x="2060" y="912"/>
                </a:lnTo>
                <a:lnTo>
                  <a:pt x="2044" y="937"/>
                </a:lnTo>
                <a:lnTo>
                  <a:pt x="2026" y="960"/>
                </a:lnTo>
                <a:lnTo>
                  <a:pt x="2007" y="982"/>
                </a:lnTo>
                <a:lnTo>
                  <a:pt x="1987" y="1003"/>
                </a:lnTo>
                <a:lnTo>
                  <a:pt x="1968" y="1023"/>
                </a:lnTo>
                <a:lnTo>
                  <a:pt x="1945" y="1041"/>
                </a:lnTo>
                <a:lnTo>
                  <a:pt x="1923" y="1059"/>
                </a:lnTo>
                <a:lnTo>
                  <a:pt x="1900" y="1076"/>
                </a:lnTo>
                <a:lnTo>
                  <a:pt x="1876" y="1091"/>
                </a:lnTo>
                <a:lnTo>
                  <a:pt x="1852" y="1105"/>
                </a:lnTo>
                <a:lnTo>
                  <a:pt x="1827" y="1119"/>
                </a:lnTo>
                <a:lnTo>
                  <a:pt x="1801" y="1130"/>
                </a:lnTo>
                <a:lnTo>
                  <a:pt x="1775" y="1141"/>
                </a:lnTo>
                <a:lnTo>
                  <a:pt x="1748" y="1149"/>
                </a:lnTo>
                <a:lnTo>
                  <a:pt x="1722" y="1158"/>
                </a:lnTo>
                <a:lnTo>
                  <a:pt x="1694" y="1165"/>
                </a:lnTo>
                <a:lnTo>
                  <a:pt x="1665" y="1170"/>
                </a:lnTo>
                <a:lnTo>
                  <a:pt x="1638" y="1174"/>
                </a:lnTo>
                <a:lnTo>
                  <a:pt x="1609" y="1177"/>
                </a:lnTo>
                <a:lnTo>
                  <a:pt x="1580" y="1178"/>
                </a:lnTo>
                <a:lnTo>
                  <a:pt x="1552" y="1178"/>
                </a:lnTo>
                <a:lnTo>
                  <a:pt x="1523" y="1176"/>
                </a:lnTo>
                <a:lnTo>
                  <a:pt x="1494" y="1174"/>
                </a:lnTo>
                <a:lnTo>
                  <a:pt x="1466" y="1169"/>
                </a:lnTo>
                <a:lnTo>
                  <a:pt x="1437" y="1163"/>
                </a:lnTo>
                <a:lnTo>
                  <a:pt x="1408" y="1155"/>
                </a:lnTo>
                <a:lnTo>
                  <a:pt x="1380" y="1146"/>
                </a:lnTo>
                <a:lnTo>
                  <a:pt x="1351" y="1136"/>
                </a:lnTo>
                <a:lnTo>
                  <a:pt x="1324" y="1124"/>
                </a:lnTo>
                <a:lnTo>
                  <a:pt x="1296" y="1111"/>
                </a:lnTo>
                <a:lnTo>
                  <a:pt x="1271" y="1096"/>
                </a:lnTo>
                <a:lnTo>
                  <a:pt x="1245" y="1081"/>
                </a:lnTo>
                <a:lnTo>
                  <a:pt x="1221" y="1064"/>
                </a:lnTo>
                <a:lnTo>
                  <a:pt x="1198" y="1047"/>
                </a:lnTo>
                <a:lnTo>
                  <a:pt x="1176" y="1028"/>
                </a:lnTo>
                <a:lnTo>
                  <a:pt x="1155" y="1008"/>
                </a:lnTo>
                <a:lnTo>
                  <a:pt x="1135" y="987"/>
                </a:lnTo>
                <a:lnTo>
                  <a:pt x="1116" y="966"/>
                </a:lnTo>
                <a:lnTo>
                  <a:pt x="1099" y="944"/>
                </a:lnTo>
                <a:lnTo>
                  <a:pt x="1082" y="921"/>
                </a:lnTo>
                <a:lnTo>
                  <a:pt x="1067" y="897"/>
                </a:lnTo>
                <a:lnTo>
                  <a:pt x="1053" y="873"/>
                </a:lnTo>
                <a:lnTo>
                  <a:pt x="1040" y="847"/>
                </a:lnTo>
                <a:lnTo>
                  <a:pt x="1028" y="822"/>
                </a:lnTo>
                <a:lnTo>
                  <a:pt x="1017" y="795"/>
                </a:lnTo>
                <a:lnTo>
                  <a:pt x="1008" y="769"/>
                </a:lnTo>
                <a:lnTo>
                  <a:pt x="1000" y="741"/>
                </a:lnTo>
                <a:lnTo>
                  <a:pt x="994" y="714"/>
                </a:lnTo>
                <a:lnTo>
                  <a:pt x="988" y="686"/>
                </a:lnTo>
                <a:lnTo>
                  <a:pt x="984" y="659"/>
                </a:lnTo>
                <a:lnTo>
                  <a:pt x="982" y="630"/>
                </a:lnTo>
                <a:lnTo>
                  <a:pt x="981" y="601"/>
                </a:lnTo>
                <a:lnTo>
                  <a:pt x="981" y="573"/>
                </a:lnTo>
                <a:lnTo>
                  <a:pt x="982" y="544"/>
                </a:lnTo>
                <a:lnTo>
                  <a:pt x="985" y="514"/>
                </a:lnTo>
                <a:lnTo>
                  <a:pt x="989" y="485"/>
                </a:lnTo>
                <a:lnTo>
                  <a:pt x="995" y="457"/>
                </a:lnTo>
                <a:lnTo>
                  <a:pt x="1003" y="428"/>
                </a:lnTo>
                <a:lnTo>
                  <a:pt x="1011" y="399"/>
                </a:lnTo>
                <a:lnTo>
                  <a:pt x="1022" y="371"/>
                </a:lnTo>
                <a:lnTo>
                  <a:pt x="1033" y="343"/>
                </a:lnTo>
                <a:lnTo>
                  <a:pt x="1047" y="317"/>
                </a:lnTo>
                <a:lnTo>
                  <a:pt x="1061" y="290"/>
                </a:lnTo>
                <a:lnTo>
                  <a:pt x="1078" y="265"/>
                </a:lnTo>
                <a:lnTo>
                  <a:pt x="1094" y="242"/>
                </a:lnTo>
                <a:lnTo>
                  <a:pt x="1112" y="219"/>
                </a:lnTo>
                <a:lnTo>
                  <a:pt x="1131" y="197"/>
                </a:lnTo>
                <a:lnTo>
                  <a:pt x="1149" y="176"/>
                </a:lnTo>
                <a:lnTo>
                  <a:pt x="1170" y="156"/>
                </a:lnTo>
                <a:lnTo>
                  <a:pt x="1192" y="137"/>
                </a:lnTo>
                <a:lnTo>
                  <a:pt x="1214" y="119"/>
                </a:lnTo>
                <a:lnTo>
                  <a:pt x="1237" y="103"/>
                </a:lnTo>
                <a:lnTo>
                  <a:pt x="1261" y="87"/>
                </a:lnTo>
                <a:lnTo>
                  <a:pt x="1286" y="73"/>
                </a:lnTo>
                <a:lnTo>
                  <a:pt x="1310" y="60"/>
                </a:lnTo>
                <a:lnTo>
                  <a:pt x="1337" y="49"/>
                </a:lnTo>
                <a:lnTo>
                  <a:pt x="1362" y="38"/>
                </a:lnTo>
                <a:lnTo>
                  <a:pt x="1390" y="29"/>
                </a:lnTo>
                <a:lnTo>
                  <a:pt x="1416" y="20"/>
                </a:lnTo>
                <a:lnTo>
                  <a:pt x="1444" y="13"/>
                </a:lnTo>
                <a:lnTo>
                  <a:pt x="1471" y="8"/>
                </a:lnTo>
                <a:lnTo>
                  <a:pt x="1500" y="5"/>
                </a:lnTo>
                <a:lnTo>
                  <a:pt x="1529" y="1"/>
                </a:lnTo>
                <a:lnTo>
                  <a:pt x="1557" y="0"/>
                </a:lnTo>
                <a:lnTo>
                  <a:pt x="1586" y="0"/>
                </a:lnTo>
                <a:lnTo>
                  <a:pt x="1615" y="2"/>
                </a:lnTo>
                <a:lnTo>
                  <a:pt x="1643" y="5"/>
                </a:lnTo>
                <a:lnTo>
                  <a:pt x="1672" y="9"/>
                </a:lnTo>
                <a:lnTo>
                  <a:pt x="1701" y="16"/>
                </a:lnTo>
                <a:lnTo>
                  <a:pt x="1729" y="23"/>
                </a:lnTo>
                <a:lnTo>
                  <a:pt x="1758" y="32"/>
                </a:lnTo>
                <a:lnTo>
                  <a:pt x="1787" y="42"/>
                </a:lnTo>
                <a:lnTo>
                  <a:pt x="1814" y="54"/>
                </a:lnTo>
                <a:lnTo>
                  <a:pt x="1842" y="67"/>
                </a:lnTo>
                <a:lnTo>
                  <a:pt x="1867" y="82"/>
                </a:lnTo>
                <a:lnTo>
                  <a:pt x="1893" y="97"/>
                </a:lnTo>
                <a:lnTo>
                  <a:pt x="1917" y="114"/>
                </a:lnTo>
                <a:lnTo>
                  <a:pt x="1940" y="131"/>
                </a:lnTo>
                <a:lnTo>
                  <a:pt x="1962" y="150"/>
                </a:lnTo>
                <a:lnTo>
                  <a:pt x="1983" y="170"/>
                </a:lnTo>
                <a:lnTo>
                  <a:pt x="2003" y="191"/>
                </a:lnTo>
                <a:lnTo>
                  <a:pt x="2022" y="212"/>
                </a:lnTo>
                <a:lnTo>
                  <a:pt x="2039" y="234"/>
                </a:lnTo>
                <a:lnTo>
                  <a:pt x="2056" y="257"/>
                </a:lnTo>
                <a:lnTo>
                  <a:pt x="2070" y="281"/>
                </a:lnTo>
                <a:lnTo>
                  <a:pt x="2084" y="306"/>
                </a:lnTo>
                <a:lnTo>
                  <a:pt x="2098" y="331"/>
                </a:lnTo>
                <a:lnTo>
                  <a:pt x="2110" y="356"/>
                </a:lnTo>
                <a:lnTo>
                  <a:pt x="2120" y="383"/>
                </a:lnTo>
                <a:lnTo>
                  <a:pt x="2130" y="409"/>
                </a:lnTo>
                <a:lnTo>
                  <a:pt x="2137" y="437"/>
                </a:lnTo>
                <a:lnTo>
                  <a:pt x="2144" y="465"/>
                </a:lnTo>
                <a:lnTo>
                  <a:pt x="2149" y="492"/>
                </a:lnTo>
                <a:lnTo>
                  <a:pt x="2154" y="520"/>
                </a:lnTo>
                <a:lnTo>
                  <a:pt x="2156" y="548"/>
                </a:lnTo>
                <a:lnTo>
                  <a:pt x="2157" y="577"/>
                </a:lnTo>
                <a:lnTo>
                  <a:pt x="2157" y="606"/>
                </a:lnTo>
                <a:lnTo>
                  <a:pt x="2156" y="634"/>
                </a:lnTo>
                <a:lnTo>
                  <a:pt x="2153" y="663"/>
                </a:lnTo>
                <a:lnTo>
                  <a:pt x="2148" y="693"/>
                </a:lnTo>
                <a:lnTo>
                  <a:pt x="2143" y="721"/>
                </a:lnTo>
                <a:lnTo>
                  <a:pt x="2135" y="750"/>
                </a:lnTo>
                <a:lnTo>
                  <a:pt x="2126" y="779"/>
                </a:lnTo>
                <a:lnTo>
                  <a:pt x="2115" y="808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4" name="Freeform 15"/>
          <p:cNvSpPr>
            <a:spLocks noEditPoints="1"/>
          </p:cNvSpPr>
          <p:nvPr/>
        </p:nvSpPr>
        <p:spPr bwMode="auto">
          <a:xfrm>
            <a:off x="4349216" y="4586291"/>
            <a:ext cx="247650" cy="244475"/>
          </a:xfrm>
          <a:custGeom>
            <a:avLst/>
            <a:gdLst>
              <a:gd name="T0" fmla="*/ 2147483646 w 3014"/>
              <a:gd name="T1" fmla="*/ 2147483646 h 2970"/>
              <a:gd name="T2" fmla="*/ 2147483646 w 3014"/>
              <a:gd name="T3" fmla="*/ 2147483646 h 2970"/>
              <a:gd name="T4" fmla="*/ 2147483646 w 3014"/>
              <a:gd name="T5" fmla="*/ 2147483646 h 2970"/>
              <a:gd name="T6" fmla="*/ 2147483646 w 3014"/>
              <a:gd name="T7" fmla="*/ 2147483646 h 2970"/>
              <a:gd name="T8" fmla="*/ 2147483646 w 3014"/>
              <a:gd name="T9" fmla="*/ 2147483646 h 2970"/>
              <a:gd name="T10" fmla="*/ 2147483646 w 3014"/>
              <a:gd name="T11" fmla="*/ 2147483646 h 2970"/>
              <a:gd name="T12" fmla="*/ 1416789545 w 3014"/>
              <a:gd name="T13" fmla="*/ 2147483646 h 2970"/>
              <a:gd name="T14" fmla="*/ 274037050 w 3014"/>
              <a:gd name="T15" fmla="*/ 2147483646 h 2970"/>
              <a:gd name="T16" fmla="*/ 45490528 w 3014"/>
              <a:gd name="T17" fmla="*/ 2147483646 h 2970"/>
              <a:gd name="T18" fmla="*/ 822671362 w 3014"/>
              <a:gd name="T19" fmla="*/ 2147483646 h 2970"/>
              <a:gd name="T20" fmla="*/ 2147483646 w 3014"/>
              <a:gd name="T21" fmla="*/ 2147483646 h 2970"/>
              <a:gd name="T22" fmla="*/ 2147483646 w 3014"/>
              <a:gd name="T23" fmla="*/ 2147483646 h 2970"/>
              <a:gd name="T24" fmla="*/ 2147483646 w 3014"/>
              <a:gd name="T25" fmla="*/ 2147483646 h 2970"/>
              <a:gd name="T26" fmla="*/ 2147483646 w 3014"/>
              <a:gd name="T27" fmla="*/ 2147483646 h 2970"/>
              <a:gd name="T28" fmla="*/ 2147483646 w 3014"/>
              <a:gd name="T29" fmla="*/ 2147483646 h 2970"/>
              <a:gd name="T30" fmla="*/ 2147483646 w 3014"/>
              <a:gd name="T31" fmla="*/ 2147483646 h 2970"/>
              <a:gd name="T32" fmla="*/ 2147483646 w 3014"/>
              <a:gd name="T33" fmla="*/ 2147483646 h 2970"/>
              <a:gd name="T34" fmla="*/ 2147483646 w 3014"/>
              <a:gd name="T35" fmla="*/ 2147483646 h 2970"/>
              <a:gd name="T36" fmla="*/ 2147483646 w 3014"/>
              <a:gd name="T37" fmla="*/ 2147483646 h 2970"/>
              <a:gd name="T38" fmla="*/ 2147483646 w 3014"/>
              <a:gd name="T39" fmla="*/ 2147483646 h 2970"/>
              <a:gd name="T40" fmla="*/ 2147483646 w 3014"/>
              <a:gd name="T41" fmla="*/ 2147483646 h 2970"/>
              <a:gd name="T42" fmla="*/ 2147483646 w 3014"/>
              <a:gd name="T43" fmla="*/ 2147483646 h 2970"/>
              <a:gd name="T44" fmla="*/ 2147483646 w 3014"/>
              <a:gd name="T45" fmla="*/ 2147483646 h 2970"/>
              <a:gd name="T46" fmla="*/ 2147483646 w 3014"/>
              <a:gd name="T47" fmla="*/ 2147483646 h 2970"/>
              <a:gd name="T48" fmla="*/ 2147483646 w 3014"/>
              <a:gd name="T49" fmla="*/ 2147483646 h 2970"/>
              <a:gd name="T50" fmla="*/ 2147483646 w 3014"/>
              <a:gd name="T51" fmla="*/ 2147483646 h 2970"/>
              <a:gd name="T52" fmla="*/ 2147483646 w 3014"/>
              <a:gd name="T53" fmla="*/ 2147483646 h 2970"/>
              <a:gd name="T54" fmla="*/ 2147483646 w 3014"/>
              <a:gd name="T55" fmla="*/ 2147483646 h 2970"/>
              <a:gd name="T56" fmla="*/ 2147483646 w 3014"/>
              <a:gd name="T57" fmla="*/ 2147483646 h 2970"/>
              <a:gd name="T58" fmla="*/ 2147483646 w 3014"/>
              <a:gd name="T59" fmla="*/ 2147483646 h 2970"/>
              <a:gd name="T60" fmla="*/ 2147483646 w 3014"/>
              <a:gd name="T61" fmla="*/ 2147483646 h 2970"/>
              <a:gd name="T62" fmla="*/ 2147483646 w 3014"/>
              <a:gd name="T63" fmla="*/ 2147483646 h 2970"/>
              <a:gd name="T64" fmla="*/ 2147483646 w 3014"/>
              <a:gd name="T65" fmla="*/ 2147483646 h 2970"/>
              <a:gd name="T66" fmla="*/ 2147483646 w 3014"/>
              <a:gd name="T67" fmla="*/ 2147483646 h 2970"/>
              <a:gd name="T68" fmla="*/ 2147483646 w 3014"/>
              <a:gd name="T69" fmla="*/ 2147483646 h 2970"/>
              <a:gd name="T70" fmla="*/ 2147483646 w 3014"/>
              <a:gd name="T71" fmla="*/ 2147483646 h 2970"/>
              <a:gd name="T72" fmla="*/ 2147483646 w 3014"/>
              <a:gd name="T73" fmla="*/ 2147483646 h 2970"/>
              <a:gd name="T74" fmla="*/ 2147483646 w 3014"/>
              <a:gd name="T75" fmla="*/ 2147483646 h 2970"/>
              <a:gd name="T76" fmla="*/ 2147483646 w 3014"/>
              <a:gd name="T77" fmla="*/ 2147483646 h 2970"/>
              <a:gd name="T78" fmla="*/ 2147483646 w 3014"/>
              <a:gd name="T79" fmla="*/ 2147483646 h 2970"/>
              <a:gd name="T80" fmla="*/ 2147483646 w 3014"/>
              <a:gd name="T81" fmla="*/ 2147483646 h 2970"/>
              <a:gd name="T82" fmla="*/ 2147483646 w 3014"/>
              <a:gd name="T83" fmla="*/ 2147483646 h 2970"/>
              <a:gd name="T84" fmla="*/ 2147483646 w 3014"/>
              <a:gd name="T85" fmla="*/ 2147483646 h 2970"/>
              <a:gd name="T86" fmla="*/ 2147483646 w 3014"/>
              <a:gd name="T87" fmla="*/ 2147483646 h 2970"/>
              <a:gd name="T88" fmla="*/ 2147483646 w 3014"/>
              <a:gd name="T89" fmla="*/ 2147483646 h 2970"/>
              <a:gd name="T90" fmla="*/ 2147483646 w 3014"/>
              <a:gd name="T91" fmla="*/ 1011745053 h 2970"/>
              <a:gd name="T92" fmla="*/ 2147483646 w 3014"/>
              <a:gd name="T93" fmla="*/ 0 h 2970"/>
              <a:gd name="T94" fmla="*/ 2147483646 w 3014"/>
              <a:gd name="T95" fmla="*/ 1195245354 h 2970"/>
              <a:gd name="T96" fmla="*/ 2147483646 w 3014"/>
              <a:gd name="T97" fmla="*/ 2147483646 h 2970"/>
              <a:gd name="T98" fmla="*/ 2147483646 w 3014"/>
              <a:gd name="T99" fmla="*/ 2147483646 h 2970"/>
              <a:gd name="T100" fmla="*/ 2147483646 w 3014"/>
              <a:gd name="T101" fmla="*/ 2147483646 h 2970"/>
              <a:gd name="T102" fmla="*/ 2147483646 w 3014"/>
              <a:gd name="T103" fmla="*/ 2147483646 h 2970"/>
              <a:gd name="T104" fmla="*/ 2147483646 w 3014"/>
              <a:gd name="T105" fmla="*/ 2147483646 h 2970"/>
              <a:gd name="T106" fmla="*/ 2147483646 w 3014"/>
              <a:gd name="T107" fmla="*/ 2147483646 h 2970"/>
              <a:gd name="T108" fmla="*/ 2147483646 w 3014"/>
              <a:gd name="T109" fmla="*/ 2147483646 h 297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14" h="2970">
                <a:moveTo>
                  <a:pt x="1012" y="646"/>
                </a:moveTo>
                <a:lnTo>
                  <a:pt x="601" y="1044"/>
                </a:lnTo>
                <a:lnTo>
                  <a:pt x="592" y="1054"/>
                </a:lnTo>
                <a:lnTo>
                  <a:pt x="584" y="1063"/>
                </a:lnTo>
                <a:lnTo>
                  <a:pt x="576" y="1074"/>
                </a:lnTo>
                <a:lnTo>
                  <a:pt x="568" y="1084"/>
                </a:lnTo>
                <a:lnTo>
                  <a:pt x="562" y="1094"/>
                </a:lnTo>
                <a:lnTo>
                  <a:pt x="556" y="1105"/>
                </a:lnTo>
                <a:lnTo>
                  <a:pt x="551" y="1116"/>
                </a:lnTo>
                <a:lnTo>
                  <a:pt x="545" y="1128"/>
                </a:lnTo>
                <a:lnTo>
                  <a:pt x="541" y="1139"/>
                </a:lnTo>
                <a:lnTo>
                  <a:pt x="536" y="1151"/>
                </a:lnTo>
                <a:lnTo>
                  <a:pt x="533" y="1162"/>
                </a:lnTo>
                <a:lnTo>
                  <a:pt x="531" y="1174"/>
                </a:lnTo>
                <a:lnTo>
                  <a:pt x="528" y="1186"/>
                </a:lnTo>
                <a:lnTo>
                  <a:pt x="526" y="1198"/>
                </a:lnTo>
                <a:lnTo>
                  <a:pt x="525" y="1210"/>
                </a:lnTo>
                <a:lnTo>
                  <a:pt x="525" y="1223"/>
                </a:lnTo>
                <a:lnTo>
                  <a:pt x="525" y="1235"/>
                </a:lnTo>
                <a:lnTo>
                  <a:pt x="526" y="1247"/>
                </a:lnTo>
                <a:lnTo>
                  <a:pt x="527" y="1259"/>
                </a:lnTo>
                <a:lnTo>
                  <a:pt x="530" y="1271"/>
                </a:lnTo>
                <a:lnTo>
                  <a:pt x="532" y="1283"/>
                </a:lnTo>
                <a:lnTo>
                  <a:pt x="534" y="1295"/>
                </a:lnTo>
                <a:lnTo>
                  <a:pt x="538" y="1308"/>
                </a:lnTo>
                <a:lnTo>
                  <a:pt x="542" y="1319"/>
                </a:lnTo>
                <a:lnTo>
                  <a:pt x="547" y="1330"/>
                </a:lnTo>
                <a:lnTo>
                  <a:pt x="553" y="1342"/>
                </a:lnTo>
                <a:lnTo>
                  <a:pt x="558" y="1353"/>
                </a:lnTo>
                <a:lnTo>
                  <a:pt x="565" y="1363"/>
                </a:lnTo>
                <a:lnTo>
                  <a:pt x="571" y="1374"/>
                </a:lnTo>
                <a:lnTo>
                  <a:pt x="579" y="1384"/>
                </a:lnTo>
                <a:lnTo>
                  <a:pt x="588" y="1394"/>
                </a:lnTo>
                <a:lnTo>
                  <a:pt x="597" y="1403"/>
                </a:lnTo>
                <a:lnTo>
                  <a:pt x="664" y="1473"/>
                </a:lnTo>
                <a:lnTo>
                  <a:pt x="77" y="2044"/>
                </a:lnTo>
                <a:lnTo>
                  <a:pt x="68" y="2054"/>
                </a:lnTo>
                <a:lnTo>
                  <a:pt x="60" y="2063"/>
                </a:lnTo>
                <a:lnTo>
                  <a:pt x="51" y="2073"/>
                </a:lnTo>
                <a:lnTo>
                  <a:pt x="44" y="2084"/>
                </a:lnTo>
                <a:lnTo>
                  <a:pt x="38" y="2094"/>
                </a:lnTo>
                <a:lnTo>
                  <a:pt x="31" y="2105"/>
                </a:lnTo>
                <a:lnTo>
                  <a:pt x="26" y="2116"/>
                </a:lnTo>
                <a:lnTo>
                  <a:pt x="20" y="2128"/>
                </a:lnTo>
                <a:lnTo>
                  <a:pt x="16" y="2139"/>
                </a:lnTo>
                <a:lnTo>
                  <a:pt x="11" y="2151"/>
                </a:lnTo>
                <a:lnTo>
                  <a:pt x="8" y="2162"/>
                </a:lnTo>
                <a:lnTo>
                  <a:pt x="6" y="2174"/>
                </a:lnTo>
                <a:lnTo>
                  <a:pt x="4" y="2187"/>
                </a:lnTo>
                <a:lnTo>
                  <a:pt x="1" y="2199"/>
                </a:lnTo>
                <a:lnTo>
                  <a:pt x="0" y="2211"/>
                </a:lnTo>
                <a:lnTo>
                  <a:pt x="0" y="2223"/>
                </a:lnTo>
                <a:lnTo>
                  <a:pt x="0" y="2235"/>
                </a:lnTo>
                <a:lnTo>
                  <a:pt x="1" y="2247"/>
                </a:lnTo>
                <a:lnTo>
                  <a:pt x="2" y="2259"/>
                </a:lnTo>
                <a:lnTo>
                  <a:pt x="5" y="2271"/>
                </a:lnTo>
                <a:lnTo>
                  <a:pt x="7" y="2284"/>
                </a:lnTo>
                <a:lnTo>
                  <a:pt x="10" y="2296"/>
                </a:lnTo>
                <a:lnTo>
                  <a:pt x="13" y="2308"/>
                </a:lnTo>
                <a:lnTo>
                  <a:pt x="18" y="2319"/>
                </a:lnTo>
                <a:lnTo>
                  <a:pt x="22" y="2330"/>
                </a:lnTo>
                <a:lnTo>
                  <a:pt x="28" y="2342"/>
                </a:lnTo>
                <a:lnTo>
                  <a:pt x="33" y="2353"/>
                </a:lnTo>
                <a:lnTo>
                  <a:pt x="40" y="2363"/>
                </a:lnTo>
                <a:lnTo>
                  <a:pt x="47" y="2374"/>
                </a:lnTo>
                <a:lnTo>
                  <a:pt x="54" y="2384"/>
                </a:lnTo>
                <a:lnTo>
                  <a:pt x="63" y="2394"/>
                </a:lnTo>
                <a:lnTo>
                  <a:pt x="72" y="2404"/>
                </a:lnTo>
                <a:lnTo>
                  <a:pt x="547" y="2892"/>
                </a:lnTo>
                <a:lnTo>
                  <a:pt x="556" y="2902"/>
                </a:lnTo>
                <a:lnTo>
                  <a:pt x="566" y="2910"/>
                </a:lnTo>
                <a:lnTo>
                  <a:pt x="576" y="2919"/>
                </a:lnTo>
                <a:lnTo>
                  <a:pt x="587" y="2925"/>
                </a:lnTo>
                <a:lnTo>
                  <a:pt x="597" y="2932"/>
                </a:lnTo>
                <a:lnTo>
                  <a:pt x="608" y="2939"/>
                </a:lnTo>
                <a:lnTo>
                  <a:pt x="619" y="2944"/>
                </a:lnTo>
                <a:lnTo>
                  <a:pt x="630" y="2950"/>
                </a:lnTo>
                <a:lnTo>
                  <a:pt x="642" y="2954"/>
                </a:lnTo>
                <a:lnTo>
                  <a:pt x="653" y="2957"/>
                </a:lnTo>
                <a:lnTo>
                  <a:pt x="665" y="2961"/>
                </a:lnTo>
                <a:lnTo>
                  <a:pt x="677" y="2964"/>
                </a:lnTo>
                <a:lnTo>
                  <a:pt x="689" y="2966"/>
                </a:lnTo>
                <a:lnTo>
                  <a:pt x="702" y="2967"/>
                </a:lnTo>
                <a:lnTo>
                  <a:pt x="714" y="2968"/>
                </a:lnTo>
                <a:lnTo>
                  <a:pt x="726" y="2970"/>
                </a:lnTo>
                <a:lnTo>
                  <a:pt x="738" y="2970"/>
                </a:lnTo>
                <a:lnTo>
                  <a:pt x="750" y="2968"/>
                </a:lnTo>
                <a:lnTo>
                  <a:pt x="762" y="2967"/>
                </a:lnTo>
                <a:lnTo>
                  <a:pt x="774" y="2965"/>
                </a:lnTo>
                <a:lnTo>
                  <a:pt x="787" y="2963"/>
                </a:lnTo>
                <a:lnTo>
                  <a:pt x="799" y="2960"/>
                </a:lnTo>
                <a:lnTo>
                  <a:pt x="810" y="2956"/>
                </a:lnTo>
                <a:lnTo>
                  <a:pt x="822" y="2952"/>
                </a:lnTo>
                <a:lnTo>
                  <a:pt x="833" y="2948"/>
                </a:lnTo>
                <a:lnTo>
                  <a:pt x="844" y="2942"/>
                </a:lnTo>
                <a:lnTo>
                  <a:pt x="855" y="2936"/>
                </a:lnTo>
                <a:lnTo>
                  <a:pt x="866" y="2930"/>
                </a:lnTo>
                <a:lnTo>
                  <a:pt x="877" y="2922"/>
                </a:lnTo>
                <a:lnTo>
                  <a:pt x="887" y="2914"/>
                </a:lnTo>
                <a:lnTo>
                  <a:pt x="897" y="2907"/>
                </a:lnTo>
                <a:lnTo>
                  <a:pt x="907" y="2898"/>
                </a:lnTo>
                <a:lnTo>
                  <a:pt x="1497" y="2323"/>
                </a:lnTo>
                <a:lnTo>
                  <a:pt x="1565" y="2394"/>
                </a:lnTo>
                <a:lnTo>
                  <a:pt x="1574" y="2403"/>
                </a:lnTo>
                <a:lnTo>
                  <a:pt x="1584" y="2412"/>
                </a:lnTo>
                <a:lnTo>
                  <a:pt x="1594" y="2419"/>
                </a:lnTo>
                <a:lnTo>
                  <a:pt x="1604" y="2427"/>
                </a:lnTo>
                <a:lnTo>
                  <a:pt x="1615" y="2434"/>
                </a:lnTo>
                <a:lnTo>
                  <a:pt x="1626" y="2439"/>
                </a:lnTo>
                <a:lnTo>
                  <a:pt x="1637" y="2446"/>
                </a:lnTo>
                <a:lnTo>
                  <a:pt x="1648" y="2450"/>
                </a:lnTo>
                <a:lnTo>
                  <a:pt x="1660" y="2455"/>
                </a:lnTo>
                <a:lnTo>
                  <a:pt x="1671" y="2459"/>
                </a:lnTo>
                <a:lnTo>
                  <a:pt x="1683" y="2462"/>
                </a:lnTo>
                <a:lnTo>
                  <a:pt x="1695" y="2464"/>
                </a:lnTo>
                <a:lnTo>
                  <a:pt x="1707" y="2467"/>
                </a:lnTo>
                <a:lnTo>
                  <a:pt x="1719" y="2469"/>
                </a:lnTo>
                <a:lnTo>
                  <a:pt x="1732" y="2470"/>
                </a:lnTo>
                <a:lnTo>
                  <a:pt x="1744" y="2470"/>
                </a:lnTo>
                <a:lnTo>
                  <a:pt x="1756" y="2470"/>
                </a:lnTo>
                <a:lnTo>
                  <a:pt x="1768" y="2470"/>
                </a:lnTo>
                <a:lnTo>
                  <a:pt x="1780" y="2468"/>
                </a:lnTo>
                <a:lnTo>
                  <a:pt x="1792" y="2467"/>
                </a:lnTo>
                <a:lnTo>
                  <a:pt x="1804" y="2464"/>
                </a:lnTo>
                <a:lnTo>
                  <a:pt x="1815" y="2461"/>
                </a:lnTo>
                <a:lnTo>
                  <a:pt x="1828" y="2458"/>
                </a:lnTo>
                <a:lnTo>
                  <a:pt x="1840" y="2453"/>
                </a:lnTo>
                <a:lnTo>
                  <a:pt x="1851" y="2448"/>
                </a:lnTo>
                <a:lnTo>
                  <a:pt x="1862" y="2443"/>
                </a:lnTo>
                <a:lnTo>
                  <a:pt x="1873" y="2437"/>
                </a:lnTo>
                <a:lnTo>
                  <a:pt x="1884" y="2430"/>
                </a:lnTo>
                <a:lnTo>
                  <a:pt x="1895" y="2424"/>
                </a:lnTo>
                <a:lnTo>
                  <a:pt x="1905" y="2416"/>
                </a:lnTo>
                <a:lnTo>
                  <a:pt x="1915" y="2407"/>
                </a:lnTo>
                <a:lnTo>
                  <a:pt x="1925" y="2398"/>
                </a:lnTo>
                <a:lnTo>
                  <a:pt x="2330" y="2003"/>
                </a:lnTo>
                <a:lnTo>
                  <a:pt x="2340" y="1995"/>
                </a:lnTo>
                <a:lnTo>
                  <a:pt x="2348" y="1985"/>
                </a:lnTo>
                <a:lnTo>
                  <a:pt x="2357" y="1975"/>
                </a:lnTo>
                <a:lnTo>
                  <a:pt x="2364" y="1964"/>
                </a:lnTo>
                <a:lnTo>
                  <a:pt x="2370" y="1954"/>
                </a:lnTo>
                <a:lnTo>
                  <a:pt x="2377" y="1943"/>
                </a:lnTo>
                <a:lnTo>
                  <a:pt x="2382" y="1932"/>
                </a:lnTo>
                <a:lnTo>
                  <a:pt x="2388" y="1921"/>
                </a:lnTo>
                <a:lnTo>
                  <a:pt x="2392" y="1909"/>
                </a:lnTo>
                <a:lnTo>
                  <a:pt x="2395" y="1898"/>
                </a:lnTo>
                <a:lnTo>
                  <a:pt x="2400" y="1885"/>
                </a:lnTo>
                <a:lnTo>
                  <a:pt x="2402" y="1873"/>
                </a:lnTo>
                <a:lnTo>
                  <a:pt x="2404" y="1861"/>
                </a:lnTo>
                <a:lnTo>
                  <a:pt x="2405" y="1849"/>
                </a:lnTo>
                <a:lnTo>
                  <a:pt x="2407" y="1837"/>
                </a:lnTo>
                <a:lnTo>
                  <a:pt x="2408" y="1825"/>
                </a:lnTo>
                <a:lnTo>
                  <a:pt x="2408" y="1813"/>
                </a:lnTo>
                <a:lnTo>
                  <a:pt x="2407" y="1801"/>
                </a:lnTo>
                <a:lnTo>
                  <a:pt x="2405" y="1788"/>
                </a:lnTo>
                <a:lnTo>
                  <a:pt x="2403" y="1776"/>
                </a:lnTo>
                <a:lnTo>
                  <a:pt x="2401" y="1764"/>
                </a:lnTo>
                <a:lnTo>
                  <a:pt x="2398" y="1752"/>
                </a:lnTo>
                <a:lnTo>
                  <a:pt x="2394" y="1741"/>
                </a:lnTo>
                <a:lnTo>
                  <a:pt x="2390" y="1729"/>
                </a:lnTo>
                <a:lnTo>
                  <a:pt x="2386" y="1718"/>
                </a:lnTo>
                <a:lnTo>
                  <a:pt x="2380" y="1706"/>
                </a:lnTo>
                <a:lnTo>
                  <a:pt x="2375" y="1695"/>
                </a:lnTo>
                <a:lnTo>
                  <a:pt x="2368" y="1685"/>
                </a:lnTo>
                <a:lnTo>
                  <a:pt x="2360" y="1674"/>
                </a:lnTo>
                <a:lnTo>
                  <a:pt x="2352" y="1664"/>
                </a:lnTo>
                <a:lnTo>
                  <a:pt x="2345" y="1654"/>
                </a:lnTo>
                <a:lnTo>
                  <a:pt x="2336" y="1644"/>
                </a:lnTo>
                <a:lnTo>
                  <a:pt x="1371" y="651"/>
                </a:lnTo>
                <a:lnTo>
                  <a:pt x="1361" y="641"/>
                </a:lnTo>
                <a:lnTo>
                  <a:pt x="1351" y="633"/>
                </a:lnTo>
                <a:lnTo>
                  <a:pt x="1341" y="625"/>
                </a:lnTo>
                <a:lnTo>
                  <a:pt x="1330" y="617"/>
                </a:lnTo>
                <a:lnTo>
                  <a:pt x="1320" y="611"/>
                </a:lnTo>
                <a:lnTo>
                  <a:pt x="1309" y="604"/>
                </a:lnTo>
                <a:lnTo>
                  <a:pt x="1298" y="598"/>
                </a:lnTo>
                <a:lnTo>
                  <a:pt x="1286" y="593"/>
                </a:lnTo>
                <a:lnTo>
                  <a:pt x="1275" y="588"/>
                </a:lnTo>
                <a:lnTo>
                  <a:pt x="1263" y="584"/>
                </a:lnTo>
                <a:lnTo>
                  <a:pt x="1251" y="581"/>
                </a:lnTo>
                <a:lnTo>
                  <a:pt x="1240" y="579"/>
                </a:lnTo>
                <a:lnTo>
                  <a:pt x="1228" y="576"/>
                </a:lnTo>
                <a:lnTo>
                  <a:pt x="1216" y="574"/>
                </a:lnTo>
                <a:lnTo>
                  <a:pt x="1203" y="573"/>
                </a:lnTo>
                <a:lnTo>
                  <a:pt x="1191" y="573"/>
                </a:lnTo>
                <a:lnTo>
                  <a:pt x="1179" y="573"/>
                </a:lnTo>
                <a:lnTo>
                  <a:pt x="1167" y="574"/>
                </a:lnTo>
                <a:lnTo>
                  <a:pt x="1155" y="575"/>
                </a:lnTo>
                <a:lnTo>
                  <a:pt x="1143" y="577"/>
                </a:lnTo>
                <a:lnTo>
                  <a:pt x="1131" y="580"/>
                </a:lnTo>
                <a:lnTo>
                  <a:pt x="1118" y="583"/>
                </a:lnTo>
                <a:lnTo>
                  <a:pt x="1107" y="586"/>
                </a:lnTo>
                <a:lnTo>
                  <a:pt x="1095" y="591"/>
                </a:lnTo>
                <a:lnTo>
                  <a:pt x="1084" y="596"/>
                </a:lnTo>
                <a:lnTo>
                  <a:pt x="1073" y="602"/>
                </a:lnTo>
                <a:lnTo>
                  <a:pt x="1062" y="607"/>
                </a:lnTo>
                <a:lnTo>
                  <a:pt x="1051" y="614"/>
                </a:lnTo>
                <a:lnTo>
                  <a:pt x="1041" y="622"/>
                </a:lnTo>
                <a:lnTo>
                  <a:pt x="1031" y="629"/>
                </a:lnTo>
                <a:lnTo>
                  <a:pt x="1021" y="637"/>
                </a:lnTo>
                <a:lnTo>
                  <a:pt x="1012" y="646"/>
                </a:lnTo>
                <a:close/>
                <a:moveTo>
                  <a:pt x="2837" y="1010"/>
                </a:moveTo>
                <a:lnTo>
                  <a:pt x="2813" y="1031"/>
                </a:lnTo>
                <a:lnTo>
                  <a:pt x="2790" y="1049"/>
                </a:lnTo>
                <a:lnTo>
                  <a:pt x="2767" y="1068"/>
                </a:lnTo>
                <a:lnTo>
                  <a:pt x="2743" y="1085"/>
                </a:lnTo>
                <a:lnTo>
                  <a:pt x="2717" y="1099"/>
                </a:lnTo>
                <a:lnTo>
                  <a:pt x="2692" y="1113"/>
                </a:lnTo>
                <a:lnTo>
                  <a:pt x="2666" y="1126"/>
                </a:lnTo>
                <a:lnTo>
                  <a:pt x="2639" y="1137"/>
                </a:lnTo>
                <a:lnTo>
                  <a:pt x="2613" y="1147"/>
                </a:lnTo>
                <a:lnTo>
                  <a:pt x="2585" y="1155"/>
                </a:lnTo>
                <a:lnTo>
                  <a:pt x="2558" y="1162"/>
                </a:lnTo>
                <a:lnTo>
                  <a:pt x="2530" y="1167"/>
                </a:lnTo>
                <a:lnTo>
                  <a:pt x="2502" y="1172"/>
                </a:lnTo>
                <a:lnTo>
                  <a:pt x="2474" y="1175"/>
                </a:lnTo>
                <a:lnTo>
                  <a:pt x="2446" y="1176"/>
                </a:lnTo>
                <a:lnTo>
                  <a:pt x="2418" y="1176"/>
                </a:lnTo>
                <a:lnTo>
                  <a:pt x="2389" y="1175"/>
                </a:lnTo>
                <a:lnTo>
                  <a:pt x="2361" y="1173"/>
                </a:lnTo>
                <a:lnTo>
                  <a:pt x="2333" y="1170"/>
                </a:lnTo>
                <a:lnTo>
                  <a:pt x="2305" y="1164"/>
                </a:lnTo>
                <a:lnTo>
                  <a:pt x="2277" y="1158"/>
                </a:lnTo>
                <a:lnTo>
                  <a:pt x="2250" y="1150"/>
                </a:lnTo>
                <a:lnTo>
                  <a:pt x="2223" y="1141"/>
                </a:lnTo>
                <a:lnTo>
                  <a:pt x="2197" y="1130"/>
                </a:lnTo>
                <a:lnTo>
                  <a:pt x="2171" y="1119"/>
                </a:lnTo>
                <a:lnTo>
                  <a:pt x="2145" y="1106"/>
                </a:lnTo>
                <a:lnTo>
                  <a:pt x="2120" y="1091"/>
                </a:lnTo>
                <a:lnTo>
                  <a:pt x="2096" y="1075"/>
                </a:lnTo>
                <a:lnTo>
                  <a:pt x="2071" y="1058"/>
                </a:lnTo>
                <a:lnTo>
                  <a:pt x="2048" y="1040"/>
                </a:lnTo>
                <a:lnTo>
                  <a:pt x="2025" y="1020"/>
                </a:lnTo>
                <a:lnTo>
                  <a:pt x="2004" y="999"/>
                </a:lnTo>
                <a:lnTo>
                  <a:pt x="1983" y="977"/>
                </a:lnTo>
                <a:lnTo>
                  <a:pt x="1964" y="954"/>
                </a:lnTo>
                <a:lnTo>
                  <a:pt x="1947" y="929"/>
                </a:lnTo>
                <a:lnTo>
                  <a:pt x="1930" y="905"/>
                </a:lnTo>
                <a:lnTo>
                  <a:pt x="1915" y="880"/>
                </a:lnTo>
                <a:lnTo>
                  <a:pt x="1900" y="854"/>
                </a:lnTo>
                <a:lnTo>
                  <a:pt x="1888" y="829"/>
                </a:lnTo>
                <a:lnTo>
                  <a:pt x="1877" y="802"/>
                </a:lnTo>
                <a:lnTo>
                  <a:pt x="1867" y="775"/>
                </a:lnTo>
                <a:lnTo>
                  <a:pt x="1860" y="747"/>
                </a:lnTo>
                <a:lnTo>
                  <a:pt x="1852" y="720"/>
                </a:lnTo>
                <a:lnTo>
                  <a:pt x="1846" y="692"/>
                </a:lnTo>
                <a:lnTo>
                  <a:pt x="1842" y="665"/>
                </a:lnTo>
                <a:lnTo>
                  <a:pt x="1840" y="636"/>
                </a:lnTo>
                <a:lnTo>
                  <a:pt x="1837" y="608"/>
                </a:lnTo>
                <a:lnTo>
                  <a:pt x="1837" y="580"/>
                </a:lnTo>
                <a:lnTo>
                  <a:pt x="1839" y="552"/>
                </a:lnTo>
                <a:lnTo>
                  <a:pt x="1841" y="523"/>
                </a:lnTo>
                <a:lnTo>
                  <a:pt x="1844" y="496"/>
                </a:lnTo>
                <a:lnTo>
                  <a:pt x="1850" y="467"/>
                </a:lnTo>
                <a:lnTo>
                  <a:pt x="1856" y="440"/>
                </a:lnTo>
                <a:lnTo>
                  <a:pt x="1864" y="412"/>
                </a:lnTo>
                <a:lnTo>
                  <a:pt x="1873" y="386"/>
                </a:lnTo>
                <a:lnTo>
                  <a:pt x="1884" y="359"/>
                </a:lnTo>
                <a:lnTo>
                  <a:pt x="1895" y="333"/>
                </a:lnTo>
                <a:lnTo>
                  <a:pt x="1908" y="307"/>
                </a:lnTo>
                <a:lnTo>
                  <a:pt x="1923" y="282"/>
                </a:lnTo>
                <a:lnTo>
                  <a:pt x="1939" y="258"/>
                </a:lnTo>
                <a:lnTo>
                  <a:pt x="1957" y="233"/>
                </a:lnTo>
                <a:lnTo>
                  <a:pt x="1974" y="210"/>
                </a:lnTo>
                <a:lnTo>
                  <a:pt x="1994" y="188"/>
                </a:lnTo>
                <a:lnTo>
                  <a:pt x="2016" y="166"/>
                </a:lnTo>
                <a:lnTo>
                  <a:pt x="2038" y="145"/>
                </a:lnTo>
                <a:lnTo>
                  <a:pt x="2061" y="126"/>
                </a:lnTo>
                <a:lnTo>
                  <a:pt x="2085" y="109"/>
                </a:lnTo>
                <a:lnTo>
                  <a:pt x="2109" y="92"/>
                </a:lnTo>
                <a:lnTo>
                  <a:pt x="2134" y="77"/>
                </a:lnTo>
                <a:lnTo>
                  <a:pt x="2159" y="62"/>
                </a:lnTo>
                <a:lnTo>
                  <a:pt x="2186" y="50"/>
                </a:lnTo>
                <a:lnTo>
                  <a:pt x="2212" y="39"/>
                </a:lnTo>
                <a:lnTo>
                  <a:pt x="2239" y="29"/>
                </a:lnTo>
                <a:lnTo>
                  <a:pt x="2266" y="22"/>
                </a:lnTo>
                <a:lnTo>
                  <a:pt x="2294" y="14"/>
                </a:lnTo>
                <a:lnTo>
                  <a:pt x="2322" y="8"/>
                </a:lnTo>
                <a:lnTo>
                  <a:pt x="2349" y="4"/>
                </a:lnTo>
                <a:lnTo>
                  <a:pt x="2378" y="2"/>
                </a:lnTo>
                <a:lnTo>
                  <a:pt x="2407" y="0"/>
                </a:lnTo>
                <a:lnTo>
                  <a:pt x="2434" y="0"/>
                </a:lnTo>
                <a:lnTo>
                  <a:pt x="2463" y="1"/>
                </a:lnTo>
                <a:lnTo>
                  <a:pt x="2490" y="3"/>
                </a:lnTo>
                <a:lnTo>
                  <a:pt x="2519" y="7"/>
                </a:lnTo>
                <a:lnTo>
                  <a:pt x="2547" y="12"/>
                </a:lnTo>
                <a:lnTo>
                  <a:pt x="2574" y="18"/>
                </a:lnTo>
                <a:lnTo>
                  <a:pt x="2602" y="26"/>
                </a:lnTo>
                <a:lnTo>
                  <a:pt x="2628" y="35"/>
                </a:lnTo>
                <a:lnTo>
                  <a:pt x="2655" y="46"/>
                </a:lnTo>
                <a:lnTo>
                  <a:pt x="2681" y="58"/>
                </a:lnTo>
                <a:lnTo>
                  <a:pt x="2706" y="71"/>
                </a:lnTo>
                <a:lnTo>
                  <a:pt x="2732" y="86"/>
                </a:lnTo>
                <a:lnTo>
                  <a:pt x="2757" y="101"/>
                </a:lnTo>
                <a:lnTo>
                  <a:pt x="2780" y="119"/>
                </a:lnTo>
                <a:lnTo>
                  <a:pt x="2804" y="136"/>
                </a:lnTo>
                <a:lnTo>
                  <a:pt x="2827" y="156"/>
                </a:lnTo>
                <a:lnTo>
                  <a:pt x="2848" y="178"/>
                </a:lnTo>
                <a:lnTo>
                  <a:pt x="2869" y="200"/>
                </a:lnTo>
                <a:lnTo>
                  <a:pt x="2887" y="223"/>
                </a:lnTo>
                <a:lnTo>
                  <a:pt x="2906" y="247"/>
                </a:lnTo>
                <a:lnTo>
                  <a:pt x="2922" y="271"/>
                </a:lnTo>
                <a:lnTo>
                  <a:pt x="2937" y="296"/>
                </a:lnTo>
                <a:lnTo>
                  <a:pt x="2951" y="322"/>
                </a:lnTo>
                <a:lnTo>
                  <a:pt x="2963" y="348"/>
                </a:lnTo>
                <a:lnTo>
                  <a:pt x="2974" y="375"/>
                </a:lnTo>
                <a:lnTo>
                  <a:pt x="2984" y="401"/>
                </a:lnTo>
                <a:lnTo>
                  <a:pt x="2992" y="429"/>
                </a:lnTo>
                <a:lnTo>
                  <a:pt x="3000" y="456"/>
                </a:lnTo>
                <a:lnTo>
                  <a:pt x="3005" y="484"/>
                </a:lnTo>
                <a:lnTo>
                  <a:pt x="3010" y="512"/>
                </a:lnTo>
                <a:lnTo>
                  <a:pt x="3013" y="540"/>
                </a:lnTo>
                <a:lnTo>
                  <a:pt x="3014" y="569"/>
                </a:lnTo>
                <a:lnTo>
                  <a:pt x="3014" y="596"/>
                </a:lnTo>
                <a:lnTo>
                  <a:pt x="3013" y="625"/>
                </a:lnTo>
                <a:lnTo>
                  <a:pt x="3011" y="652"/>
                </a:lnTo>
                <a:lnTo>
                  <a:pt x="3008" y="681"/>
                </a:lnTo>
                <a:lnTo>
                  <a:pt x="3002" y="709"/>
                </a:lnTo>
                <a:lnTo>
                  <a:pt x="2995" y="736"/>
                </a:lnTo>
                <a:lnTo>
                  <a:pt x="2988" y="764"/>
                </a:lnTo>
                <a:lnTo>
                  <a:pt x="2979" y="790"/>
                </a:lnTo>
                <a:lnTo>
                  <a:pt x="2968" y="817"/>
                </a:lnTo>
                <a:lnTo>
                  <a:pt x="2957" y="843"/>
                </a:lnTo>
                <a:lnTo>
                  <a:pt x="2944" y="870"/>
                </a:lnTo>
                <a:lnTo>
                  <a:pt x="2928" y="894"/>
                </a:lnTo>
                <a:lnTo>
                  <a:pt x="2913" y="919"/>
                </a:lnTo>
                <a:lnTo>
                  <a:pt x="2896" y="942"/>
                </a:lnTo>
                <a:lnTo>
                  <a:pt x="2877" y="966"/>
                </a:lnTo>
                <a:lnTo>
                  <a:pt x="2858" y="989"/>
                </a:lnTo>
                <a:lnTo>
                  <a:pt x="2837" y="1010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5" name="Freeform 16"/>
          <p:cNvSpPr>
            <a:spLocks noEditPoints="1"/>
          </p:cNvSpPr>
          <p:nvPr/>
        </p:nvSpPr>
        <p:spPr bwMode="auto">
          <a:xfrm>
            <a:off x="4460344" y="4827591"/>
            <a:ext cx="288925" cy="173037"/>
          </a:xfrm>
          <a:custGeom>
            <a:avLst/>
            <a:gdLst>
              <a:gd name="T0" fmla="*/ 2147483646 w 3495"/>
              <a:gd name="T1" fmla="*/ 2147483646 h 2092"/>
              <a:gd name="T2" fmla="*/ 2147483646 w 3495"/>
              <a:gd name="T3" fmla="*/ 2147483646 h 2092"/>
              <a:gd name="T4" fmla="*/ 2147483646 w 3495"/>
              <a:gd name="T5" fmla="*/ 2147483646 h 2092"/>
              <a:gd name="T6" fmla="*/ 2147483646 w 3495"/>
              <a:gd name="T7" fmla="*/ 2147483646 h 2092"/>
              <a:gd name="T8" fmla="*/ 2147483646 w 3495"/>
              <a:gd name="T9" fmla="*/ 2147483646 h 2092"/>
              <a:gd name="T10" fmla="*/ 2147483646 w 3495"/>
              <a:gd name="T11" fmla="*/ 2147483646 h 2092"/>
              <a:gd name="T12" fmla="*/ 2147483646 w 3495"/>
              <a:gd name="T13" fmla="*/ 2147483646 h 2092"/>
              <a:gd name="T14" fmla="*/ 2147483646 w 3495"/>
              <a:gd name="T15" fmla="*/ 2147483646 h 2092"/>
              <a:gd name="T16" fmla="*/ 651390878 w 3495"/>
              <a:gd name="T17" fmla="*/ 2147483646 h 2092"/>
              <a:gd name="T18" fmla="*/ 0 w 3495"/>
              <a:gd name="T19" fmla="*/ 2147483646 h 2092"/>
              <a:gd name="T20" fmla="*/ 372303464 w 3495"/>
              <a:gd name="T21" fmla="*/ 2147483646 h 2092"/>
              <a:gd name="T22" fmla="*/ 2147483646 w 3495"/>
              <a:gd name="T23" fmla="*/ 2147483646 h 2092"/>
              <a:gd name="T24" fmla="*/ 2147483646 w 3495"/>
              <a:gd name="T25" fmla="*/ 2147483646 h 2092"/>
              <a:gd name="T26" fmla="*/ 2147483646 w 3495"/>
              <a:gd name="T27" fmla="*/ 2147483646 h 2092"/>
              <a:gd name="T28" fmla="*/ 2147483646 w 3495"/>
              <a:gd name="T29" fmla="*/ 2147483646 h 2092"/>
              <a:gd name="T30" fmla="*/ 2147483646 w 3495"/>
              <a:gd name="T31" fmla="*/ 2147483646 h 2092"/>
              <a:gd name="T32" fmla="*/ 2147483646 w 3495"/>
              <a:gd name="T33" fmla="*/ 2147483646 h 2092"/>
              <a:gd name="T34" fmla="*/ 2147483646 w 3495"/>
              <a:gd name="T35" fmla="*/ 2147483646 h 2092"/>
              <a:gd name="T36" fmla="*/ 2147483646 w 3495"/>
              <a:gd name="T37" fmla="*/ 2147483646 h 2092"/>
              <a:gd name="T38" fmla="*/ 2147483646 w 3495"/>
              <a:gd name="T39" fmla="*/ 2147483646 h 2092"/>
              <a:gd name="T40" fmla="*/ 2147483646 w 3495"/>
              <a:gd name="T41" fmla="*/ 2147483646 h 2092"/>
              <a:gd name="T42" fmla="*/ 2147483646 w 3495"/>
              <a:gd name="T43" fmla="*/ 2147483646 h 2092"/>
              <a:gd name="T44" fmla="*/ 2147483646 w 3495"/>
              <a:gd name="T45" fmla="*/ 2147483646 h 2092"/>
              <a:gd name="T46" fmla="*/ 2147483646 w 3495"/>
              <a:gd name="T47" fmla="*/ 2147483646 h 2092"/>
              <a:gd name="T48" fmla="*/ 2147483646 w 3495"/>
              <a:gd name="T49" fmla="*/ 2147483646 h 2092"/>
              <a:gd name="T50" fmla="*/ 2147483646 w 3495"/>
              <a:gd name="T51" fmla="*/ 2147483646 h 2092"/>
              <a:gd name="T52" fmla="*/ 2147483646 w 3495"/>
              <a:gd name="T53" fmla="*/ 2147483646 h 2092"/>
              <a:gd name="T54" fmla="*/ 2147483646 w 3495"/>
              <a:gd name="T55" fmla="*/ 2147483646 h 2092"/>
              <a:gd name="T56" fmla="*/ 2147483646 w 3495"/>
              <a:gd name="T57" fmla="*/ 2147483646 h 2092"/>
              <a:gd name="T58" fmla="*/ 2147483646 w 3495"/>
              <a:gd name="T59" fmla="*/ 2147483646 h 2092"/>
              <a:gd name="T60" fmla="*/ 2147483646 w 3495"/>
              <a:gd name="T61" fmla="*/ 2147483646 h 2092"/>
              <a:gd name="T62" fmla="*/ 2147483646 w 3495"/>
              <a:gd name="T63" fmla="*/ 2147483646 h 2092"/>
              <a:gd name="T64" fmla="*/ 2147483646 w 3495"/>
              <a:gd name="T65" fmla="*/ 2147483646 h 2092"/>
              <a:gd name="T66" fmla="*/ 2147483646 w 3495"/>
              <a:gd name="T67" fmla="*/ 2147483646 h 2092"/>
              <a:gd name="T68" fmla="*/ 2147483646 w 3495"/>
              <a:gd name="T69" fmla="*/ 2147483646 h 2092"/>
              <a:gd name="T70" fmla="*/ 2147483646 w 3495"/>
              <a:gd name="T71" fmla="*/ 2147483646 h 2092"/>
              <a:gd name="T72" fmla="*/ 2147483646 w 3495"/>
              <a:gd name="T73" fmla="*/ 2147483646 h 2092"/>
              <a:gd name="T74" fmla="*/ 2147483646 w 3495"/>
              <a:gd name="T75" fmla="*/ 2147483646 h 2092"/>
              <a:gd name="T76" fmla="*/ 2147483646 w 3495"/>
              <a:gd name="T77" fmla="*/ 2147483646 h 2092"/>
              <a:gd name="T78" fmla="*/ 2147483646 w 3495"/>
              <a:gd name="T79" fmla="*/ 2147483646 h 2092"/>
              <a:gd name="T80" fmla="*/ 2147483646 w 3495"/>
              <a:gd name="T81" fmla="*/ 2147483646 h 2092"/>
              <a:gd name="T82" fmla="*/ 2147483646 w 3495"/>
              <a:gd name="T83" fmla="*/ 2147483646 h 2092"/>
              <a:gd name="T84" fmla="*/ 2147483646 w 3495"/>
              <a:gd name="T85" fmla="*/ 2147483646 h 2092"/>
              <a:gd name="T86" fmla="*/ 2147483646 w 3495"/>
              <a:gd name="T87" fmla="*/ 2147483646 h 2092"/>
              <a:gd name="T88" fmla="*/ 2147483646 w 3495"/>
              <a:gd name="T89" fmla="*/ 233714260 h 2092"/>
              <a:gd name="T90" fmla="*/ 2147483646 w 3495"/>
              <a:gd name="T91" fmla="*/ 233714260 h 2092"/>
              <a:gd name="T92" fmla="*/ 2147483646 w 3495"/>
              <a:gd name="T93" fmla="*/ 2147483646 h 2092"/>
              <a:gd name="T94" fmla="*/ 2147483646 w 3495"/>
              <a:gd name="T95" fmla="*/ 2147483646 h 2092"/>
              <a:gd name="T96" fmla="*/ 2147483646 w 3495"/>
              <a:gd name="T97" fmla="*/ 2147483646 h 2092"/>
              <a:gd name="T98" fmla="*/ 2147483646 w 3495"/>
              <a:gd name="T99" fmla="*/ 2147483646 h 2092"/>
              <a:gd name="T100" fmla="*/ 2147483646 w 3495"/>
              <a:gd name="T101" fmla="*/ 2147483646 h 2092"/>
              <a:gd name="T102" fmla="*/ 2147483646 w 3495"/>
              <a:gd name="T103" fmla="*/ 2147483646 h 2092"/>
              <a:gd name="T104" fmla="*/ 2147483646 w 3495"/>
              <a:gd name="T105" fmla="*/ 2147483646 h 2092"/>
              <a:gd name="T106" fmla="*/ 2147483646 w 3495"/>
              <a:gd name="T107" fmla="*/ 2147483646 h 2092"/>
              <a:gd name="T108" fmla="*/ 2147483646 w 3495"/>
              <a:gd name="T109" fmla="*/ 2147483646 h 209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495" h="2092">
                <a:moveTo>
                  <a:pt x="1590" y="64"/>
                </a:moveTo>
                <a:lnTo>
                  <a:pt x="1054" y="260"/>
                </a:lnTo>
                <a:lnTo>
                  <a:pt x="1042" y="264"/>
                </a:lnTo>
                <a:lnTo>
                  <a:pt x="1030" y="270"/>
                </a:lnTo>
                <a:lnTo>
                  <a:pt x="1019" y="276"/>
                </a:lnTo>
                <a:lnTo>
                  <a:pt x="1008" y="282"/>
                </a:lnTo>
                <a:lnTo>
                  <a:pt x="997" y="290"/>
                </a:lnTo>
                <a:lnTo>
                  <a:pt x="987" y="296"/>
                </a:lnTo>
                <a:lnTo>
                  <a:pt x="977" y="304"/>
                </a:lnTo>
                <a:lnTo>
                  <a:pt x="968" y="313"/>
                </a:lnTo>
                <a:lnTo>
                  <a:pt x="959" y="322"/>
                </a:lnTo>
                <a:lnTo>
                  <a:pt x="952" y="331"/>
                </a:lnTo>
                <a:lnTo>
                  <a:pt x="943" y="339"/>
                </a:lnTo>
                <a:lnTo>
                  <a:pt x="936" y="349"/>
                </a:lnTo>
                <a:lnTo>
                  <a:pt x="929" y="359"/>
                </a:lnTo>
                <a:lnTo>
                  <a:pt x="923" y="370"/>
                </a:lnTo>
                <a:lnTo>
                  <a:pt x="916" y="381"/>
                </a:lnTo>
                <a:lnTo>
                  <a:pt x="911" y="392"/>
                </a:lnTo>
                <a:lnTo>
                  <a:pt x="907" y="403"/>
                </a:lnTo>
                <a:lnTo>
                  <a:pt x="902" y="414"/>
                </a:lnTo>
                <a:lnTo>
                  <a:pt x="898" y="426"/>
                </a:lnTo>
                <a:lnTo>
                  <a:pt x="896" y="438"/>
                </a:lnTo>
                <a:lnTo>
                  <a:pt x="892" y="450"/>
                </a:lnTo>
                <a:lnTo>
                  <a:pt x="890" y="462"/>
                </a:lnTo>
                <a:lnTo>
                  <a:pt x="889" y="474"/>
                </a:lnTo>
                <a:lnTo>
                  <a:pt x="888" y="486"/>
                </a:lnTo>
                <a:lnTo>
                  <a:pt x="888" y="499"/>
                </a:lnTo>
                <a:lnTo>
                  <a:pt x="888" y="511"/>
                </a:lnTo>
                <a:lnTo>
                  <a:pt x="889" y="524"/>
                </a:lnTo>
                <a:lnTo>
                  <a:pt x="890" y="536"/>
                </a:lnTo>
                <a:lnTo>
                  <a:pt x="892" y="549"/>
                </a:lnTo>
                <a:lnTo>
                  <a:pt x="896" y="561"/>
                </a:lnTo>
                <a:lnTo>
                  <a:pt x="899" y="573"/>
                </a:lnTo>
                <a:lnTo>
                  <a:pt x="903" y="585"/>
                </a:lnTo>
                <a:lnTo>
                  <a:pt x="936" y="678"/>
                </a:lnTo>
                <a:lnTo>
                  <a:pt x="167" y="959"/>
                </a:lnTo>
                <a:lnTo>
                  <a:pt x="154" y="964"/>
                </a:lnTo>
                <a:lnTo>
                  <a:pt x="143" y="969"/>
                </a:lnTo>
                <a:lnTo>
                  <a:pt x="131" y="976"/>
                </a:lnTo>
                <a:lnTo>
                  <a:pt x="121" y="981"/>
                </a:lnTo>
                <a:lnTo>
                  <a:pt x="110" y="989"/>
                </a:lnTo>
                <a:lnTo>
                  <a:pt x="100" y="996"/>
                </a:lnTo>
                <a:lnTo>
                  <a:pt x="91" y="1003"/>
                </a:lnTo>
                <a:lnTo>
                  <a:pt x="82" y="1012"/>
                </a:lnTo>
                <a:lnTo>
                  <a:pt x="73" y="1021"/>
                </a:lnTo>
                <a:lnTo>
                  <a:pt x="64" y="1030"/>
                </a:lnTo>
                <a:lnTo>
                  <a:pt x="56" y="1039"/>
                </a:lnTo>
                <a:lnTo>
                  <a:pt x="49" y="1048"/>
                </a:lnTo>
                <a:lnTo>
                  <a:pt x="42" y="1058"/>
                </a:lnTo>
                <a:lnTo>
                  <a:pt x="35" y="1069"/>
                </a:lnTo>
                <a:lnTo>
                  <a:pt x="30" y="1079"/>
                </a:lnTo>
                <a:lnTo>
                  <a:pt x="24" y="1090"/>
                </a:lnTo>
                <a:lnTo>
                  <a:pt x="19" y="1103"/>
                </a:lnTo>
                <a:lnTo>
                  <a:pt x="14" y="1114"/>
                </a:lnTo>
                <a:lnTo>
                  <a:pt x="11" y="1125"/>
                </a:lnTo>
                <a:lnTo>
                  <a:pt x="8" y="1137"/>
                </a:lnTo>
                <a:lnTo>
                  <a:pt x="6" y="1149"/>
                </a:lnTo>
                <a:lnTo>
                  <a:pt x="3" y="1161"/>
                </a:lnTo>
                <a:lnTo>
                  <a:pt x="1" y="1173"/>
                </a:lnTo>
                <a:lnTo>
                  <a:pt x="0" y="1185"/>
                </a:lnTo>
                <a:lnTo>
                  <a:pt x="0" y="1197"/>
                </a:lnTo>
                <a:lnTo>
                  <a:pt x="0" y="1211"/>
                </a:lnTo>
                <a:lnTo>
                  <a:pt x="1" y="1223"/>
                </a:lnTo>
                <a:lnTo>
                  <a:pt x="3" y="1235"/>
                </a:lnTo>
                <a:lnTo>
                  <a:pt x="6" y="1248"/>
                </a:lnTo>
                <a:lnTo>
                  <a:pt x="8" y="1260"/>
                </a:lnTo>
                <a:lnTo>
                  <a:pt x="11" y="1272"/>
                </a:lnTo>
                <a:lnTo>
                  <a:pt x="16" y="1285"/>
                </a:lnTo>
                <a:lnTo>
                  <a:pt x="250" y="1925"/>
                </a:lnTo>
                <a:lnTo>
                  <a:pt x="255" y="1937"/>
                </a:lnTo>
                <a:lnTo>
                  <a:pt x="260" y="1950"/>
                </a:lnTo>
                <a:lnTo>
                  <a:pt x="266" y="1961"/>
                </a:lnTo>
                <a:lnTo>
                  <a:pt x="272" y="1972"/>
                </a:lnTo>
                <a:lnTo>
                  <a:pt x="279" y="1983"/>
                </a:lnTo>
                <a:lnTo>
                  <a:pt x="287" y="1993"/>
                </a:lnTo>
                <a:lnTo>
                  <a:pt x="295" y="2001"/>
                </a:lnTo>
                <a:lnTo>
                  <a:pt x="302" y="2011"/>
                </a:lnTo>
                <a:lnTo>
                  <a:pt x="311" y="2020"/>
                </a:lnTo>
                <a:lnTo>
                  <a:pt x="320" y="2028"/>
                </a:lnTo>
                <a:lnTo>
                  <a:pt x="330" y="2037"/>
                </a:lnTo>
                <a:lnTo>
                  <a:pt x="340" y="2043"/>
                </a:lnTo>
                <a:lnTo>
                  <a:pt x="350" y="2051"/>
                </a:lnTo>
                <a:lnTo>
                  <a:pt x="360" y="2057"/>
                </a:lnTo>
                <a:lnTo>
                  <a:pt x="371" y="2063"/>
                </a:lnTo>
                <a:lnTo>
                  <a:pt x="382" y="2069"/>
                </a:lnTo>
                <a:lnTo>
                  <a:pt x="393" y="2073"/>
                </a:lnTo>
                <a:lnTo>
                  <a:pt x="405" y="2077"/>
                </a:lnTo>
                <a:lnTo>
                  <a:pt x="416" y="2081"/>
                </a:lnTo>
                <a:lnTo>
                  <a:pt x="428" y="2084"/>
                </a:lnTo>
                <a:lnTo>
                  <a:pt x="440" y="2087"/>
                </a:lnTo>
                <a:lnTo>
                  <a:pt x="452" y="2090"/>
                </a:lnTo>
                <a:lnTo>
                  <a:pt x="464" y="2091"/>
                </a:lnTo>
                <a:lnTo>
                  <a:pt x="476" y="2092"/>
                </a:lnTo>
                <a:lnTo>
                  <a:pt x="489" y="2092"/>
                </a:lnTo>
                <a:lnTo>
                  <a:pt x="501" y="2092"/>
                </a:lnTo>
                <a:lnTo>
                  <a:pt x="514" y="2091"/>
                </a:lnTo>
                <a:lnTo>
                  <a:pt x="526" y="2090"/>
                </a:lnTo>
                <a:lnTo>
                  <a:pt x="538" y="2087"/>
                </a:lnTo>
                <a:lnTo>
                  <a:pt x="551" y="2084"/>
                </a:lnTo>
                <a:lnTo>
                  <a:pt x="564" y="2081"/>
                </a:lnTo>
                <a:lnTo>
                  <a:pt x="576" y="2076"/>
                </a:lnTo>
                <a:lnTo>
                  <a:pt x="1349" y="1794"/>
                </a:lnTo>
                <a:lnTo>
                  <a:pt x="1383" y="1884"/>
                </a:lnTo>
                <a:lnTo>
                  <a:pt x="1387" y="1897"/>
                </a:lnTo>
                <a:lnTo>
                  <a:pt x="1393" y="1909"/>
                </a:lnTo>
                <a:lnTo>
                  <a:pt x="1398" y="1920"/>
                </a:lnTo>
                <a:lnTo>
                  <a:pt x="1405" y="1931"/>
                </a:lnTo>
                <a:lnTo>
                  <a:pt x="1412" y="1942"/>
                </a:lnTo>
                <a:lnTo>
                  <a:pt x="1419" y="1952"/>
                </a:lnTo>
                <a:lnTo>
                  <a:pt x="1427" y="1962"/>
                </a:lnTo>
                <a:lnTo>
                  <a:pt x="1436" y="1970"/>
                </a:lnTo>
                <a:lnTo>
                  <a:pt x="1445" y="1979"/>
                </a:lnTo>
                <a:lnTo>
                  <a:pt x="1454" y="1988"/>
                </a:lnTo>
                <a:lnTo>
                  <a:pt x="1462" y="1996"/>
                </a:lnTo>
                <a:lnTo>
                  <a:pt x="1472" y="2004"/>
                </a:lnTo>
                <a:lnTo>
                  <a:pt x="1482" y="2010"/>
                </a:lnTo>
                <a:lnTo>
                  <a:pt x="1493" y="2017"/>
                </a:lnTo>
                <a:lnTo>
                  <a:pt x="1503" y="2022"/>
                </a:lnTo>
                <a:lnTo>
                  <a:pt x="1514" y="2028"/>
                </a:lnTo>
                <a:lnTo>
                  <a:pt x="1525" y="2032"/>
                </a:lnTo>
                <a:lnTo>
                  <a:pt x="1537" y="2037"/>
                </a:lnTo>
                <a:lnTo>
                  <a:pt x="1548" y="2041"/>
                </a:lnTo>
                <a:lnTo>
                  <a:pt x="1561" y="2044"/>
                </a:lnTo>
                <a:lnTo>
                  <a:pt x="1573" y="2047"/>
                </a:lnTo>
                <a:lnTo>
                  <a:pt x="1585" y="2049"/>
                </a:lnTo>
                <a:lnTo>
                  <a:pt x="1597" y="2051"/>
                </a:lnTo>
                <a:lnTo>
                  <a:pt x="1609" y="2051"/>
                </a:lnTo>
                <a:lnTo>
                  <a:pt x="1621" y="2052"/>
                </a:lnTo>
                <a:lnTo>
                  <a:pt x="1634" y="2051"/>
                </a:lnTo>
                <a:lnTo>
                  <a:pt x="1647" y="2051"/>
                </a:lnTo>
                <a:lnTo>
                  <a:pt x="1659" y="2049"/>
                </a:lnTo>
                <a:lnTo>
                  <a:pt x="1672" y="2047"/>
                </a:lnTo>
                <a:lnTo>
                  <a:pt x="1684" y="2044"/>
                </a:lnTo>
                <a:lnTo>
                  <a:pt x="1696" y="2040"/>
                </a:lnTo>
                <a:lnTo>
                  <a:pt x="1708" y="2037"/>
                </a:lnTo>
                <a:lnTo>
                  <a:pt x="2241" y="1841"/>
                </a:lnTo>
                <a:lnTo>
                  <a:pt x="2253" y="1837"/>
                </a:lnTo>
                <a:lnTo>
                  <a:pt x="2265" y="1832"/>
                </a:lnTo>
                <a:lnTo>
                  <a:pt x="2276" y="1825"/>
                </a:lnTo>
                <a:lnTo>
                  <a:pt x="2287" y="1819"/>
                </a:lnTo>
                <a:lnTo>
                  <a:pt x="2298" y="1812"/>
                </a:lnTo>
                <a:lnTo>
                  <a:pt x="2308" y="1805"/>
                </a:lnTo>
                <a:lnTo>
                  <a:pt x="2318" y="1797"/>
                </a:lnTo>
                <a:lnTo>
                  <a:pt x="2327" y="1789"/>
                </a:lnTo>
                <a:lnTo>
                  <a:pt x="2336" y="1780"/>
                </a:lnTo>
                <a:lnTo>
                  <a:pt x="2345" y="1771"/>
                </a:lnTo>
                <a:lnTo>
                  <a:pt x="2352" y="1762"/>
                </a:lnTo>
                <a:lnTo>
                  <a:pt x="2360" y="1752"/>
                </a:lnTo>
                <a:lnTo>
                  <a:pt x="2367" y="1742"/>
                </a:lnTo>
                <a:lnTo>
                  <a:pt x="2373" y="1731"/>
                </a:lnTo>
                <a:lnTo>
                  <a:pt x="2379" y="1720"/>
                </a:lnTo>
                <a:lnTo>
                  <a:pt x="2384" y="1709"/>
                </a:lnTo>
                <a:lnTo>
                  <a:pt x="2389" y="1698"/>
                </a:lnTo>
                <a:lnTo>
                  <a:pt x="2393" y="1687"/>
                </a:lnTo>
                <a:lnTo>
                  <a:pt x="2398" y="1675"/>
                </a:lnTo>
                <a:lnTo>
                  <a:pt x="2401" y="1664"/>
                </a:lnTo>
                <a:lnTo>
                  <a:pt x="2403" y="1652"/>
                </a:lnTo>
                <a:lnTo>
                  <a:pt x="2405" y="1640"/>
                </a:lnTo>
                <a:lnTo>
                  <a:pt x="2406" y="1628"/>
                </a:lnTo>
                <a:lnTo>
                  <a:pt x="2407" y="1615"/>
                </a:lnTo>
                <a:lnTo>
                  <a:pt x="2409" y="1602"/>
                </a:lnTo>
                <a:lnTo>
                  <a:pt x="2407" y="1590"/>
                </a:lnTo>
                <a:lnTo>
                  <a:pt x="2406" y="1578"/>
                </a:lnTo>
                <a:lnTo>
                  <a:pt x="2405" y="1565"/>
                </a:lnTo>
                <a:lnTo>
                  <a:pt x="2403" y="1553"/>
                </a:lnTo>
                <a:lnTo>
                  <a:pt x="2400" y="1540"/>
                </a:lnTo>
                <a:lnTo>
                  <a:pt x="2396" y="1528"/>
                </a:lnTo>
                <a:lnTo>
                  <a:pt x="2393" y="1515"/>
                </a:lnTo>
                <a:lnTo>
                  <a:pt x="1917" y="215"/>
                </a:lnTo>
                <a:lnTo>
                  <a:pt x="1911" y="203"/>
                </a:lnTo>
                <a:lnTo>
                  <a:pt x="1906" y="190"/>
                </a:lnTo>
                <a:lnTo>
                  <a:pt x="1900" y="178"/>
                </a:lnTo>
                <a:lnTo>
                  <a:pt x="1894" y="167"/>
                </a:lnTo>
                <a:lnTo>
                  <a:pt x="1887" y="156"/>
                </a:lnTo>
                <a:lnTo>
                  <a:pt x="1879" y="146"/>
                </a:lnTo>
                <a:lnTo>
                  <a:pt x="1871" y="136"/>
                </a:lnTo>
                <a:lnTo>
                  <a:pt x="1864" y="128"/>
                </a:lnTo>
                <a:lnTo>
                  <a:pt x="1855" y="119"/>
                </a:lnTo>
                <a:lnTo>
                  <a:pt x="1845" y="110"/>
                </a:lnTo>
                <a:lnTo>
                  <a:pt x="1836" y="102"/>
                </a:lnTo>
                <a:lnTo>
                  <a:pt x="1826" y="95"/>
                </a:lnTo>
                <a:lnTo>
                  <a:pt x="1816" y="88"/>
                </a:lnTo>
                <a:lnTo>
                  <a:pt x="1805" y="81"/>
                </a:lnTo>
                <a:lnTo>
                  <a:pt x="1795" y="76"/>
                </a:lnTo>
                <a:lnTo>
                  <a:pt x="1784" y="70"/>
                </a:lnTo>
                <a:lnTo>
                  <a:pt x="1773" y="66"/>
                </a:lnTo>
                <a:lnTo>
                  <a:pt x="1761" y="61"/>
                </a:lnTo>
                <a:lnTo>
                  <a:pt x="1750" y="58"/>
                </a:lnTo>
                <a:lnTo>
                  <a:pt x="1738" y="55"/>
                </a:lnTo>
                <a:lnTo>
                  <a:pt x="1727" y="53"/>
                </a:lnTo>
                <a:lnTo>
                  <a:pt x="1715" y="50"/>
                </a:lnTo>
                <a:lnTo>
                  <a:pt x="1703" y="49"/>
                </a:lnTo>
                <a:lnTo>
                  <a:pt x="1690" y="48"/>
                </a:lnTo>
                <a:lnTo>
                  <a:pt x="1677" y="48"/>
                </a:lnTo>
                <a:lnTo>
                  <a:pt x="1665" y="48"/>
                </a:lnTo>
                <a:lnTo>
                  <a:pt x="1653" y="49"/>
                </a:lnTo>
                <a:lnTo>
                  <a:pt x="1640" y="50"/>
                </a:lnTo>
                <a:lnTo>
                  <a:pt x="1628" y="53"/>
                </a:lnTo>
                <a:lnTo>
                  <a:pt x="1616" y="56"/>
                </a:lnTo>
                <a:lnTo>
                  <a:pt x="1604" y="59"/>
                </a:lnTo>
                <a:lnTo>
                  <a:pt x="1590" y="64"/>
                </a:lnTo>
                <a:close/>
                <a:moveTo>
                  <a:pt x="3108" y="1141"/>
                </a:moveTo>
                <a:lnTo>
                  <a:pt x="3079" y="1150"/>
                </a:lnTo>
                <a:lnTo>
                  <a:pt x="3050" y="1159"/>
                </a:lnTo>
                <a:lnTo>
                  <a:pt x="3022" y="1165"/>
                </a:lnTo>
                <a:lnTo>
                  <a:pt x="2992" y="1170"/>
                </a:lnTo>
                <a:lnTo>
                  <a:pt x="2963" y="1174"/>
                </a:lnTo>
                <a:lnTo>
                  <a:pt x="2935" y="1176"/>
                </a:lnTo>
                <a:lnTo>
                  <a:pt x="2906" y="1176"/>
                </a:lnTo>
                <a:lnTo>
                  <a:pt x="2877" y="1176"/>
                </a:lnTo>
                <a:lnTo>
                  <a:pt x="2849" y="1174"/>
                </a:lnTo>
                <a:lnTo>
                  <a:pt x="2820" y="1171"/>
                </a:lnTo>
                <a:lnTo>
                  <a:pt x="2792" y="1165"/>
                </a:lnTo>
                <a:lnTo>
                  <a:pt x="2765" y="1160"/>
                </a:lnTo>
                <a:lnTo>
                  <a:pt x="2737" y="1152"/>
                </a:lnTo>
                <a:lnTo>
                  <a:pt x="2710" y="1143"/>
                </a:lnTo>
                <a:lnTo>
                  <a:pt x="2683" y="1133"/>
                </a:lnTo>
                <a:lnTo>
                  <a:pt x="2658" y="1122"/>
                </a:lnTo>
                <a:lnTo>
                  <a:pt x="2632" y="1109"/>
                </a:lnTo>
                <a:lnTo>
                  <a:pt x="2608" y="1096"/>
                </a:lnTo>
                <a:lnTo>
                  <a:pt x="2584" y="1080"/>
                </a:lnTo>
                <a:lnTo>
                  <a:pt x="2561" y="1065"/>
                </a:lnTo>
                <a:lnTo>
                  <a:pt x="2538" y="1047"/>
                </a:lnTo>
                <a:lnTo>
                  <a:pt x="2516" y="1030"/>
                </a:lnTo>
                <a:lnTo>
                  <a:pt x="2495" y="1010"/>
                </a:lnTo>
                <a:lnTo>
                  <a:pt x="2475" y="990"/>
                </a:lnTo>
                <a:lnTo>
                  <a:pt x="2456" y="968"/>
                </a:lnTo>
                <a:lnTo>
                  <a:pt x="2438" y="946"/>
                </a:lnTo>
                <a:lnTo>
                  <a:pt x="2421" y="923"/>
                </a:lnTo>
                <a:lnTo>
                  <a:pt x="2405" y="897"/>
                </a:lnTo>
                <a:lnTo>
                  <a:pt x="2390" y="872"/>
                </a:lnTo>
                <a:lnTo>
                  <a:pt x="2377" y="846"/>
                </a:lnTo>
                <a:lnTo>
                  <a:pt x="2364" y="819"/>
                </a:lnTo>
                <a:lnTo>
                  <a:pt x="2352" y="790"/>
                </a:lnTo>
                <a:lnTo>
                  <a:pt x="2343" y="762"/>
                </a:lnTo>
                <a:lnTo>
                  <a:pt x="2335" y="733"/>
                </a:lnTo>
                <a:lnTo>
                  <a:pt x="2328" y="704"/>
                </a:lnTo>
                <a:lnTo>
                  <a:pt x="2324" y="675"/>
                </a:lnTo>
                <a:lnTo>
                  <a:pt x="2319" y="646"/>
                </a:lnTo>
                <a:lnTo>
                  <a:pt x="2317" y="617"/>
                </a:lnTo>
                <a:lnTo>
                  <a:pt x="2317" y="589"/>
                </a:lnTo>
                <a:lnTo>
                  <a:pt x="2317" y="559"/>
                </a:lnTo>
                <a:lnTo>
                  <a:pt x="2319" y="531"/>
                </a:lnTo>
                <a:lnTo>
                  <a:pt x="2323" y="503"/>
                </a:lnTo>
                <a:lnTo>
                  <a:pt x="2328" y="475"/>
                </a:lnTo>
                <a:lnTo>
                  <a:pt x="2334" y="446"/>
                </a:lnTo>
                <a:lnTo>
                  <a:pt x="2341" y="420"/>
                </a:lnTo>
                <a:lnTo>
                  <a:pt x="2350" y="392"/>
                </a:lnTo>
                <a:lnTo>
                  <a:pt x="2360" y="366"/>
                </a:lnTo>
                <a:lnTo>
                  <a:pt x="2371" y="340"/>
                </a:lnTo>
                <a:lnTo>
                  <a:pt x="2384" y="315"/>
                </a:lnTo>
                <a:lnTo>
                  <a:pt x="2398" y="290"/>
                </a:lnTo>
                <a:lnTo>
                  <a:pt x="2413" y="267"/>
                </a:lnTo>
                <a:lnTo>
                  <a:pt x="2428" y="242"/>
                </a:lnTo>
                <a:lnTo>
                  <a:pt x="2446" y="220"/>
                </a:lnTo>
                <a:lnTo>
                  <a:pt x="2464" y="198"/>
                </a:lnTo>
                <a:lnTo>
                  <a:pt x="2484" y="177"/>
                </a:lnTo>
                <a:lnTo>
                  <a:pt x="2504" y="157"/>
                </a:lnTo>
                <a:lnTo>
                  <a:pt x="2525" y="139"/>
                </a:lnTo>
                <a:lnTo>
                  <a:pt x="2547" y="120"/>
                </a:lnTo>
                <a:lnTo>
                  <a:pt x="2572" y="103"/>
                </a:lnTo>
                <a:lnTo>
                  <a:pt x="2596" y="87"/>
                </a:lnTo>
                <a:lnTo>
                  <a:pt x="2621" y="72"/>
                </a:lnTo>
                <a:lnTo>
                  <a:pt x="2648" y="59"/>
                </a:lnTo>
                <a:lnTo>
                  <a:pt x="2675" y="46"/>
                </a:lnTo>
                <a:lnTo>
                  <a:pt x="2703" y="35"/>
                </a:lnTo>
                <a:lnTo>
                  <a:pt x="2732" y="25"/>
                </a:lnTo>
                <a:lnTo>
                  <a:pt x="2760" y="17"/>
                </a:lnTo>
                <a:lnTo>
                  <a:pt x="2790" y="11"/>
                </a:lnTo>
                <a:lnTo>
                  <a:pt x="2819" y="5"/>
                </a:lnTo>
                <a:lnTo>
                  <a:pt x="2847" y="2"/>
                </a:lnTo>
                <a:lnTo>
                  <a:pt x="2877" y="0"/>
                </a:lnTo>
                <a:lnTo>
                  <a:pt x="2906" y="0"/>
                </a:lnTo>
                <a:lnTo>
                  <a:pt x="2935" y="0"/>
                </a:lnTo>
                <a:lnTo>
                  <a:pt x="2963" y="2"/>
                </a:lnTo>
                <a:lnTo>
                  <a:pt x="2991" y="5"/>
                </a:lnTo>
                <a:lnTo>
                  <a:pt x="3019" y="11"/>
                </a:lnTo>
                <a:lnTo>
                  <a:pt x="3047" y="16"/>
                </a:lnTo>
                <a:lnTo>
                  <a:pt x="3075" y="24"/>
                </a:lnTo>
                <a:lnTo>
                  <a:pt x="3101" y="33"/>
                </a:lnTo>
                <a:lnTo>
                  <a:pt x="3128" y="43"/>
                </a:lnTo>
                <a:lnTo>
                  <a:pt x="3153" y="54"/>
                </a:lnTo>
                <a:lnTo>
                  <a:pt x="3178" y="67"/>
                </a:lnTo>
                <a:lnTo>
                  <a:pt x="3204" y="80"/>
                </a:lnTo>
                <a:lnTo>
                  <a:pt x="3228" y="96"/>
                </a:lnTo>
                <a:lnTo>
                  <a:pt x="3251" y="111"/>
                </a:lnTo>
                <a:lnTo>
                  <a:pt x="3273" y="129"/>
                </a:lnTo>
                <a:lnTo>
                  <a:pt x="3295" y="146"/>
                </a:lnTo>
                <a:lnTo>
                  <a:pt x="3316" y="166"/>
                </a:lnTo>
                <a:lnTo>
                  <a:pt x="3336" y="186"/>
                </a:lnTo>
                <a:lnTo>
                  <a:pt x="3355" y="208"/>
                </a:lnTo>
                <a:lnTo>
                  <a:pt x="3373" y="230"/>
                </a:lnTo>
                <a:lnTo>
                  <a:pt x="3390" y="254"/>
                </a:lnTo>
                <a:lnTo>
                  <a:pt x="3407" y="279"/>
                </a:lnTo>
                <a:lnTo>
                  <a:pt x="3421" y="304"/>
                </a:lnTo>
                <a:lnTo>
                  <a:pt x="3435" y="331"/>
                </a:lnTo>
                <a:lnTo>
                  <a:pt x="3447" y="358"/>
                </a:lnTo>
                <a:lnTo>
                  <a:pt x="3458" y="386"/>
                </a:lnTo>
                <a:lnTo>
                  <a:pt x="3468" y="414"/>
                </a:lnTo>
                <a:lnTo>
                  <a:pt x="3476" y="443"/>
                </a:lnTo>
                <a:lnTo>
                  <a:pt x="3483" y="473"/>
                </a:lnTo>
                <a:lnTo>
                  <a:pt x="3488" y="501"/>
                </a:lnTo>
                <a:lnTo>
                  <a:pt x="3491" y="530"/>
                </a:lnTo>
                <a:lnTo>
                  <a:pt x="3494" y="559"/>
                </a:lnTo>
                <a:lnTo>
                  <a:pt x="3495" y="589"/>
                </a:lnTo>
                <a:lnTo>
                  <a:pt x="3494" y="617"/>
                </a:lnTo>
                <a:lnTo>
                  <a:pt x="3491" y="645"/>
                </a:lnTo>
                <a:lnTo>
                  <a:pt x="3488" y="674"/>
                </a:lnTo>
                <a:lnTo>
                  <a:pt x="3483" y="702"/>
                </a:lnTo>
                <a:lnTo>
                  <a:pt x="3477" y="730"/>
                </a:lnTo>
                <a:lnTo>
                  <a:pt x="3469" y="756"/>
                </a:lnTo>
                <a:lnTo>
                  <a:pt x="3461" y="784"/>
                </a:lnTo>
                <a:lnTo>
                  <a:pt x="3451" y="810"/>
                </a:lnTo>
                <a:lnTo>
                  <a:pt x="3440" y="836"/>
                </a:lnTo>
                <a:lnTo>
                  <a:pt x="3428" y="861"/>
                </a:lnTo>
                <a:lnTo>
                  <a:pt x="3413" y="886"/>
                </a:lnTo>
                <a:lnTo>
                  <a:pt x="3399" y="910"/>
                </a:lnTo>
                <a:lnTo>
                  <a:pt x="3382" y="934"/>
                </a:lnTo>
                <a:lnTo>
                  <a:pt x="3366" y="956"/>
                </a:lnTo>
                <a:lnTo>
                  <a:pt x="3347" y="978"/>
                </a:lnTo>
                <a:lnTo>
                  <a:pt x="3327" y="999"/>
                </a:lnTo>
                <a:lnTo>
                  <a:pt x="3307" y="1019"/>
                </a:lnTo>
                <a:lnTo>
                  <a:pt x="3285" y="1037"/>
                </a:lnTo>
                <a:lnTo>
                  <a:pt x="3263" y="1056"/>
                </a:lnTo>
                <a:lnTo>
                  <a:pt x="3240" y="1073"/>
                </a:lnTo>
                <a:lnTo>
                  <a:pt x="3215" y="1089"/>
                </a:lnTo>
                <a:lnTo>
                  <a:pt x="3189" y="1104"/>
                </a:lnTo>
                <a:lnTo>
                  <a:pt x="3163" y="1117"/>
                </a:lnTo>
                <a:lnTo>
                  <a:pt x="3136" y="1130"/>
                </a:lnTo>
                <a:lnTo>
                  <a:pt x="3108" y="1141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6" name="Freeform 17"/>
          <p:cNvSpPr>
            <a:spLocks noEditPoints="1"/>
          </p:cNvSpPr>
          <p:nvPr/>
        </p:nvSpPr>
        <p:spPr bwMode="auto">
          <a:xfrm>
            <a:off x="4495269" y="5070475"/>
            <a:ext cx="293687" cy="160338"/>
          </a:xfrm>
          <a:custGeom>
            <a:avLst/>
            <a:gdLst>
              <a:gd name="T0" fmla="*/ 2147483646 w 3560"/>
              <a:gd name="T1" fmla="*/ 142196461 h 1930"/>
              <a:gd name="T2" fmla="*/ 2147483646 w 3560"/>
              <a:gd name="T3" fmla="*/ 1135853084 h 1930"/>
              <a:gd name="T4" fmla="*/ 2147483646 w 3560"/>
              <a:gd name="T5" fmla="*/ 2147483646 h 1930"/>
              <a:gd name="T6" fmla="*/ 2147483646 w 3560"/>
              <a:gd name="T7" fmla="*/ 2147483646 h 1930"/>
              <a:gd name="T8" fmla="*/ 2147483646 w 3560"/>
              <a:gd name="T9" fmla="*/ 2147483646 h 1930"/>
              <a:gd name="T10" fmla="*/ 2147483646 w 3560"/>
              <a:gd name="T11" fmla="*/ 2147483646 h 1930"/>
              <a:gd name="T12" fmla="*/ 2147483646 w 3560"/>
              <a:gd name="T13" fmla="*/ 2147483646 h 1930"/>
              <a:gd name="T14" fmla="*/ 2147483646 w 3560"/>
              <a:gd name="T15" fmla="*/ 2147483646 h 1930"/>
              <a:gd name="T16" fmla="*/ 2147483646 w 3560"/>
              <a:gd name="T17" fmla="*/ 2147483646 h 1930"/>
              <a:gd name="T18" fmla="*/ 2147483646 w 3560"/>
              <a:gd name="T19" fmla="*/ 2147483646 h 1930"/>
              <a:gd name="T20" fmla="*/ 2147483646 w 3560"/>
              <a:gd name="T21" fmla="*/ 2147483646 h 1930"/>
              <a:gd name="T22" fmla="*/ 46040222 w 3560"/>
              <a:gd name="T23" fmla="*/ 2147483646 h 1930"/>
              <a:gd name="T24" fmla="*/ 878656726 w 3560"/>
              <a:gd name="T25" fmla="*/ 2147483646 h 1930"/>
              <a:gd name="T26" fmla="*/ 2147483646 w 3560"/>
              <a:gd name="T27" fmla="*/ 2147483646 h 1930"/>
              <a:gd name="T28" fmla="*/ 2147483646 w 3560"/>
              <a:gd name="T29" fmla="*/ 2147483646 h 1930"/>
              <a:gd name="T30" fmla="*/ 2147483646 w 3560"/>
              <a:gd name="T31" fmla="*/ 2147483646 h 1930"/>
              <a:gd name="T32" fmla="*/ 2147483646 w 3560"/>
              <a:gd name="T33" fmla="*/ 2147483646 h 1930"/>
              <a:gd name="T34" fmla="*/ 2147483646 w 3560"/>
              <a:gd name="T35" fmla="*/ 2147483646 h 1930"/>
              <a:gd name="T36" fmla="*/ 2147483646 w 3560"/>
              <a:gd name="T37" fmla="*/ 2147483646 h 1930"/>
              <a:gd name="T38" fmla="*/ 2147483646 w 3560"/>
              <a:gd name="T39" fmla="*/ 2147483646 h 1930"/>
              <a:gd name="T40" fmla="*/ 2147483646 w 3560"/>
              <a:gd name="T41" fmla="*/ 2147483646 h 1930"/>
              <a:gd name="T42" fmla="*/ 2147483646 w 3560"/>
              <a:gd name="T43" fmla="*/ 2147483646 h 1930"/>
              <a:gd name="T44" fmla="*/ 2147483646 w 3560"/>
              <a:gd name="T45" fmla="*/ 2147483646 h 1930"/>
              <a:gd name="T46" fmla="*/ 2147483646 w 3560"/>
              <a:gd name="T47" fmla="*/ 2147483646 h 1930"/>
              <a:gd name="T48" fmla="*/ 2147483646 w 3560"/>
              <a:gd name="T49" fmla="*/ 2147483646 h 1930"/>
              <a:gd name="T50" fmla="*/ 2147483646 w 3560"/>
              <a:gd name="T51" fmla="*/ 2147483646 h 1930"/>
              <a:gd name="T52" fmla="*/ 2147483646 w 3560"/>
              <a:gd name="T53" fmla="*/ 2147483646 h 1930"/>
              <a:gd name="T54" fmla="*/ 2147483646 w 3560"/>
              <a:gd name="T55" fmla="*/ 2147483646 h 1930"/>
              <a:gd name="T56" fmla="*/ 2147483646 w 3560"/>
              <a:gd name="T57" fmla="*/ 2147483646 h 1930"/>
              <a:gd name="T58" fmla="*/ 2147483646 w 3560"/>
              <a:gd name="T59" fmla="*/ 2147483646 h 1930"/>
              <a:gd name="T60" fmla="*/ 2147483646 w 3560"/>
              <a:gd name="T61" fmla="*/ 2147483646 h 1930"/>
              <a:gd name="T62" fmla="*/ 2147483646 w 3560"/>
              <a:gd name="T63" fmla="*/ 2147483646 h 1930"/>
              <a:gd name="T64" fmla="*/ 2147483646 w 3560"/>
              <a:gd name="T65" fmla="*/ 2147483646 h 1930"/>
              <a:gd name="T66" fmla="*/ 2147483646 w 3560"/>
              <a:gd name="T67" fmla="*/ 2147483646 h 1930"/>
              <a:gd name="T68" fmla="*/ 2147483646 w 3560"/>
              <a:gd name="T69" fmla="*/ 2147483646 h 1930"/>
              <a:gd name="T70" fmla="*/ 2147483646 w 3560"/>
              <a:gd name="T71" fmla="*/ 2147483646 h 1930"/>
              <a:gd name="T72" fmla="*/ 2147483646 w 3560"/>
              <a:gd name="T73" fmla="*/ 2147483646 h 1930"/>
              <a:gd name="T74" fmla="*/ 2147483646 w 3560"/>
              <a:gd name="T75" fmla="*/ 2147483646 h 1930"/>
              <a:gd name="T76" fmla="*/ 2147483646 w 3560"/>
              <a:gd name="T77" fmla="*/ 2147483646 h 1930"/>
              <a:gd name="T78" fmla="*/ 2147483646 w 3560"/>
              <a:gd name="T79" fmla="*/ 2147483646 h 1930"/>
              <a:gd name="T80" fmla="*/ 2147483646 w 3560"/>
              <a:gd name="T81" fmla="*/ 2147483646 h 1930"/>
              <a:gd name="T82" fmla="*/ 2147483646 w 3560"/>
              <a:gd name="T83" fmla="*/ 2147483646 h 1930"/>
              <a:gd name="T84" fmla="*/ 2147483646 w 3560"/>
              <a:gd name="T85" fmla="*/ 2147483646 h 1930"/>
              <a:gd name="T86" fmla="*/ 2147483646 w 3560"/>
              <a:gd name="T87" fmla="*/ 2147483646 h 1930"/>
              <a:gd name="T88" fmla="*/ 2147483646 w 3560"/>
              <a:gd name="T89" fmla="*/ 2147483646 h 1930"/>
              <a:gd name="T90" fmla="*/ 2147483646 w 3560"/>
              <a:gd name="T91" fmla="*/ 2147483646 h 1930"/>
              <a:gd name="T92" fmla="*/ 2147483646 w 3560"/>
              <a:gd name="T93" fmla="*/ 2147483646 h 1930"/>
              <a:gd name="T94" fmla="*/ 2147483646 w 3560"/>
              <a:gd name="T95" fmla="*/ 2147483646 h 1930"/>
              <a:gd name="T96" fmla="*/ 2147483646 w 3560"/>
              <a:gd name="T97" fmla="*/ 2147483646 h 1930"/>
              <a:gd name="T98" fmla="*/ 2147483646 w 3560"/>
              <a:gd name="T99" fmla="*/ 2147483646 h 1930"/>
              <a:gd name="T100" fmla="*/ 2147483646 w 3560"/>
              <a:gd name="T101" fmla="*/ 2147483646 h 1930"/>
              <a:gd name="T102" fmla="*/ 2147483646 w 3560"/>
              <a:gd name="T103" fmla="*/ 2147483646 h 1930"/>
              <a:gd name="T104" fmla="*/ 2147483646 w 3560"/>
              <a:gd name="T105" fmla="*/ 2147483646 h 1930"/>
              <a:gd name="T106" fmla="*/ 2147483646 w 3560"/>
              <a:gd name="T107" fmla="*/ 2147483646 h 1930"/>
              <a:gd name="T108" fmla="*/ 2147483646 w 3560"/>
              <a:gd name="T109" fmla="*/ 2147483646 h 193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560" h="1930">
                <a:moveTo>
                  <a:pt x="1985" y="41"/>
                </a:moveTo>
                <a:lnTo>
                  <a:pt x="1415" y="2"/>
                </a:lnTo>
                <a:lnTo>
                  <a:pt x="1402" y="0"/>
                </a:lnTo>
                <a:lnTo>
                  <a:pt x="1389" y="0"/>
                </a:lnTo>
                <a:lnTo>
                  <a:pt x="1377" y="2"/>
                </a:lnTo>
                <a:lnTo>
                  <a:pt x="1363" y="3"/>
                </a:lnTo>
                <a:lnTo>
                  <a:pt x="1351" y="5"/>
                </a:lnTo>
                <a:lnTo>
                  <a:pt x="1339" y="7"/>
                </a:lnTo>
                <a:lnTo>
                  <a:pt x="1327" y="10"/>
                </a:lnTo>
                <a:lnTo>
                  <a:pt x="1315" y="15"/>
                </a:lnTo>
                <a:lnTo>
                  <a:pt x="1304" y="19"/>
                </a:lnTo>
                <a:lnTo>
                  <a:pt x="1293" y="24"/>
                </a:lnTo>
                <a:lnTo>
                  <a:pt x="1282" y="29"/>
                </a:lnTo>
                <a:lnTo>
                  <a:pt x="1271" y="35"/>
                </a:lnTo>
                <a:lnTo>
                  <a:pt x="1260" y="41"/>
                </a:lnTo>
                <a:lnTo>
                  <a:pt x="1250" y="48"/>
                </a:lnTo>
                <a:lnTo>
                  <a:pt x="1240" y="56"/>
                </a:lnTo>
                <a:lnTo>
                  <a:pt x="1231" y="63"/>
                </a:lnTo>
                <a:lnTo>
                  <a:pt x="1222" y="71"/>
                </a:lnTo>
                <a:lnTo>
                  <a:pt x="1213" y="80"/>
                </a:lnTo>
                <a:lnTo>
                  <a:pt x="1204" y="89"/>
                </a:lnTo>
                <a:lnTo>
                  <a:pt x="1197" y="99"/>
                </a:lnTo>
                <a:lnTo>
                  <a:pt x="1190" y="109"/>
                </a:lnTo>
                <a:lnTo>
                  <a:pt x="1184" y="118"/>
                </a:lnTo>
                <a:lnTo>
                  <a:pt x="1177" y="130"/>
                </a:lnTo>
                <a:lnTo>
                  <a:pt x="1170" y="141"/>
                </a:lnTo>
                <a:lnTo>
                  <a:pt x="1166" y="152"/>
                </a:lnTo>
                <a:lnTo>
                  <a:pt x="1160" y="163"/>
                </a:lnTo>
                <a:lnTo>
                  <a:pt x="1156" y="175"/>
                </a:lnTo>
                <a:lnTo>
                  <a:pt x="1153" y="187"/>
                </a:lnTo>
                <a:lnTo>
                  <a:pt x="1149" y="199"/>
                </a:lnTo>
                <a:lnTo>
                  <a:pt x="1147" y="211"/>
                </a:lnTo>
                <a:lnTo>
                  <a:pt x="1145" y="224"/>
                </a:lnTo>
                <a:lnTo>
                  <a:pt x="1144" y="236"/>
                </a:lnTo>
                <a:lnTo>
                  <a:pt x="1137" y="335"/>
                </a:lnTo>
                <a:lnTo>
                  <a:pt x="320" y="277"/>
                </a:lnTo>
                <a:lnTo>
                  <a:pt x="307" y="277"/>
                </a:lnTo>
                <a:lnTo>
                  <a:pt x="294" y="277"/>
                </a:lnTo>
                <a:lnTo>
                  <a:pt x="281" y="278"/>
                </a:lnTo>
                <a:lnTo>
                  <a:pt x="268" y="279"/>
                </a:lnTo>
                <a:lnTo>
                  <a:pt x="256" y="282"/>
                </a:lnTo>
                <a:lnTo>
                  <a:pt x="244" y="284"/>
                </a:lnTo>
                <a:lnTo>
                  <a:pt x="232" y="287"/>
                </a:lnTo>
                <a:lnTo>
                  <a:pt x="220" y="291"/>
                </a:lnTo>
                <a:lnTo>
                  <a:pt x="209" y="295"/>
                </a:lnTo>
                <a:lnTo>
                  <a:pt x="198" y="299"/>
                </a:lnTo>
                <a:lnTo>
                  <a:pt x="186" y="305"/>
                </a:lnTo>
                <a:lnTo>
                  <a:pt x="176" y="311"/>
                </a:lnTo>
                <a:lnTo>
                  <a:pt x="165" y="317"/>
                </a:lnTo>
                <a:lnTo>
                  <a:pt x="155" y="325"/>
                </a:lnTo>
                <a:lnTo>
                  <a:pt x="145" y="331"/>
                </a:lnTo>
                <a:lnTo>
                  <a:pt x="136" y="339"/>
                </a:lnTo>
                <a:lnTo>
                  <a:pt x="127" y="348"/>
                </a:lnTo>
                <a:lnTo>
                  <a:pt x="118" y="357"/>
                </a:lnTo>
                <a:lnTo>
                  <a:pt x="109" y="366"/>
                </a:lnTo>
                <a:lnTo>
                  <a:pt x="102" y="374"/>
                </a:lnTo>
                <a:lnTo>
                  <a:pt x="95" y="384"/>
                </a:lnTo>
                <a:lnTo>
                  <a:pt x="87" y="395"/>
                </a:lnTo>
                <a:lnTo>
                  <a:pt x="82" y="405"/>
                </a:lnTo>
                <a:lnTo>
                  <a:pt x="75" y="416"/>
                </a:lnTo>
                <a:lnTo>
                  <a:pt x="70" y="427"/>
                </a:lnTo>
                <a:lnTo>
                  <a:pt x="65" y="439"/>
                </a:lnTo>
                <a:lnTo>
                  <a:pt x="61" y="450"/>
                </a:lnTo>
                <a:lnTo>
                  <a:pt x="58" y="463"/>
                </a:lnTo>
                <a:lnTo>
                  <a:pt x="54" y="475"/>
                </a:lnTo>
                <a:lnTo>
                  <a:pt x="52" y="488"/>
                </a:lnTo>
                <a:lnTo>
                  <a:pt x="50" y="500"/>
                </a:lnTo>
                <a:lnTo>
                  <a:pt x="49" y="513"/>
                </a:lnTo>
                <a:lnTo>
                  <a:pt x="1" y="1194"/>
                </a:lnTo>
                <a:lnTo>
                  <a:pt x="0" y="1207"/>
                </a:lnTo>
                <a:lnTo>
                  <a:pt x="1" y="1219"/>
                </a:lnTo>
                <a:lnTo>
                  <a:pt x="1" y="1232"/>
                </a:lnTo>
                <a:lnTo>
                  <a:pt x="2" y="1245"/>
                </a:lnTo>
                <a:lnTo>
                  <a:pt x="5" y="1258"/>
                </a:lnTo>
                <a:lnTo>
                  <a:pt x="8" y="1270"/>
                </a:lnTo>
                <a:lnTo>
                  <a:pt x="11" y="1282"/>
                </a:lnTo>
                <a:lnTo>
                  <a:pt x="15" y="1293"/>
                </a:lnTo>
                <a:lnTo>
                  <a:pt x="19" y="1305"/>
                </a:lnTo>
                <a:lnTo>
                  <a:pt x="23" y="1316"/>
                </a:lnTo>
                <a:lnTo>
                  <a:pt x="29" y="1327"/>
                </a:lnTo>
                <a:lnTo>
                  <a:pt x="34" y="1338"/>
                </a:lnTo>
                <a:lnTo>
                  <a:pt x="41" y="1348"/>
                </a:lnTo>
                <a:lnTo>
                  <a:pt x="49" y="1358"/>
                </a:lnTo>
                <a:lnTo>
                  <a:pt x="55" y="1368"/>
                </a:lnTo>
                <a:lnTo>
                  <a:pt x="63" y="1378"/>
                </a:lnTo>
                <a:lnTo>
                  <a:pt x="72" y="1387"/>
                </a:lnTo>
                <a:lnTo>
                  <a:pt x="81" y="1396"/>
                </a:lnTo>
                <a:lnTo>
                  <a:pt x="90" y="1403"/>
                </a:lnTo>
                <a:lnTo>
                  <a:pt x="98" y="1411"/>
                </a:lnTo>
                <a:lnTo>
                  <a:pt x="108" y="1419"/>
                </a:lnTo>
                <a:lnTo>
                  <a:pt x="119" y="1425"/>
                </a:lnTo>
                <a:lnTo>
                  <a:pt x="129" y="1432"/>
                </a:lnTo>
                <a:lnTo>
                  <a:pt x="140" y="1438"/>
                </a:lnTo>
                <a:lnTo>
                  <a:pt x="151" y="1443"/>
                </a:lnTo>
                <a:lnTo>
                  <a:pt x="162" y="1447"/>
                </a:lnTo>
                <a:lnTo>
                  <a:pt x="174" y="1452"/>
                </a:lnTo>
                <a:lnTo>
                  <a:pt x="187" y="1456"/>
                </a:lnTo>
                <a:lnTo>
                  <a:pt x="199" y="1460"/>
                </a:lnTo>
                <a:lnTo>
                  <a:pt x="212" y="1462"/>
                </a:lnTo>
                <a:lnTo>
                  <a:pt x="224" y="1463"/>
                </a:lnTo>
                <a:lnTo>
                  <a:pt x="237" y="1465"/>
                </a:lnTo>
                <a:lnTo>
                  <a:pt x="1059" y="1521"/>
                </a:lnTo>
                <a:lnTo>
                  <a:pt x="1052" y="1618"/>
                </a:lnTo>
                <a:lnTo>
                  <a:pt x="1051" y="1632"/>
                </a:lnTo>
                <a:lnTo>
                  <a:pt x="1051" y="1645"/>
                </a:lnTo>
                <a:lnTo>
                  <a:pt x="1052" y="1658"/>
                </a:lnTo>
                <a:lnTo>
                  <a:pt x="1053" y="1670"/>
                </a:lnTo>
                <a:lnTo>
                  <a:pt x="1056" y="1682"/>
                </a:lnTo>
                <a:lnTo>
                  <a:pt x="1058" y="1694"/>
                </a:lnTo>
                <a:lnTo>
                  <a:pt x="1061" y="1707"/>
                </a:lnTo>
                <a:lnTo>
                  <a:pt x="1066" y="1719"/>
                </a:lnTo>
                <a:lnTo>
                  <a:pt x="1070" y="1731"/>
                </a:lnTo>
                <a:lnTo>
                  <a:pt x="1074" y="1742"/>
                </a:lnTo>
                <a:lnTo>
                  <a:pt x="1080" y="1753"/>
                </a:lnTo>
                <a:lnTo>
                  <a:pt x="1085" y="1764"/>
                </a:lnTo>
                <a:lnTo>
                  <a:pt x="1092" y="1774"/>
                </a:lnTo>
                <a:lnTo>
                  <a:pt x="1099" y="1784"/>
                </a:lnTo>
                <a:lnTo>
                  <a:pt x="1106" y="1794"/>
                </a:lnTo>
                <a:lnTo>
                  <a:pt x="1114" y="1804"/>
                </a:lnTo>
                <a:lnTo>
                  <a:pt x="1122" y="1812"/>
                </a:lnTo>
                <a:lnTo>
                  <a:pt x="1131" y="1821"/>
                </a:lnTo>
                <a:lnTo>
                  <a:pt x="1141" y="1829"/>
                </a:lnTo>
                <a:lnTo>
                  <a:pt x="1149" y="1837"/>
                </a:lnTo>
                <a:lnTo>
                  <a:pt x="1159" y="1844"/>
                </a:lnTo>
                <a:lnTo>
                  <a:pt x="1169" y="1851"/>
                </a:lnTo>
                <a:lnTo>
                  <a:pt x="1180" y="1858"/>
                </a:lnTo>
                <a:lnTo>
                  <a:pt x="1191" y="1863"/>
                </a:lnTo>
                <a:lnTo>
                  <a:pt x="1202" y="1869"/>
                </a:lnTo>
                <a:lnTo>
                  <a:pt x="1213" y="1873"/>
                </a:lnTo>
                <a:lnTo>
                  <a:pt x="1225" y="1878"/>
                </a:lnTo>
                <a:lnTo>
                  <a:pt x="1238" y="1882"/>
                </a:lnTo>
                <a:lnTo>
                  <a:pt x="1250" y="1884"/>
                </a:lnTo>
                <a:lnTo>
                  <a:pt x="1262" y="1887"/>
                </a:lnTo>
                <a:lnTo>
                  <a:pt x="1275" y="1889"/>
                </a:lnTo>
                <a:lnTo>
                  <a:pt x="1288" y="1890"/>
                </a:lnTo>
                <a:lnTo>
                  <a:pt x="1854" y="1929"/>
                </a:lnTo>
                <a:lnTo>
                  <a:pt x="1866" y="1930"/>
                </a:lnTo>
                <a:lnTo>
                  <a:pt x="1879" y="1930"/>
                </a:lnTo>
                <a:lnTo>
                  <a:pt x="1893" y="1929"/>
                </a:lnTo>
                <a:lnTo>
                  <a:pt x="1905" y="1928"/>
                </a:lnTo>
                <a:lnTo>
                  <a:pt x="1917" y="1926"/>
                </a:lnTo>
                <a:lnTo>
                  <a:pt x="1930" y="1923"/>
                </a:lnTo>
                <a:lnTo>
                  <a:pt x="1941" y="1921"/>
                </a:lnTo>
                <a:lnTo>
                  <a:pt x="1953" y="1916"/>
                </a:lnTo>
                <a:lnTo>
                  <a:pt x="1965" y="1912"/>
                </a:lnTo>
                <a:lnTo>
                  <a:pt x="1976" y="1907"/>
                </a:lnTo>
                <a:lnTo>
                  <a:pt x="1987" y="1902"/>
                </a:lnTo>
                <a:lnTo>
                  <a:pt x="1998" y="1896"/>
                </a:lnTo>
                <a:lnTo>
                  <a:pt x="2008" y="1890"/>
                </a:lnTo>
                <a:lnTo>
                  <a:pt x="2018" y="1883"/>
                </a:lnTo>
                <a:lnTo>
                  <a:pt x="2028" y="1875"/>
                </a:lnTo>
                <a:lnTo>
                  <a:pt x="2038" y="1868"/>
                </a:lnTo>
                <a:lnTo>
                  <a:pt x="2047" y="1859"/>
                </a:lnTo>
                <a:lnTo>
                  <a:pt x="2056" y="1851"/>
                </a:lnTo>
                <a:lnTo>
                  <a:pt x="2064" y="1841"/>
                </a:lnTo>
                <a:lnTo>
                  <a:pt x="2071" y="1832"/>
                </a:lnTo>
                <a:lnTo>
                  <a:pt x="2079" y="1822"/>
                </a:lnTo>
                <a:lnTo>
                  <a:pt x="2086" y="1812"/>
                </a:lnTo>
                <a:lnTo>
                  <a:pt x="2092" y="1801"/>
                </a:lnTo>
                <a:lnTo>
                  <a:pt x="2098" y="1790"/>
                </a:lnTo>
                <a:lnTo>
                  <a:pt x="2103" y="1779"/>
                </a:lnTo>
                <a:lnTo>
                  <a:pt x="2108" y="1768"/>
                </a:lnTo>
                <a:lnTo>
                  <a:pt x="2112" y="1756"/>
                </a:lnTo>
                <a:lnTo>
                  <a:pt x="2116" y="1744"/>
                </a:lnTo>
                <a:lnTo>
                  <a:pt x="2119" y="1732"/>
                </a:lnTo>
                <a:lnTo>
                  <a:pt x="2122" y="1720"/>
                </a:lnTo>
                <a:lnTo>
                  <a:pt x="2123" y="1707"/>
                </a:lnTo>
                <a:lnTo>
                  <a:pt x="2125" y="1693"/>
                </a:lnTo>
                <a:lnTo>
                  <a:pt x="2221" y="311"/>
                </a:lnTo>
                <a:lnTo>
                  <a:pt x="2221" y="298"/>
                </a:lnTo>
                <a:lnTo>
                  <a:pt x="2221" y="285"/>
                </a:lnTo>
                <a:lnTo>
                  <a:pt x="2220" y="272"/>
                </a:lnTo>
                <a:lnTo>
                  <a:pt x="2219" y="260"/>
                </a:lnTo>
                <a:lnTo>
                  <a:pt x="2217" y="246"/>
                </a:lnTo>
                <a:lnTo>
                  <a:pt x="2215" y="234"/>
                </a:lnTo>
                <a:lnTo>
                  <a:pt x="2211" y="222"/>
                </a:lnTo>
                <a:lnTo>
                  <a:pt x="2208" y="210"/>
                </a:lnTo>
                <a:lnTo>
                  <a:pt x="2204" y="199"/>
                </a:lnTo>
                <a:lnTo>
                  <a:pt x="2199" y="188"/>
                </a:lnTo>
                <a:lnTo>
                  <a:pt x="2194" y="176"/>
                </a:lnTo>
                <a:lnTo>
                  <a:pt x="2187" y="166"/>
                </a:lnTo>
                <a:lnTo>
                  <a:pt x="2180" y="155"/>
                </a:lnTo>
                <a:lnTo>
                  <a:pt x="2174" y="145"/>
                </a:lnTo>
                <a:lnTo>
                  <a:pt x="2167" y="135"/>
                </a:lnTo>
                <a:lnTo>
                  <a:pt x="2158" y="126"/>
                </a:lnTo>
                <a:lnTo>
                  <a:pt x="2151" y="117"/>
                </a:lnTo>
                <a:lnTo>
                  <a:pt x="2142" y="109"/>
                </a:lnTo>
                <a:lnTo>
                  <a:pt x="2133" y="101"/>
                </a:lnTo>
                <a:lnTo>
                  <a:pt x="2123" y="93"/>
                </a:lnTo>
                <a:lnTo>
                  <a:pt x="2113" y="85"/>
                </a:lnTo>
                <a:lnTo>
                  <a:pt x="2103" y="79"/>
                </a:lnTo>
                <a:lnTo>
                  <a:pt x="2093" y="73"/>
                </a:lnTo>
                <a:lnTo>
                  <a:pt x="2082" y="67"/>
                </a:lnTo>
                <a:lnTo>
                  <a:pt x="2071" y="62"/>
                </a:lnTo>
                <a:lnTo>
                  <a:pt x="2059" y="57"/>
                </a:lnTo>
                <a:lnTo>
                  <a:pt x="2048" y="53"/>
                </a:lnTo>
                <a:lnTo>
                  <a:pt x="2036" y="49"/>
                </a:lnTo>
                <a:lnTo>
                  <a:pt x="2023" y="47"/>
                </a:lnTo>
                <a:lnTo>
                  <a:pt x="2011" y="43"/>
                </a:lnTo>
                <a:lnTo>
                  <a:pt x="1997" y="42"/>
                </a:lnTo>
                <a:lnTo>
                  <a:pt x="1985" y="41"/>
                </a:lnTo>
                <a:close/>
                <a:moveTo>
                  <a:pt x="2930" y="1644"/>
                </a:moveTo>
                <a:lnTo>
                  <a:pt x="2901" y="1640"/>
                </a:lnTo>
                <a:lnTo>
                  <a:pt x="2871" y="1636"/>
                </a:lnTo>
                <a:lnTo>
                  <a:pt x="2842" y="1631"/>
                </a:lnTo>
                <a:lnTo>
                  <a:pt x="2813" y="1623"/>
                </a:lnTo>
                <a:lnTo>
                  <a:pt x="2785" y="1615"/>
                </a:lnTo>
                <a:lnTo>
                  <a:pt x="2758" y="1605"/>
                </a:lnTo>
                <a:lnTo>
                  <a:pt x="2731" y="1594"/>
                </a:lnTo>
                <a:lnTo>
                  <a:pt x="2705" y="1582"/>
                </a:lnTo>
                <a:lnTo>
                  <a:pt x="2680" y="1568"/>
                </a:lnTo>
                <a:lnTo>
                  <a:pt x="2656" y="1553"/>
                </a:lnTo>
                <a:lnTo>
                  <a:pt x="2631" y="1538"/>
                </a:lnTo>
                <a:lnTo>
                  <a:pt x="2609" y="1520"/>
                </a:lnTo>
                <a:lnTo>
                  <a:pt x="2587" y="1503"/>
                </a:lnTo>
                <a:lnTo>
                  <a:pt x="2566" y="1484"/>
                </a:lnTo>
                <a:lnTo>
                  <a:pt x="2547" y="1464"/>
                </a:lnTo>
                <a:lnTo>
                  <a:pt x="2528" y="1443"/>
                </a:lnTo>
                <a:lnTo>
                  <a:pt x="2509" y="1421"/>
                </a:lnTo>
                <a:lnTo>
                  <a:pt x="2493" y="1398"/>
                </a:lnTo>
                <a:lnTo>
                  <a:pt x="2476" y="1375"/>
                </a:lnTo>
                <a:lnTo>
                  <a:pt x="2462" y="1350"/>
                </a:lnTo>
                <a:lnTo>
                  <a:pt x="2448" y="1326"/>
                </a:lnTo>
                <a:lnTo>
                  <a:pt x="2435" y="1301"/>
                </a:lnTo>
                <a:lnTo>
                  <a:pt x="2424" y="1274"/>
                </a:lnTo>
                <a:lnTo>
                  <a:pt x="2414" y="1248"/>
                </a:lnTo>
                <a:lnTo>
                  <a:pt x="2405" y="1220"/>
                </a:lnTo>
                <a:lnTo>
                  <a:pt x="2399" y="1192"/>
                </a:lnTo>
                <a:lnTo>
                  <a:pt x="2392" y="1164"/>
                </a:lnTo>
                <a:lnTo>
                  <a:pt x="2388" y="1134"/>
                </a:lnTo>
                <a:lnTo>
                  <a:pt x="2384" y="1106"/>
                </a:lnTo>
                <a:lnTo>
                  <a:pt x="2383" y="1076"/>
                </a:lnTo>
                <a:lnTo>
                  <a:pt x="2383" y="1046"/>
                </a:lnTo>
                <a:lnTo>
                  <a:pt x="2384" y="1015"/>
                </a:lnTo>
                <a:lnTo>
                  <a:pt x="2387" y="985"/>
                </a:lnTo>
                <a:lnTo>
                  <a:pt x="2391" y="956"/>
                </a:lnTo>
                <a:lnTo>
                  <a:pt x="2398" y="927"/>
                </a:lnTo>
                <a:lnTo>
                  <a:pt x="2404" y="898"/>
                </a:lnTo>
                <a:lnTo>
                  <a:pt x="2413" y="870"/>
                </a:lnTo>
                <a:lnTo>
                  <a:pt x="2423" y="843"/>
                </a:lnTo>
                <a:lnTo>
                  <a:pt x="2434" y="817"/>
                </a:lnTo>
                <a:lnTo>
                  <a:pt x="2446" y="790"/>
                </a:lnTo>
                <a:lnTo>
                  <a:pt x="2459" y="765"/>
                </a:lnTo>
                <a:lnTo>
                  <a:pt x="2475" y="740"/>
                </a:lnTo>
                <a:lnTo>
                  <a:pt x="2490" y="717"/>
                </a:lnTo>
                <a:lnTo>
                  <a:pt x="2507" y="694"/>
                </a:lnTo>
                <a:lnTo>
                  <a:pt x="2526" y="672"/>
                </a:lnTo>
                <a:lnTo>
                  <a:pt x="2544" y="651"/>
                </a:lnTo>
                <a:lnTo>
                  <a:pt x="2564" y="631"/>
                </a:lnTo>
                <a:lnTo>
                  <a:pt x="2585" y="613"/>
                </a:lnTo>
                <a:lnTo>
                  <a:pt x="2607" y="594"/>
                </a:lnTo>
                <a:lnTo>
                  <a:pt x="2629" y="577"/>
                </a:lnTo>
                <a:lnTo>
                  <a:pt x="2652" y="561"/>
                </a:lnTo>
                <a:lnTo>
                  <a:pt x="2677" y="546"/>
                </a:lnTo>
                <a:lnTo>
                  <a:pt x="2702" y="533"/>
                </a:lnTo>
                <a:lnTo>
                  <a:pt x="2727" y="520"/>
                </a:lnTo>
                <a:lnTo>
                  <a:pt x="2754" y="509"/>
                </a:lnTo>
                <a:lnTo>
                  <a:pt x="2780" y="499"/>
                </a:lnTo>
                <a:lnTo>
                  <a:pt x="2808" y="490"/>
                </a:lnTo>
                <a:lnTo>
                  <a:pt x="2835" y="484"/>
                </a:lnTo>
                <a:lnTo>
                  <a:pt x="2864" y="477"/>
                </a:lnTo>
                <a:lnTo>
                  <a:pt x="2893" y="472"/>
                </a:lnTo>
                <a:lnTo>
                  <a:pt x="2923" y="469"/>
                </a:lnTo>
                <a:lnTo>
                  <a:pt x="2952" y="468"/>
                </a:lnTo>
                <a:lnTo>
                  <a:pt x="2982" y="468"/>
                </a:lnTo>
                <a:lnTo>
                  <a:pt x="3012" y="469"/>
                </a:lnTo>
                <a:lnTo>
                  <a:pt x="3043" y="471"/>
                </a:lnTo>
                <a:lnTo>
                  <a:pt x="3073" y="476"/>
                </a:lnTo>
                <a:lnTo>
                  <a:pt x="3101" y="482"/>
                </a:lnTo>
                <a:lnTo>
                  <a:pt x="3130" y="489"/>
                </a:lnTo>
                <a:lnTo>
                  <a:pt x="3157" y="498"/>
                </a:lnTo>
                <a:lnTo>
                  <a:pt x="3185" y="508"/>
                </a:lnTo>
                <a:lnTo>
                  <a:pt x="3212" y="519"/>
                </a:lnTo>
                <a:lnTo>
                  <a:pt x="3238" y="531"/>
                </a:lnTo>
                <a:lnTo>
                  <a:pt x="3263" y="544"/>
                </a:lnTo>
                <a:lnTo>
                  <a:pt x="3288" y="560"/>
                </a:lnTo>
                <a:lnTo>
                  <a:pt x="3311" y="575"/>
                </a:lnTo>
                <a:lnTo>
                  <a:pt x="3334" y="593"/>
                </a:lnTo>
                <a:lnTo>
                  <a:pt x="3356" y="610"/>
                </a:lnTo>
                <a:lnTo>
                  <a:pt x="3377" y="629"/>
                </a:lnTo>
                <a:lnTo>
                  <a:pt x="3397" y="649"/>
                </a:lnTo>
                <a:lnTo>
                  <a:pt x="3416" y="670"/>
                </a:lnTo>
                <a:lnTo>
                  <a:pt x="3433" y="692"/>
                </a:lnTo>
                <a:lnTo>
                  <a:pt x="3451" y="714"/>
                </a:lnTo>
                <a:lnTo>
                  <a:pt x="3466" y="737"/>
                </a:lnTo>
                <a:lnTo>
                  <a:pt x="3481" y="761"/>
                </a:lnTo>
                <a:lnTo>
                  <a:pt x="3495" y="787"/>
                </a:lnTo>
                <a:lnTo>
                  <a:pt x="3507" y="812"/>
                </a:lnTo>
                <a:lnTo>
                  <a:pt x="3518" y="839"/>
                </a:lnTo>
                <a:lnTo>
                  <a:pt x="3528" y="865"/>
                </a:lnTo>
                <a:lnTo>
                  <a:pt x="3537" y="893"/>
                </a:lnTo>
                <a:lnTo>
                  <a:pt x="3545" y="920"/>
                </a:lnTo>
                <a:lnTo>
                  <a:pt x="3550" y="949"/>
                </a:lnTo>
                <a:lnTo>
                  <a:pt x="3554" y="978"/>
                </a:lnTo>
                <a:lnTo>
                  <a:pt x="3558" y="1007"/>
                </a:lnTo>
                <a:lnTo>
                  <a:pt x="3560" y="1037"/>
                </a:lnTo>
                <a:lnTo>
                  <a:pt x="3560" y="1067"/>
                </a:lnTo>
                <a:lnTo>
                  <a:pt x="3559" y="1097"/>
                </a:lnTo>
                <a:lnTo>
                  <a:pt x="3556" y="1128"/>
                </a:lnTo>
                <a:lnTo>
                  <a:pt x="3551" y="1157"/>
                </a:lnTo>
                <a:lnTo>
                  <a:pt x="3546" y="1186"/>
                </a:lnTo>
                <a:lnTo>
                  <a:pt x="3538" y="1215"/>
                </a:lnTo>
                <a:lnTo>
                  <a:pt x="3530" y="1242"/>
                </a:lnTo>
                <a:lnTo>
                  <a:pt x="3520" y="1270"/>
                </a:lnTo>
                <a:lnTo>
                  <a:pt x="3509" y="1296"/>
                </a:lnTo>
                <a:lnTo>
                  <a:pt x="3496" y="1323"/>
                </a:lnTo>
                <a:lnTo>
                  <a:pt x="3483" y="1348"/>
                </a:lnTo>
                <a:lnTo>
                  <a:pt x="3468" y="1372"/>
                </a:lnTo>
                <a:lnTo>
                  <a:pt x="3452" y="1396"/>
                </a:lnTo>
                <a:lnTo>
                  <a:pt x="3435" y="1419"/>
                </a:lnTo>
                <a:lnTo>
                  <a:pt x="3418" y="1441"/>
                </a:lnTo>
                <a:lnTo>
                  <a:pt x="3399" y="1462"/>
                </a:lnTo>
                <a:lnTo>
                  <a:pt x="3379" y="1482"/>
                </a:lnTo>
                <a:lnTo>
                  <a:pt x="3358" y="1500"/>
                </a:lnTo>
                <a:lnTo>
                  <a:pt x="3336" y="1518"/>
                </a:lnTo>
                <a:lnTo>
                  <a:pt x="3313" y="1536"/>
                </a:lnTo>
                <a:lnTo>
                  <a:pt x="3290" y="1551"/>
                </a:lnTo>
                <a:lnTo>
                  <a:pt x="3266" y="1567"/>
                </a:lnTo>
                <a:lnTo>
                  <a:pt x="3241" y="1580"/>
                </a:lnTo>
                <a:lnTo>
                  <a:pt x="3216" y="1592"/>
                </a:lnTo>
                <a:lnTo>
                  <a:pt x="3189" y="1603"/>
                </a:lnTo>
                <a:lnTo>
                  <a:pt x="3162" y="1613"/>
                </a:lnTo>
                <a:lnTo>
                  <a:pt x="3135" y="1622"/>
                </a:lnTo>
                <a:lnTo>
                  <a:pt x="3107" y="1629"/>
                </a:lnTo>
                <a:lnTo>
                  <a:pt x="3079" y="1635"/>
                </a:lnTo>
                <a:lnTo>
                  <a:pt x="3049" y="1639"/>
                </a:lnTo>
                <a:lnTo>
                  <a:pt x="3021" y="1643"/>
                </a:lnTo>
                <a:lnTo>
                  <a:pt x="2991" y="1645"/>
                </a:lnTo>
                <a:lnTo>
                  <a:pt x="2961" y="1645"/>
                </a:lnTo>
                <a:lnTo>
                  <a:pt x="2930" y="1644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7" name="Freeform 18"/>
          <p:cNvSpPr>
            <a:spLocks noEditPoints="1"/>
          </p:cNvSpPr>
          <p:nvPr/>
        </p:nvSpPr>
        <p:spPr bwMode="auto">
          <a:xfrm>
            <a:off x="4431766" y="5281616"/>
            <a:ext cx="277812" cy="198437"/>
          </a:xfrm>
          <a:custGeom>
            <a:avLst/>
            <a:gdLst>
              <a:gd name="T0" fmla="*/ 2147483646 w 3385"/>
              <a:gd name="T1" fmla="*/ 2147483646 h 2412"/>
              <a:gd name="T2" fmla="*/ 2147483646 w 3385"/>
              <a:gd name="T3" fmla="*/ 2147483646 h 2412"/>
              <a:gd name="T4" fmla="*/ 2147483646 w 3385"/>
              <a:gd name="T5" fmla="*/ 2147483646 h 2412"/>
              <a:gd name="T6" fmla="*/ 2147483646 w 3385"/>
              <a:gd name="T7" fmla="*/ 2147483646 h 2412"/>
              <a:gd name="T8" fmla="*/ 2147483646 w 3385"/>
              <a:gd name="T9" fmla="*/ 2147483646 h 2412"/>
              <a:gd name="T10" fmla="*/ 2147483646 w 3385"/>
              <a:gd name="T11" fmla="*/ 1377086470 h 2412"/>
              <a:gd name="T12" fmla="*/ 2147483646 w 3385"/>
              <a:gd name="T13" fmla="*/ 183757269 h 2412"/>
              <a:gd name="T14" fmla="*/ 2147483646 w 3385"/>
              <a:gd name="T15" fmla="*/ 45660090 h 2412"/>
              <a:gd name="T16" fmla="*/ 2147483646 w 3385"/>
              <a:gd name="T17" fmla="*/ 918238094 h 2412"/>
              <a:gd name="T18" fmla="*/ 2147483646 w 3385"/>
              <a:gd name="T19" fmla="*/ 2147483646 h 2412"/>
              <a:gd name="T20" fmla="*/ 2147483646 w 3385"/>
              <a:gd name="T21" fmla="*/ 2147483646 h 2412"/>
              <a:gd name="T22" fmla="*/ 637947698 w 3385"/>
              <a:gd name="T23" fmla="*/ 2147483646 h 2412"/>
              <a:gd name="T24" fmla="*/ 0 w 3385"/>
              <a:gd name="T25" fmla="*/ 2147483646 h 2412"/>
              <a:gd name="T26" fmla="*/ 318970443 w 3385"/>
              <a:gd name="T27" fmla="*/ 2147483646 h 2412"/>
              <a:gd name="T28" fmla="*/ 1594859190 w 3385"/>
              <a:gd name="T29" fmla="*/ 2147483646 h 2412"/>
              <a:gd name="T30" fmla="*/ 2147483646 w 3385"/>
              <a:gd name="T31" fmla="*/ 2147483646 h 2412"/>
              <a:gd name="T32" fmla="*/ 2147483646 w 3385"/>
              <a:gd name="T33" fmla="*/ 2147483646 h 2412"/>
              <a:gd name="T34" fmla="*/ 2147483646 w 3385"/>
              <a:gd name="T35" fmla="*/ 2147483646 h 2412"/>
              <a:gd name="T36" fmla="*/ 2147483646 w 3385"/>
              <a:gd name="T37" fmla="*/ 2147483646 h 2412"/>
              <a:gd name="T38" fmla="*/ 2147483646 w 3385"/>
              <a:gd name="T39" fmla="*/ 2147483646 h 2412"/>
              <a:gd name="T40" fmla="*/ 2147483646 w 3385"/>
              <a:gd name="T41" fmla="*/ 2147483646 h 2412"/>
              <a:gd name="T42" fmla="*/ 2147483646 w 3385"/>
              <a:gd name="T43" fmla="*/ 2147483646 h 2412"/>
              <a:gd name="T44" fmla="*/ 2147483646 w 3385"/>
              <a:gd name="T45" fmla="*/ 2147483646 h 2412"/>
              <a:gd name="T46" fmla="*/ 2147483646 w 3385"/>
              <a:gd name="T47" fmla="*/ 2147483646 h 2412"/>
              <a:gd name="T48" fmla="*/ 2147483646 w 3385"/>
              <a:gd name="T49" fmla="*/ 2147483646 h 2412"/>
              <a:gd name="T50" fmla="*/ 2147483646 w 3385"/>
              <a:gd name="T51" fmla="*/ 2147483646 h 2412"/>
              <a:gd name="T52" fmla="*/ 2147483646 w 3385"/>
              <a:gd name="T53" fmla="*/ 2147483646 h 2412"/>
              <a:gd name="T54" fmla="*/ 2147483646 w 3385"/>
              <a:gd name="T55" fmla="*/ 2147483646 h 2412"/>
              <a:gd name="T56" fmla="*/ 2147483646 w 3385"/>
              <a:gd name="T57" fmla="*/ 2147483646 h 2412"/>
              <a:gd name="T58" fmla="*/ 2147483646 w 3385"/>
              <a:gd name="T59" fmla="*/ 2147483646 h 2412"/>
              <a:gd name="T60" fmla="*/ 2147483646 w 3385"/>
              <a:gd name="T61" fmla="*/ 2147483646 h 2412"/>
              <a:gd name="T62" fmla="*/ 2147483646 w 3385"/>
              <a:gd name="T63" fmla="*/ 2147483646 h 2412"/>
              <a:gd name="T64" fmla="*/ 2147483646 w 3385"/>
              <a:gd name="T65" fmla="*/ 2147483646 h 2412"/>
              <a:gd name="T66" fmla="*/ 2147483646 w 3385"/>
              <a:gd name="T67" fmla="*/ 2147483646 h 2412"/>
              <a:gd name="T68" fmla="*/ 2147483646 w 3385"/>
              <a:gd name="T69" fmla="*/ 2147483646 h 2412"/>
              <a:gd name="T70" fmla="*/ 2147483646 w 3385"/>
              <a:gd name="T71" fmla="*/ 2147483646 h 2412"/>
              <a:gd name="T72" fmla="*/ 2147483646 w 3385"/>
              <a:gd name="T73" fmla="*/ 2147483646 h 2412"/>
              <a:gd name="T74" fmla="*/ 2147483646 w 3385"/>
              <a:gd name="T75" fmla="*/ 2147483646 h 2412"/>
              <a:gd name="T76" fmla="*/ 2147483646 w 3385"/>
              <a:gd name="T77" fmla="*/ 2147483646 h 2412"/>
              <a:gd name="T78" fmla="*/ 2147483646 w 3385"/>
              <a:gd name="T79" fmla="*/ 2147483646 h 2412"/>
              <a:gd name="T80" fmla="*/ 2147483646 w 3385"/>
              <a:gd name="T81" fmla="*/ 2147483646 h 2412"/>
              <a:gd name="T82" fmla="*/ 2147483646 w 3385"/>
              <a:gd name="T83" fmla="*/ 2147483646 h 2412"/>
              <a:gd name="T84" fmla="*/ 2147483646 w 3385"/>
              <a:gd name="T85" fmla="*/ 2147483646 h 2412"/>
              <a:gd name="T86" fmla="*/ 2147483646 w 3385"/>
              <a:gd name="T87" fmla="*/ 2147483646 h 2412"/>
              <a:gd name="T88" fmla="*/ 2147483646 w 3385"/>
              <a:gd name="T89" fmla="*/ 2147483646 h 2412"/>
              <a:gd name="T90" fmla="*/ 2147483646 w 3385"/>
              <a:gd name="T91" fmla="*/ 2147483646 h 2412"/>
              <a:gd name="T92" fmla="*/ 2147483646 w 3385"/>
              <a:gd name="T93" fmla="*/ 2147483646 h 2412"/>
              <a:gd name="T94" fmla="*/ 2147483646 w 3385"/>
              <a:gd name="T95" fmla="*/ 2147483646 h 2412"/>
              <a:gd name="T96" fmla="*/ 2147483646 w 3385"/>
              <a:gd name="T97" fmla="*/ 2147483646 h 2412"/>
              <a:gd name="T98" fmla="*/ 2147483646 w 3385"/>
              <a:gd name="T99" fmla="*/ 2147483646 h 2412"/>
              <a:gd name="T100" fmla="*/ 2147483646 w 3385"/>
              <a:gd name="T101" fmla="*/ 2147483646 h 2412"/>
              <a:gd name="T102" fmla="*/ 2147483646 w 3385"/>
              <a:gd name="T103" fmla="*/ 2147483646 h 2412"/>
              <a:gd name="T104" fmla="*/ 2147483646 w 3385"/>
              <a:gd name="T105" fmla="*/ 2147483646 h 2412"/>
              <a:gd name="T106" fmla="*/ 2147483646 w 3385"/>
              <a:gd name="T107" fmla="*/ 2147483646 h 2412"/>
              <a:gd name="T108" fmla="*/ 2147483646 w 3385"/>
              <a:gd name="T109" fmla="*/ 2147483646 h 241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385" h="2412">
                <a:moveTo>
                  <a:pt x="2311" y="493"/>
                </a:moveTo>
                <a:lnTo>
                  <a:pt x="1806" y="224"/>
                </a:lnTo>
                <a:lnTo>
                  <a:pt x="1795" y="218"/>
                </a:lnTo>
                <a:lnTo>
                  <a:pt x="1783" y="213"/>
                </a:lnTo>
                <a:lnTo>
                  <a:pt x="1771" y="208"/>
                </a:lnTo>
                <a:lnTo>
                  <a:pt x="1759" y="205"/>
                </a:lnTo>
                <a:lnTo>
                  <a:pt x="1746" y="202"/>
                </a:lnTo>
                <a:lnTo>
                  <a:pt x="1734" y="200"/>
                </a:lnTo>
                <a:lnTo>
                  <a:pt x="1722" y="197"/>
                </a:lnTo>
                <a:lnTo>
                  <a:pt x="1710" y="195"/>
                </a:lnTo>
                <a:lnTo>
                  <a:pt x="1698" y="195"/>
                </a:lnTo>
                <a:lnTo>
                  <a:pt x="1686" y="195"/>
                </a:lnTo>
                <a:lnTo>
                  <a:pt x="1672" y="195"/>
                </a:lnTo>
                <a:lnTo>
                  <a:pt x="1660" y="196"/>
                </a:lnTo>
                <a:lnTo>
                  <a:pt x="1648" y="197"/>
                </a:lnTo>
                <a:lnTo>
                  <a:pt x="1636" y="200"/>
                </a:lnTo>
                <a:lnTo>
                  <a:pt x="1625" y="203"/>
                </a:lnTo>
                <a:lnTo>
                  <a:pt x="1613" y="206"/>
                </a:lnTo>
                <a:lnTo>
                  <a:pt x="1602" y="210"/>
                </a:lnTo>
                <a:lnTo>
                  <a:pt x="1590" y="214"/>
                </a:lnTo>
                <a:lnTo>
                  <a:pt x="1579" y="220"/>
                </a:lnTo>
                <a:lnTo>
                  <a:pt x="1568" y="225"/>
                </a:lnTo>
                <a:lnTo>
                  <a:pt x="1557" y="231"/>
                </a:lnTo>
                <a:lnTo>
                  <a:pt x="1547" y="237"/>
                </a:lnTo>
                <a:lnTo>
                  <a:pt x="1537" y="244"/>
                </a:lnTo>
                <a:lnTo>
                  <a:pt x="1527" y="251"/>
                </a:lnTo>
                <a:lnTo>
                  <a:pt x="1517" y="259"/>
                </a:lnTo>
                <a:lnTo>
                  <a:pt x="1508" y="268"/>
                </a:lnTo>
                <a:lnTo>
                  <a:pt x="1499" y="277"/>
                </a:lnTo>
                <a:lnTo>
                  <a:pt x="1492" y="287"/>
                </a:lnTo>
                <a:lnTo>
                  <a:pt x="1484" y="297"/>
                </a:lnTo>
                <a:lnTo>
                  <a:pt x="1476" y="307"/>
                </a:lnTo>
                <a:lnTo>
                  <a:pt x="1470" y="318"/>
                </a:lnTo>
                <a:lnTo>
                  <a:pt x="1463" y="329"/>
                </a:lnTo>
                <a:lnTo>
                  <a:pt x="1417" y="415"/>
                </a:lnTo>
                <a:lnTo>
                  <a:pt x="694" y="30"/>
                </a:lnTo>
                <a:lnTo>
                  <a:pt x="682" y="24"/>
                </a:lnTo>
                <a:lnTo>
                  <a:pt x="670" y="19"/>
                </a:lnTo>
                <a:lnTo>
                  <a:pt x="658" y="14"/>
                </a:lnTo>
                <a:lnTo>
                  <a:pt x="646" y="10"/>
                </a:lnTo>
                <a:lnTo>
                  <a:pt x="634" y="7"/>
                </a:lnTo>
                <a:lnTo>
                  <a:pt x="622" y="4"/>
                </a:lnTo>
                <a:lnTo>
                  <a:pt x="609" y="2"/>
                </a:lnTo>
                <a:lnTo>
                  <a:pt x="597" y="1"/>
                </a:lnTo>
                <a:lnTo>
                  <a:pt x="585" y="0"/>
                </a:lnTo>
                <a:lnTo>
                  <a:pt x="573" y="0"/>
                </a:lnTo>
                <a:lnTo>
                  <a:pt x="561" y="0"/>
                </a:lnTo>
                <a:lnTo>
                  <a:pt x="548" y="1"/>
                </a:lnTo>
                <a:lnTo>
                  <a:pt x="536" y="3"/>
                </a:lnTo>
                <a:lnTo>
                  <a:pt x="524" y="6"/>
                </a:lnTo>
                <a:lnTo>
                  <a:pt x="512" y="8"/>
                </a:lnTo>
                <a:lnTo>
                  <a:pt x="500" y="11"/>
                </a:lnTo>
                <a:lnTo>
                  <a:pt x="489" y="15"/>
                </a:lnTo>
                <a:lnTo>
                  <a:pt x="477" y="20"/>
                </a:lnTo>
                <a:lnTo>
                  <a:pt x="466" y="24"/>
                </a:lnTo>
                <a:lnTo>
                  <a:pt x="455" y="30"/>
                </a:lnTo>
                <a:lnTo>
                  <a:pt x="444" y="35"/>
                </a:lnTo>
                <a:lnTo>
                  <a:pt x="434" y="42"/>
                </a:lnTo>
                <a:lnTo>
                  <a:pt x="424" y="50"/>
                </a:lnTo>
                <a:lnTo>
                  <a:pt x="414" y="56"/>
                </a:lnTo>
                <a:lnTo>
                  <a:pt x="404" y="65"/>
                </a:lnTo>
                <a:lnTo>
                  <a:pt x="395" y="73"/>
                </a:lnTo>
                <a:lnTo>
                  <a:pt x="387" y="83"/>
                </a:lnTo>
                <a:lnTo>
                  <a:pt x="379" y="92"/>
                </a:lnTo>
                <a:lnTo>
                  <a:pt x="371" y="101"/>
                </a:lnTo>
                <a:lnTo>
                  <a:pt x="363" y="113"/>
                </a:lnTo>
                <a:lnTo>
                  <a:pt x="357" y="124"/>
                </a:lnTo>
                <a:lnTo>
                  <a:pt x="350" y="135"/>
                </a:lnTo>
                <a:lnTo>
                  <a:pt x="29" y="737"/>
                </a:lnTo>
                <a:lnTo>
                  <a:pt x="24" y="748"/>
                </a:lnTo>
                <a:lnTo>
                  <a:pt x="18" y="760"/>
                </a:lnTo>
                <a:lnTo>
                  <a:pt x="14" y="772"/>
                </a:lnTo>
                <a:lnTo>
                  <a:pt x="10" y="784"/>
                </a:lnTo>
                <a:lnTo>
                  <a:pt x="6" y="796"/>
                </a:lnTo>
                <a:lnTo>
                  <a:pt x="4" y="808"/>
                </a:lnTo>
                <a:lnTo>
                  <a:pt x="2" y="821"/>
                </a:lnTo>
                <a:lnTo>
                  <a:pt x="1" y="833"/>
                </a:lnTo>
                <a:lnTo>
                  <a:pt x="0" y="845"/>
                </a:lnTo>
                <a:lnTo>
                  <a:pt x="0" y="857"/>
                </a:lnTo>
                <a:lnTo>
                  <a:pt x="0" y="869"/>
                </a:lnTo>
                <a:lnTo>
                  <a:pt x="1" y="881"/>
                </a:lnTo>
                <a:lnTo>
                  <a:pt x="3" y="893"/>
                </a:lnTo>
                <a:lnTo>
                  <a:pt x="5" y="905"/>
                </a:lnTo>
                <a:lnTo>
                  <a:pt x="7" y="918"/>
                </a:lnTo>
                <a:lnTo>
                  <a:pt x="11" y="930"/>
                </a:lnTo>
                <a:lnTo>
                  <a:pt x="15" y="941"/>
                </a:lnTo>
                <a:lnTo>
                  <a:pt x="19" y="953"/>
                </a:lnTo>
                <a:lnTo>
                  <a:pt x="24" y="964"/>
                </a:lnTo>
                <a:lnTo>
                  <a:pt x="29" y="975"/>
                </a:lnTo>
                <a:lnTo>
                  <a:pt x="35" y="985"/>
                </a:lnTo>
                <a:lnTo>
                  <a:pt x="41" y="996"/>
                </a:lnTo>
                <a:lnTo>
                  <a:pt x="49" y="1006"/>
                </a:lnTo>
                <a:lnTo>
                  <a:pt x="57" y="1016"/>
                </a:lnTo>
                <a:lnTo>
                  <a:pt x="65" y="1026"/>
                </a:lnTo>
                <a:lnTo>
                  <a:pt x="73" y="1035"/>
                </a:lnTo>
                <a:lnTo>
                  <a:pt x="82" y="1043"/>
                </a:lnTo>
                <a:lnTo>
                  <a:pt x="91" y="1051"/>
                </a:lnTo>
                <a:lnTo>
                  <a:pt x="101" y="1059"/>
                </a:lnTo>
                <a:lnTo>
                  <a:pt x="112" y="1067"/>
                </a:lnTo>
                <a:lnTo>
                  <a:pt x="123" y="1073"/>
                </a:lnTo>
                <a:lnTo>
                  <a:pt x="134" y="1080"/>
                </a:lnTo>
                <a:lnTo>
                  <a:pt x="861" y="1467"/>
                </a:lnTo>
                <a:lnTo>
                  <a:pt x="815" y="1553"/>
                </a:lnTo>
                <a:lnTo>
                  <a:pt x="809" y="1565"/>
                </a:lnTo>
                <a:lnTo>
                  <a:pt x="804" y="1577"/>
                </a:lnTo>
                <a:lnTo>
                  <a:pt x="799" y="1588"/>
                </a:lnTo>
                <a:lnTo>
                  <a:pt x="796" y="1600"/>
                </a:lnTo>
                <a:lnTo>
                  <a:pt x="792" y="1612"/>
                </a:lnTo>
                <a:lnTo>
                  <a:pt x="790" y="1626"/>
                </a:lnTo>
                <a:lnTo>
                  <a:pt x="788" y="1638"/>
                </a:lnTo>
                <a:lnTo>
                  <a:pt x="786" y="1650"/>
                </a:lnTo>
                <a:lnTo>
                  <a:pt x="786" y="1662"/>
                </a:lnTo>
                <a:lnTo>
                  <a:pt x="786" y="1674"/>
                </a:lnTo>
                <a:lnTo>
                  <a:pt x="786" y="1686"/>
                </a:lnTo>
                <a:lnTo>
                  <a:pt x="787" y="1698"/>
                </a:lnTo>
                <a:lnTo>
                  <a:pt x="788" y="1711"/>
                </a:lnTo>
                <a:lnTo>
                  <a:pt x="790" y="1723"/>
                </a:lnTo>
                <a:lnTo>
                  <a:pt x="794" y="1735"/>
                </a:lnTo>
                <a:lnTo>
                  <a:pt x="797" y="1747"/>
                </a:lnTo>
                <a:lnTo>
                  <a:pt x="800" y="1758"/>
                </a:lnTo>
                <a:lnTo>
                  <a:pt x="805" y="1770"/>
                </a:lnTo>
                <a:lnTo>
                  <a:pt x="810" y="1781"/>
                </a:lnTo>
                <a:lnTo>
                  <a:pt x="815" y="1792"/>
                </a:lnTo>
                <a:lnTo>
                  <a:pt x="821" y="1802"/>
                </a:lnTo>
                <a:lnTo>
                  <a:pt x="828" y="1813"/>
                </a:lnTo>
                <a:lnTo>
                  <a:pt x="834" y="1823"/>
                </a:lnTo>
                <a:lnTo>
                  <a:pt x="842" y="1833"/>
                </a:lnTo>
                <a:lnTo>
                  <a:pt x="850" y="1843"/>
                </a:lnTo>
                <a:lnTo>
                  <a:pt x="859" y="1852"/>
                </a:lnTo>
                <a:lnTo>
                  <a:pt x="867" y="1861"/>
                </a:lnTo>
                <a:lnTo>
                  <a:pt x="877" y="1868"/>
                </a:lnTo>
                <a:lnTo>
                  <a:pt x="887" y="1876"/>
                </a:lnTo>
                <a:lnTo>
                  <a:pt x="897" y="1884"/>
                </a:lnTo>
                <a:lnTo>
                  <a:pt x="908" y="1890"/>
                </a:lnTo>
                <a:lnTo>
                  <a:pt x="919" y="1897"/>
                </a:lnTo>
                <a:lnTo>
                  <a:pt x="1420" y="2164"/>
                </a:lnTo>
                <a:lnTo>
                  <a:pt x="1432" y="2169"/>
                </a:lnTo>
                <a:lnTo>
                  <a:pt x="1443" y="2175"/>
                </a:lnTo>
                <a:lnTo>
                  <a:pt x="1455" y="2179"/>
                </a:lnTo>
                <a:lnTo>
                  <a:pt x="1467" y="2184"/>
                </a:lnTo>
                <a:lnTo>
                  <a:pt x="1480" y="2187"/>
                </a:lnTo>
                <a:lnTo>
                  <a:pt x="1492" y="2189"/>
                </a:lnTo>
                <a:lnTo>
                  <a:pt x="1505" y="2191"/>
                </a:lnTo>
                <a:lnTo>
                  <a:pt x="1517" y="2193"/>
                </a:lnTo>
                <a:lnTo>
                  <a:pt x="1529" y="2194"/>
                </a:lnTo>
                <a:lnTo>
                  <a:pt x="1541" y="2194"/>
                </a:lnTo>
                <a:lnTo>
                  <a:pt x="1553" y="2194"/>
                </a:lnTo>
                <a:lnTo>
                  <a:pt x="1566" y="2193"/>
                </a:lnTo>
                <a:lnTo>
                  <a:pt x="1578" y="2190"/>
                </a:lnTo>
                <a:lnTo>
                  <a:pt x="1590" y="2188"/>
                </a:lnTo>
                <a:lnTo>
                  <a:pt x="1602" y="2186"/>
                </a:lnTo>
                <a:lnTo>
                  <a:pt x="1614" y="2183"/>
                </a:lnTo>
                <a:lnTo>
                  <a:pt x="1625" y="2178"/>
                </a:lnTo>
                <a:lnTo>
                  <a:pt x="1636" y="2174"/>
                </a:lnTo>
                <a:lnTo>
                  <a:pt x="1648" y="2169"/>
                </a:lnTo>
                <a:lnTo>
                  <a:pt x="1659" y="2164"/>
                </a:lnTo>
                <a:lnTo>
                  <a:pt x="1669" y="2158"/>
                </a:lnTo>
                <a:lnTo>
                  <a:pt x="1680" y="2152"/>
                </a:lnTo>
                <a:lnTo>
                  <a:pt x="1690" y="2144"/>
                </a:lnTo>
                <a:lnTo>
                  <a:pt x="1700" y="2136"/>
                </a:lnTo>
                <a:lnTo>
                  <a:pt x="1709" y="2129"/>
                </a:lnTo>
                <a:lnTo>
                  <a:pt x="1719" y="2120"/>
                </a:lnTo>
                <a:lnTo>
                  <a:pt x="1727" y="2111"/>
                </a:lnTo>
                <a:lnTo>
                  <a:pt x="1735" y="2102"/>
                </a:lnTo>
                <a:lnTo>
                  <a:pt x="1743" y="2092"/>
                </a:lnTo>
                <a:lnTo>
                  <a:pt x="1751" y="2081"/>
                </a:lnTo>
                <a:lnTo>
                  <a:pt x="1757" y="2070"/>
                </a:lnTo>
                <a:lnTo>
                  <a:pt x="1764" y="2059"/>
                </a:lnTo>
                <a:lnTo>
                  <a:pt x="2416" y="837"/>
                </a:lnTo>
                <a:lnTo>
                  <a:pt x="2421" y="825"/>
                </a:lnTo>
                <a:lnTo>
                  <a:pt x="2427" y="813"/>
                </a:lnTo>
                <a:lnTo>
                  <a:pt x="2431" y="801"/>
                </a:lnTo>
                <a:lnTo>
                  <a:pt x="2436" y="789"/>
                </a:lnTo>
                <a:lnTo>
                  <a:pt x="2439" y="776"/>
                </a:lnTo>
                <a:lnTo>
                  <a:pt x="2441" y="763"/>
                </a:lnTo>
                <a:lnTo>
                  <a:pt x="2443" y="751"/>
                </a:lnTo>
                <a:lnTo>
                  <a:pt x="2444" y="739"/>
                </a:lnTo>
                <a:lnTo>
                  <a:pt x="2446" y="727"/>
                </a:lnTo>
                <a:lnTo>
                  <a:pt x="2446" y="715"/>
                </a:lnTo>
                <a:lnTo>
                  <a:pt x="2446" y="701"/>
                </a:lnTo>
                <a:lnTo>
                  <a:pt x="2444" y="689"/>
                </a:lnTo>
                <a:lnTo>
                  <a:pt x="2443" y="677"/>
                </a:lnTo>
                <a:lnTo>
                  <a:pt x="2441" y="666"/>
                </a:lnTo>
                <a:lnTo>
                  <a:pt x="2438" y="654"/>
                </a:lnTo>
                <a:lnTo>
                  <a:pt x="2435" y="642"/>
                </a:lnTo>
                <a:lnTo>
                  <a:pt x="2431" y="631"/>
                </a:lnTo>
                <a:lnTo>
                  <a:pt x="2427" y="620"/>
                </a:lnTo>
                <a:lnTo>
                  <a:pt x="2421" y="608"/>
                </a:lnTo>
                <a:lnTo>
                  <a:pt x="2416" y="598"/>
                </a:lnTo>
                <a:lnTo>
                  <a:pt x="2410" y="587"/>
                </a:lnTo>
                <a:lnTo>
                  <a:pt x="2404" y="577"/>
                </a:lnTo>
                <a:lnTo>
                  <a:pt x="2396" y="567"/>
                </a:lnTo>
                <a:lnTo>
                  <a:pt x="2388" y="557"/>
                </a:lnTo>
                <a:lnTo>
                  <a:pt x="2380" y="547"/>
                </a:lnTo>
                <a:lnTo>
                  <a:pt x="2372" y="538"/>
                </a:lnTo>
                <a:lnTo>
                  <a:pt x="2363" y="529"/>
                </a:lnTo>
                <a:lnTo>
                  <a:pt x="2353" y="522"/>
                </a:lnTo>
                <a:lnTo>
                  <a:pt x="2343" y="514"/>
                </a:lnTo>
                <a:lnTo>
                  <a:pt x="2333" y="506"/>
                </a:lnTo>
                <a:lnTo>
                  <a:pt x="2322" y="500"/>
                </a:lnTo>
                <a:lnTo>
                  <a:pt x="2311" y="493"/>
                </a:lnTo>
                <a:close/>
                <a:moveTo>
                  <a:pt x="2521" y="2343"/>
                </a:moveTo>
                <a:lnTo>
                  <a:pt x="2494" y="2327"/>
                </a:lnTo>
                <a:lnTo>
                  <a:pt x="2469" y="2312"/>
                </a:lnTo>
                <a:lnTo>
                  <a:pt x="2444" y="2294"/>
                </a:lnTo>
                <a:lnTo>
                  <a:pt x="2421" y="2276"/>
                </a:lnTo>
                <a:lnTo>
                  <a:pt x="2399" y="2257"/>
                </a:lnTo>
                <a:lnTo>
                  <a:pt x="2378" y="2237"/>
                </a:lnTo>
                <a:lnTo>
                  <a:pt x="2358" y="2216"/>
                </a:lnTo>
                <a:lnTo>
                  <a:pt x="2340" y="2194"/>
                </a:lnTo>
                <a:lnTo>
                  <a:pt x="2322" y="2170"/>
                </a:lnTo>
                <a:lnTo>
                  <a:pt x="2305" y="2147"/>
                </a:lnTo>
                <a:lnTo>
                  <a:pt x="2291" y="2123"/>
                </a:lnTo>
                <a:lnTo>
                  <a:pt x="2277" y="2099"/>
                </a:lnTo>
                <a:lnTo>
                  <a:pt x="2265" y="2073"/>
                </a:lnTo>
                <a:lnTo>
                  <a:pt x="2253" y="2047"/>
                </a:lnTo>
                <a:lnTo>
                  <a:pt x="2243" y="2022"/>
                </a:lnTo>
                <a:lnTo>
                  <a:pt x="2234" y="1994"/>
                </a:lnTo>
                <a:lnTo>
                  <a:pt x="2226" y="1968"/>
                </a:lnTo>
                <a:lnTo>
                  <a:pt x="2219" y="1940"/>
                </a:lnTo>
                <a:lnTo>
                  <a:pt x="2215" y="1911"/>
                </a:lnTo>
                <a:lnTo>
                  <a:pt x="2212" y="1884"/>
                </a:lnTo>
                <a:lnTo>
                  <a:pt x="2210" y="1855"/>
                </a:lnTo>
                <a:lnTo>
                  <a:pt x="2208" y="1827"/>
                </a:lnTo>
                <a:lnTo>
                  <a:pt x="2208" y="1799"/>
                </a:lnTo>
                <a:lnTo>
                  <a:pt x="2211" y="1770"/>
                </a:lnTo>
                <a:lnTo>
                  <a:pt x="2214" y="1741"/>
                </a:lnTo>
                <a:lnTo>
                  <a:pt x="2218" y="1713"/>
                </a:lnTo>
                <a:lnTo>
                  <a:pt x="2225" y="1684"/>
                </a:lnTo>
                <a:lnTo>
                  <a:pt x="2233" y="1657"/>
                </a:lnTo>
                <a:lnTo>
                  <a:pt x="2242" y="1628"/>
                </a:lnTo>
                <a:lnTo>
                  <a:pt x="2251" y="1600"/>
                </a:lnTo>
                <a:lnTo>
                  <a:pt x="2264" y="1573"/>
                </a:lnTo>
                <a:lnTo>
                  <a:pt x="2278" y="1546"/>
                </a:lnTo>
                <a:lnTo>
                  <a:pt x="2292" y="1520"/>
                </a:lnTo>
                <a:lnTo>
                  <a:pt x="2309" y="1494"/>
                </a:lnTo>
                <a:lnTo>
                  <a:pt x="2325" y="1470"/>
                </a:lnTo>
                <a:lnTo>
                  <a:pt x="2344" y="1447"/>
                </a:lnTo>
                <a:lnTo>
                  <a:pt x="2363" y="1425"/>
                </a:lnTo>
                <a:lnTo>
                  <a:pt x="2383" y="1404"/>
                </a:lnTo>
                <a:lnTo>
                  <a:pt x="2404" y="1384"/>
                </a:lnTo>
                <a:lnTo>
                  <a:pt x="2426" y="1365"/>
                </a:lnTo>
                <a:lnTo>
                  <a:pt x="2449" y="1348"/>
                </a:lnTo>
                <a:lnTo>
                  <a:pt x="2472" y="1331"/>
                </a:lnTo>
                <a:lnTo>
                  <a:pt x="2496" y="1317"/>
                </a:lnTo>
                <a:lnTo>
                  <a:pt x="2521" y="1303"/>
                </a:lnTo>
                <a:lnTo>
                  <a:pt x="2546" y="1290"/>
                </a:lnTo>
                <a:lnTo>
                  <a:pt x="2572" y="1278"/>
                </a:lnTo>
                <a:lnTo>
                  <a:pt x="2599" y="1268"/>
                </a:lnTo>
                <a:lnTo>
                  <a:pt x="2625" y="1260"/>
                </a:lnTo>
                <a:lnTo>
                  <a:pt x="2653" y="1252"/>
                </a:lnTo>
                <a:lnTo>
                  <a:pt x="2680" y="1246"/>
                </a:lnTo>
                <a:lnTo>
                  <a:pt x="2708" y="1241"/>
                </a:lnTo>
                <a:lnTo>
                  <a:pt x="2736" y="1237"/>
                </a:lnTo>
                <a:lnTo>
                  <a:pt x="2764" y="1235"/>
                </a:lnTo>
                <a:lnTo>
                  <a:pt x="2793" y="1234"/>
                </a:lnTo>
                <a:lnTo>
                  <a:pt x="2822" y="1234"/>
                </a:lnTo>
                <a:lnTo>
                  <a:pt x="2850" y="1236"/>
                </a:lnTo>
                <a:lnTo>
                  <a:pt x="2879" y="1240"/>
                </a:lnTo>
                <a:lnTo>
                  <a:pt x="2906" y="1244"/>
                </a:lnTo>
                <a:lnTo>
                  <a:pt x="2935" y="1251"/>
                </a:lnTo>
                <a:lnTo>
                  <a:pt x="2964" y="1258"/>
                </a:lnTo>
                <a:lnTo>
                  <a:pt x="2991" y="1267"/>
                </a:lnTo>
                <a:lnTo>
                  <a:pt x="3019" y="1277"/>
                </a:lnTo>
                <a:lnTo>
                  <a:pt x="3047" y="1289"/>
                </a:lnTo>
                <a:lnTo>
                  <a:pt x="3074" y="1304"/>
                </a:lnTo>
                <a:lnTo>
                  <a:pt x="3101" y="1318"/>
                </a:lnTo>
                <a:lnTo>
                  <a:pt x="3126" y="1335"/>
                </a:lnTo>
                <a:lnTo>
                  <a:pt x="3150" y="1351"/>
                </a:lnTo>
                <a:lnTo>
                  <a:pt x="3173" y="1370"/>
                </a:lnTo>
                <a:lnTo>
                  <a:pt x="3195" y="1389"/>
                </a:lnTo>
                <a:lnTo>
                  <a:pt x="3216" y="1410"/>
                </a:lnTo>
                <a:lnTo>
                  <a:pt x="3235" y="1430"/>
                </a:lnTo>
                <a:lnTo>
                  <a:pt x="3254" y="1451"/>
                </a:lnTo>
                <a:lnTo>
                  <a:pt x="3272" y="1475"/>
                </a:lnTo>
                <a:lnTo>
                  <a:pt x="3288" y="1498"/>
                </a:lnTo>
                <a:lnTo>
                  <a:pt x="3303" y="1522"/>
                </a:lnTo>
                <a:lnTo>
                  <a:pt x="3317" y="1547"/>
                </a:lnTo>
                <a:lnTo>
                  <a:pt x="3330" y="1573"/>
                </a:lnTo>
                <a:lnTo>
                  <a:pt x="3341" y="1598"/>
                </a:lnTo>
                <a:lnTo>
                  <a:pt x="3351" y="1625"/>
                </a:lnTo>
                <a:lnTo>
                  <a:pt x="3360" y="1651"/>
                </a:lnTo>
                <a:lnTo>
                  <a:pt x="3367" y="1679"/>
                </a:lnTo>
                <a:lnTo>
                  <a:pt x="3374" y="1706"/>
                </a:lnTo>
                <a:lnTo>
                  <a:pt x="3378" y="1734"/>
                </a:lnTo>
                <a:lnTo>
                  <a:pt x="3383" y="1762"/>
                </a:lnTo>
                <a:lnTo>
                  <a:pt x="3385" y="1790"/>
                </a:lnTo>
                <a:lnTo>
                  <a:pt x="3385" y="1819"/>
                </a:lnTo>
                <a:lnTo>
                  <a:pt x="3385" y="1847"/>
                </a:lnTo>
                <a:lnTo>
                  <a:pt x="3383" y="1876"/>
                </a:lnTo>
                <a:lnTo>
                  <a:pt x="3380" y="1905"/>
                </a:lnTo>
                <a:lnTo>
                  <a:pt x="3375" y="1932"/>
                </a:lnTo>
                <a:lnTo>
                  <a:pt x="3370" y="1961"/>
                </a:lnTo>
                <a:lnTo>
                  <a:pt x="3362" y="1990"/>
                </a:lnTo>
                <a:lnTo>
                  <a:pt x="3352" y="2017"/>
                </a:lnTo>
                <a:lnTo>
                  <a:pt x="3342" y="2045"/>
                </a:lnTo>
                <a:lnTo>
                  <a:pt x="3330" y="2072"/>
                </a:lnTo>
                <a:lnTo>
                  <a:pt x="3317" y="2100"/>
                </a:lnTo>
                <a:lnTo>
                  <a:pt x="3301" y="2126"/>
                </a:lnTo>
                <a:lnTo>
                  <a:pt x="3286" y="2152"/>
                </a:lnTo>
                <a:lnTo>
                  <a:pt x="3268" y="2176"/>
                </a:lnTo>
                <a:lnTo>
                  <a:pt x="3249" y="2199"/>
                </a:lnTo>
                <a:lnTo>
                  <a:pt x="3231" y="2221"/>
                </a:lnTo>
                <a:lnTo>
                  <a:pt x="3211" y="2242"/>
                </a:lnTo>
                <a:lnTo>
                  <a:pt x="3190" y="2262"/>
                </a:lnTo>
                <a:lnTo>
                  <a:pt x="3168" y="2280"/>
                </a:lnTo>
                <a:lnTo>
                  <a:pt x="3145" y="2297"/>
                </a:lnTo>
                <a:lnTo>
                  <a:pt x="3122" y="2314"/>
                </a:lnTo>
                <a:lnTo>
                  <a:pt x="3097" y="2329"/>
                </a:lnTo>
                <a:lnTo>
                  <a:pt x="3073" y="2343"/>
                </a:lnTo>
                <a:lnTo>
                  <a:pt x="3048" y="2356"/>
                </a:lnTo>
                <a:lnTo>
                  <a:pt x="3021" y="2367"/>
                </a:lnTo>
                <a:lnTo>
                  <a:pt x="2995" y="2377"/>
                </a:lnTo>
                <a:lnTo>
                  <a:pt x="2968" y="2386"/>
                </a:lnTo>
                <a:lnTo>
                  <a:pt x="2942" y="2393"/>
                </a:lnTo>
                <a:lnTo>
                  <a:pt x="2914" y="2400"/>
                </a:lnTo>
                <a:lnTo>
                  <a:pt x="2886" y="2404"/>
                </a:lnTo>
                <a:lnTo>
                  <a:pt x="2858" y="2409"/>
                </a:lnTo>
                <a:lnTo>
                  <a:pt x="2829" y="2411"/>
                </a:lnTo>
                <a:lnTo>
                  <a:pt x="2801" y="2412"/>
                </a:lnTo>
                <a:lnTo>
                  <a:pt x="2773" y="2411"/>
                </a:lnTo>
                <a:lnTo>
                  <a:pt x="2744" y="2409"/>
                </a:lnTo>
                <a:lnTo>
                  <a:pt x="2716" y="2405"/>
                </a:lnTo>
                <a:lnTo>
                  <a:pt x="2687" y="2401"/>
                </a:lnTo>
                <a:lnTo>
                  <a:pt x="2658" y="2395"/>
                </a:lnTo>
                <a:lnTo>
                  <a:pt x="2631" y="2388"/>
                </a:lnTo>
                <a:lnTo>
                  <a:pt x="2602" y="2379"/>
                </a:lnTo>
                <a:lnTo>
                  <a:pt x="2575" y="2368"/>
                </a:lnTo>
                <a:lnTo>
                  <a:pt x="2547" y="2356"/>
                </a:lnTo>
                <a:lnTo>
                  <a:pt x="2521" y="2343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8" name="Freeform 19"/>
          <p:cNvSpPr>
            <a:spLocks noEditPoints="1"/>
          </p:cNvSpPr>
          <p:nvPr/>
        </p:nvSpPr>
        <p:spPr bwMode="auto">
          <a:xfrm>
            <a:off x="4298416" y="5437191"/>
            <a:ext cx="228600" cy="261937"/>
          </a:xfrm>
          <a:custGeom>
            <a:avLst/>
            <a:gdLst>
              <a:gd name="T0" fmla="*/ 2147483646 w 2771"/>
              <a:gd name="T1" fmla="*/ 2147483646 h 3182"/>
              <a:gd name="T2" fmla="*/ 2147483646 w 2771"/>
              <a:gd name="T3" fmla="*/ 2147483646 h 3182"/>
              <a:gd name="T4" fmla="*/ 2147483646 w 2771"/>
              <a:gd name="T5" fmla="*/ 2147483646 h 3182"/>
              <a:gd name="T6" fmla="*/ 2147483646 w 2771"/>
              <a:gd name="T7" fmla="*/ 2147483646 h 3182"/>
              <a:gd name="T8" fmla="*/ 2147483646 w 2771"/>
              <a:gd name="T9" fmla="*/ 2147483646 h 3182"/>
              <a:gd name="T10" fmla="*/ 2147483646 w 2771"/>
              <a:gd name="T11" fmla="*/ 2147483646 h 3182"/>
              <a:gd name="T12" fmla="*/ 2147483646 w 2771"/>
              <a:gd name="T13" fmla="*/ 2067818512 h 3182"/>
              <a:gd name="T14" fmla="*/ 2147483646 w 2771"/>
              <a:gd name="T15" fmla="*/ 551679823 h 3182"/>
              <a:gd name="T16" fmla="*/ 2147483646 w 2771"/>
              <a:gd name="T17" fmla="*/ 0 h 3182"/>
              <a:gd name="T18" fmla="*/ 2147483646 w 2771"/>
              <a:gd name="T19" fmla="*/ 367601332 h 3182"/>
              <a:gd name="T20" fmla="*/ 2147483646 w 2771"/>
              <a:gd name="T21" fmla="*/ 1746519689 h 3182"/>
              <a:gd name="T22" fmla="*/ 2147483646 w 2771"/>
              <a:gd name="T23" fmla="*/ 2147483646 h 3182"/>
              <a:gd name="T24" fmla="*/ 1250368990 w 2771"/>
              <a:gd name="T25" fmla="*/ 2147483646 h 3182"/>
              <a:gd name="T26" fmla="*/ 231322493 w 2771"/>
              <a:gd name="T27" fmla="*/ 2147483646 h 3182"/>
              <a:gd name="T28" fmla="*/ 138681828 w 2771"/>
              <a:gd name="T29" fmla="*/ 2147483646 h 3182"/>
              <a:gd name="T30" fmla="*/ 972447241 w 2771"/>
              <a:gd name="T31" fmla="*/ 2147483646 h 3182"/>
              <a:gd name="T32" fmla="*/ 2147483646 w 2771"/>
              <a:gd name="T33" fmla="*/ 2147483646 h 3182"/>
              <a:gd name="T34" fmla="*/ 2147483646 w 2771"/>
              <a:gd name="T35" fmla="*/ 2147483646 h 3182"/>
              <a:gd name="T36" fmla="*/ 2147483646 w 2771"/>
              <a:gd name="T37" fmla="*/ 2147483646 h 3182"/>
              <a:gd name="T38" fmla="*/ 2147483646 w 2771"/>
              <a:gd name="T39" fmla="*/ 2147483646 h 3182"/>
              <a:gd name="T40" fmla="*/ 2147483646 w 2771"/>
              <a:gd name="T41" fmla="*/ 2147483646 h 3182"/>
              <a:gd name="T42" fmla="*/ 2147483646 w 2771"/>
              <a:gd name="T43" fmla="*/ 2147483646 h 3182"/>
              <a:gd name="T44" fmla="*/ 2147483646 w 2771"/>
              <a:gd name="T45" fmla="*/ 2147483646 h 3182"/>
              <a:gd name="T46" fmla="*/ 2147483646 w 2771"/>
              <a:gd name="T47" fmla="*/ 2147483646 h 3182"/>
              <a:gd name="T48" fmla="*/ 2147483646 w 2771"/>
              <a:gd name="T49" fmla="*/ 2147483646 h 3182"/>
              <a:gd name="T50" fmla="*/ 2147483646 w 2771"/>
              <a:gd name="T51" fmla="*/ 2147483646 h 3182"/>
              <a:gd name="T52" fmla="*/ 2147483646 w 2771"/>
              <a:gd name="T53" fmla="*/ 2147483646 h 3182"/>
              <a:gd name="T54" fmla="*/ 2147483646 w 2771"/>
              <a:gd name="T55" fmla="*/ 2147483646 h 3182"/>
              <a:gd name="T56" fmla="*/ 2147483646 w 2771"/>
              <a:gd name="T57" fmla="*/ 2147483646 h 3182"/>
              <a:gd name="T58" fmla="*/ 2147483646 w 2771"/>
              <a:gd name="T59" fmla="*/ 2147483646 h 3182"/>
              <a:gd name="T60" fmla="*/ 2147483646 w 2771"/>
              <a:gd name="T61" fmla="*/ 2147483646 h 3182"/>
              <a:gd name="T62" fmla="*/ 2147483646 w 2771"/>
              <a:gd name="T63" fmla="*/ 2147483646 h 3182"/>
              <a:gd name="T64" fmla="*/ 2147483646 w 2771"/>
              <a:gd name="T65" fmla="*/ 2147483646 h 3182"/>
              <a:gd name="T66" fmla="*/ 2147483646 w 2771"/>
              <a:gd name="T67" fmla="*/ 2147483646 h 3182"/>
              <a:gd name="T68" fmla="*/ 2147483646 w 2771"/>
              <a:gd name="T69" fmla="*/ 2147483646 h 3182"/>
              <a:gd name="T70" fmla="*/ 2147483646 w 2771"/>
              <a:gd name="T71" fmla="*/ 2147483646 h 3182"/>
              <a:gd name="T72" fmla="*/ 2147483646 w 2771"/>
              <a:gd name="T73" fmla="*/ 2147483646 h 3182"/>
              <a:gd name="T74" fmla="*/ 2147483646 w 2771"/>
              <a:gd name="T75" fmla="*/ 2147483646 h 3182"/>
              <a:gd name="T76" fmla="*/ 2147483646 w 2771"/>
              <a:gd name="T77" fmla="*/ 2147483646 h 3182"/>
              <a:gd name="T78" fmla="*/ 2147483646 w 2771"/>
              <a:gd name="T79" fmla="*/ 2147483646 h 3182"/>
              <a:gd name="T80" fmla="*/ 2147483646 w 2771"/>
              <a:gd name="T81" fmla="*/ 2147483646 h 3182"/>
              <a:gd name="T82" fmla="*/ 2147483646 w 2771"/>
              <a:gd name="T83" fmla="*/ 2147483646 h 3182"/>
              <a:gd name="T84" fmla="*/ 2147483646 w 2771"/>
              <a:gd name="T85" fmla="*/ 2147483646 h 3182"/>
              <a:gd name="T86" fmla="*/ 2147483646 w 2771"/>
              <a:gd name="T87" fmla="*/ 2147483646 h 3182"/>
              <a:gd name="T88" fmla="*/ 2147483646 w 2771"/>
              <a:gd name="T89" fmla="*/ 2147483646 h 3182"/>
              <a:gd name="T90" fmla="*/ 2147483646 w 2771"/>
              <a:gd name="T91" fmla="*/ 2147483646 h 3182"/>
              <a:gd name="T92" fmla="*/ 2147483646 w 2771"/>
              <a:gd name="T93" fmla="*/ 2147483646 h 3182"/>
              <a:gd name="T94" fmla="*/ 2147483646 w 2771"/>
              <a:gd name="T95" fmla="*/ 2147483646 h 3182"/>
              <a:gd name="T96" fmla="*/ 2147483646 w 2771"/>
              <a:gd name="T97" fmla="*/ 2147483646 h 3182"/>
              <a:gd name="T98" fmla="*/ 2147483646 w 2771"/>
              <a:gd name="T99" fmla="*/ 2147483646 h 3182"/>
              <a:gd name="T100" fmla="*/ 2147483646 w 2771"/>
              <a:gd name="T101" fmla="*/ 2147483646 h 3182"/>
              <a:gd name="T102" fmla="*/ 2147483646 w 2771"/>
              <a:gd name="T103" fmla="*/ 2147483646 h 3182"/>
              <a:gd name="T104" fmla="*/ 2147483646 w 2771"/>
              <a:gd name="T105" fmla="*/ 2147483646 h 3182"/>
              <a:gd name="T106" fmla="*/ 2147483646 w 2771"/>
              <a:gd name="T107" fmla="*/ 2147483646 h 3182"/>
              <a:gd name="T108" fmla="*/ 2147483646 w 2771"/>
              <a:gd name="T109" fmla="*/ 2147483646 h 318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1" h="3182">
                <a:moveTo>
                  <a:pt x="2281" y="1180"/>
                </a:moveTo>
                <a:lnTo>
                  <a:pt x="1930" y="729"/>
                </a:lnTo>
                <a:lnTo>
                  <a:pt x="1921" y="719"/>
                </a:lnTo>
                <a:lnTo>
                  <a:pt x="1913" y="710"/>
                </a:lnTo>
                <a:lnTo>
                  <a:pt x="1904" y="700"/>
                </a:lnTo>
                <a:lnTo>
                  <a:pt x="1894" y="693"/>
                </a:lnTo>
                <a:lnTo>
                  <a:pt x="1885" y="684"/>
                </a:lnTo>
                <a:lnTo>
                  <a:pt x="1874" y="677"/>
                </a:lnTo>
                <a:lnTo>
                  <a:pt x="1864" y="671"/>
                </a:lnTo>
                <a:lnTo>
                  <a:pt x="1853" y="664"/>
                </a:lnTo>
                <a:lnTo>
                  <a:pt x="1842" y="658"/>
                </a:lnTo>
                <a:lnTo>
                  <a:pt x="1831" y="653"/>
                </a:lnTo>
                <a:lnTo>
                  <a:pt x="1820" y="649"/>
                </a:lnTo>
                <a:lnTo>
                  <a:pt x="1808" y="644"/>
                </a:lnTo>
                <a:lnTo>
                  <a:pt x="1797" y="641"/>
                </a:lnTo>
                <a:lnTo>
                  <a:pt x="1785" y="637"/>
                </a:lnTo>
                <a:lnTo>
                  <a:pt x="1773" y="635"/>
                </a:lnTo>
                <a:lnTo>
                  <a:pt x="1760" y="633"/>
                </a:lnTo>
                <a:lnTo>
                  <a:pt x="1748" y="632"/>
                </a:lnTo>
                <a:lnTo>
                  <a:pt x="1736" y="632"/>
                </a:lnTo>
                <a:lnTo>
                  <a:pt x="1724" y="632"/>
                </a:lnTo>
                <a:lnTo>
                  <a:pt x="1712" y="632"/>
                </a:lnTo>
                <a:lnTo>
                  <a:pt x="1700" y="633"/>
                </a:lnTo>
                <a:lnTo>
                  <a:pt x="1688" y="635"/>
                </a:lnTo>
                <a:lnTo>
                  <a:pt x="1676" y="637"/>
                </a:lnTo>
                <a:lnTo>
                  <a:pt x="1663" y="640"/>
                </a:lnTo>
                <a:lnTo>
                  <a:pt x="1651" y="643"/>
                </a:lnTo>
                <a:lnTo>
                  <a:pt x="1640" y="647"/>
                </a:lnTo>
                <a:lnTo>
                  <a:pt x="1628" y="652"/>
                </a:lnTo>
                <a:lnTo>
                  <a:pt x="1617" y="657"/>
                </a:lnTo>
                <a:lnTo>
                  <a:pt x="1606" y="663"/>
                </a:lnTo>
                <a:lnTo>
                  <a:pt x="1595" y="669"/>
                </a:lnTo>
                <a:lnTo>
                  <a:pt x="1584" y="677"/>
                </a:lnTo>
                <a:lnTo>
                  <a:pt x="1573" y="685"/>
                </a:lnTo>
                <a:lnTo>
                  <a:pt x="1497" y="744"/>
                </a:lnTo>
                <a:lnTo>
                  <a:pt x="994" y="98"/>
                </a:lnTo>
                <a:lnTo>
                  <a:pt x="985" y="87"/>
                </a:lnTo>
                <a:lnTo>
                  <a:pt x="976" y="78"/>
                </a:lnTo>
                <a:lnTo>
                  <a:pt x="968" y="70"/>
                </a:lnTo>
                <a:lnTo>
                  <a:pt x="958" y="61"/>
                </a:lnTo>
                <a:lnTo>
                  <a:pt x="949" y="53"/>
                </a:lnTo>
                <a:lnTo>
                  <a:pt x="938" y="45"/>
                </a:lnTo>
                <a:lnTo>
                  <a:pt x="928" y="39"/>
                </a:lnTo>
                <a:lnTo>
                  <a:pt x="917" y="32"/>
                </a:lnTo>
                <a:lnTo>
                  <a:pt x="906" y="26"/>
                </a:lnTo>
                <a:lnTo>
                  <a:pt x="895" y="21"/>
                </a:lnTo>
                <a:lnTo>
                  <a:pt x="884" y="17"/>
                </a:lnTo>
                <a:lnTo>
                  <a:pt x="872" y="12"/>
                </a:lnTo>
                <a:lnTo>
                  <a:pt x="861" y="9"/>
                </a:lnTo>
                <a:lnTo>
                  <a:pt x="848" y="6"/>
                </a:lnTo>
                <a:lnTo>
                  <a:pt x="836" y="3"/>
                </a:lnTo>
                <a:lnTo>
                  <a:pt x="824" y="2"/>
                </a:lnTo>
                <a:lnTo>
                  <a:pt x="812" y="0"/>
                </a:lnTo>
                <a:lnTo>
                  <a:pt x="800" y="0"/>
                </a:lnTo>
                <a:lnTo>
                  <a:pt x="788" y="0"/>
                </a:lnTo>
                <a:lnTo>
                  <a:pt x="776" y="0"/>
                </a:lnTo>
                <a:lnTo>
                  <a:pt x="764" y="1"/>
                </a:lnTo>
                <a:lnTo>
                  <a:pt x="751" y="3"/>
                </a:lnTo>
                <a:lnTo>
                  <a:pt x="739" y="6"/>
                </a:lnTo>
                <a:lnTo>
                  <a:pt x="727" y="8"/>
                </a:lnTo>
                <a:lnTo>
                  <a:pt x="715" y="12"/>
                </a:lnTo>
                <a:lnTo>
                  <a:pt x="704" y="15"/>
                </a:lnTo>
                <a:lnTo>
                  <a:pt x="692" y="20"/>
                </a:lnTo>
                <a:lnTo>
                  <a:pt x="681" y="25"/>
                </a:lnTo>
                <a:lnTo>
                  <a:pt x="670" y="32"/>
                </a:lnTo>
                <a:lnTo>
                  <a:pt x="659" y="38"/>
                </a:lnTo>
                <a:lnTo>
                  <a:pt x="648" y="45"/>
                </a:lnTo>
                <a:lnTo>
                  <a:pt x="637" y="53"/>
                </a:lnTo>
                <a:lnTo>
                  <a:pt x="99" y="471"/>
                </a:lnTo>
                <a:lnTo>
                  <a:pt x="89" y="480"/>
                </a:lnTo>
                <a:lnTo>
                  <a:pt x="79" y="489"/>
                </a:lnTo>
                <a:lnTo>
                  <a:pt x="70" y="497"/>
                </a:lnTo>
                <a:lnTo>
                  <a:pt x="61" y="507"/>
                </a:lnTo>
                <a:lnTo>
                  <a:pt x="53" y="516"/>
                </a:lnTo>
                <a:lnTo>
                  <a:pt x="47" y="527"/>
                </a:lnTo>
                <a:lnTo>
                  <a:pt x="39" y="537"/>
                </a:lnTo>
                <a:lnTo>
                  <a:pt x="34" y="548"/>
                </a:lnTo>
                <a:lnTo>
                  <a:pt x="27" y="559"/>
                </a:lnTo>
                <a:lnTo>
                  <a:pt x="22" y="570"/>
                </a:lnTo>
                <a:lnTo>
                  <a:pt x="18" y="581"/>
                </a:lnTo>
                <a:lnTo>
                  <a:pt x="14" y="592"/>
                </a:lnTo>
                <a:lnTo>
                  <a:pt x="10" y="604"/>
                </a:lnTo>
                <a:lnTo>
                  <a:pt x="7" y="617"/>
                </a:lnTo>
                <a:lnTo>
                  <a:pt x="5" y="629"/>
                </a:lnTo>
                <a:lnTo>
                  <a:pt x="3" y="641"/>
                </a:lnTo>
                <a:lnTo>
                  <a:pt x="2" y="653"/>
                </a:lnTo>
                <a:lnTo>
                  <a:pt x="0" y="665"/>
                </a:lnTo>
                <a:lnTo>
                  <a:pt x="0" y="677"/>
                </a:lnTo>
                <a:lnTo>
                  <a:pt x="2" y="689"/>
                </a:lnTo>
                <a:lnTo>
                  <a:pt x="3" y="701"/>
                </a:lnTo>
                <a:lnTo>
                  <a:pt x="4" y="714"/>
                </a:lnTo>
                <a:lnTo>
                  <a:pt x="7" y="726"/>
                </a:lnTo>
                <a:lnTo>
                  <a:pt x="9" y="738"/>
                </a:lnTo>
                <a:lnTo>
                  <a:pt x="13" y="750"/>
                </a:lnTo>
                <a:lnTo>
                  <a:pt x="17" y="761"/>
                </a:lnTo>
                <a:lnTo>
                  <a:pt x="21" y="773"/>
                </a:lnTo>
                <a:lnTo>
                  <a:pt x="27" y="784"/>
                </a:lnTo>
                <a:lnTo>
                  <a:pt x="32" y="795"/>
                </a:lnTo>
                <a:lnTo>
                  <a:pt x="39" y="806"/>
                </a:lnTo>
                <a:lnTo>
                  <a:pt x="47" y="817"/>
                </a:lnTo>
                <a:lnTo>
                  <a:pt x="54" y="828"/>
                </a:lnTo>
                <a:lnTo>
                  <a:pt x="560" y="1478"/>
                </a:lnTo>
                <a:lnTo>
                  <a:pt x="482" y="1537"/>
                </a:lnTo>
                <a:lnTo>
                  <a:pt x="472" y="1546"/>
                </a:lnTo>
                <a:lnTo>
                  <a:pt x="462" y="1555"/>
                </a:lnTo>
                <a:lnTo>
                  <a:pt x="454" y="1564"/>
                </a:lnTo>
                <a:lnTo>
                  <a:pt x="446" y="1574"/>
                </a:lnTo>
                <a:lnTo>
                  <a:pt x="437" y="1583"/>
                </a:lnTo>
                <a:lnTo>
                  <a:pt x="431" y="1594"/>
                </a:lnTo>
                <a:lnTo>
                  <a:pt x="423" y="1604"/>
                </a:lnTo>
                <a:lnTo>
                  <a:pt x="417" y="1615"/>
                </a:lnTo>
                <a:lnTo>
                  <a:pt x="412" y="1626"/>
                </a:lnTo>
                <a:lnTo>
                  <a:pt x="406" y="1637"/>
                </a:lnTo>
                <a:lnTo>
                  <a:pt x="402" y="1648"/>
                </a:lnTo>
                <a:lnTo>
                  <a:pt x="397" y="1660"/>
                </a:lnTo>
                <a:lnTo>
                  <a:pt x="394" y="1671"/>
                </a:lnTo>
                <a:lnTo>
                  <a:pt x="391" y="1683"/>
                </a:lnTo>
                <a:lnTo>
                  <a:pt x="389" y="1695"/>
                </a:lnTo>
                <a:lnTo>
                  <a:pt x="386" y="1707"/>
                </a:lnTo>
                <a:lnTo>
                  <a:pt x="385" y="1719"/>
                </a:lnTo>
                <a:lnTo>
                  <a:pt x="385" y="1732"/>
                </a:lnTo>
                <a:lnTo>
                  <a:pt x="384" y="1744"/>
                </a:lnTo>
                <a:lnTo>
                  <a:pt x="385" y="1756"/>
                </a:lnTo>
                <a:lnTo>
                  <a:pt x="386" y="1768"/>
                </a:lnTo>
                <a:lnTo>
                  <a:pt x="387" y="1780"/>
                </a:lnTo>
                <a:lnTo>
                  <a:pt x="391" y="1792"/>
                </a:lnTo>
                <a:lnTo>
                  <a:pt x="393" y="1804"/>
                </a:lnTo>
                <a:lnTo>
                  <a:pt x="396" y="1816"/>
                </a:lnTo>
                <a:lnTo>
                  <a:pt x="401" y="1829"/>
                </a:lnTo>
                <a:lnTo>
                  <a:pt x="405" y="1840"/>
                </a:lnTo>
                <a:lnTo>
                  <a:pt x="411" y="1851"/>
                </a:lnTo>
                <a:lnTo>
                  <a:pt x="416" y="1863"/>
                </a:lnTo>
                <a:lnTo>
                  <a:pt x="423" y="1874"/>
                </a:lnTo>
                <a:lnTo>
                  <a:pt x="431" y="1884"/>
                </a:lnTo>
                <a:lnTo>
                  <a:pt x="438" y="1895"/>
                </a:lnTo>
                <a:lnTo>
                  <a:pt x="786" y="2343"/>
                </a:lnTo>
                <a:lnTo>
                  <a:pt x="794" y="2352"/>
                </a:lnTo>
                <a:lnTo>
                  <a:pt x="803" y="2362"/>
                </a:lnTo>
                <a:lnTo>
                  <a:pt x="812" y="2371"/>
                </a:lnTo>
                <a:lnTo>
                  <a:pt x="821" y="2380"/>
                </a:lnTo>
                <a:lnTo>
                  <a:pt x="831" y="2388"/>
                </a:lnTo>
                <a:lnTo>
                  <a:pt x="841" y="2394"/>
                </a:lnTo>
                <a:lnTo>
                  <a:pt x="852" y="2402"/>
                </a:lnTo>
                <a:lnTo>
                  <a:pt x="863" y="2408"/>
                </a:lnTo>
                <a:lnTo>
                  <a:pt x="873" y="2414"/>
                </a:lnTo>
                <a:lnTo>
                  <a:pt x="885" y="2419"/>
                </a:lnTo>
                <a:lnTo>
                  <a:pt x="896" y="2424"/>
                </a:lnTo>
                <a:lnTo>
                  <a:pt x="907" y="2427"/>
                </a:lnTo>
                <a:lnTo>
                  <a:pt x="919" y="2431"/>
                </a:lnTo>
                <a:lnTo>
                  <a:pt x="931" y="2434"/>
                </a:lnTo>
                <a:lnTo>
                  <a:pt x="943" y="2436"/>
                </a:lnTo>
                <a:lnTo>
                  <a:pt x="955" y="2438"/>
                </a:lnTo>
                <a:lnTo>
                  <a:pt x="968" y="2440"/>
                </a:lnTo>
                <a:lnTo>
                  <a:pt x="980" y="2441"/>
                </a:lnTo>
                <a:lnTo>
                  <a:pt x="992" y="2441"/>
                </a:lnTo>
                <a:lnTo>
                  <a:pt x="1004" y="2440"/>
                </a:lnTo>
                <a:lnTo>
                  <a:pt x="1016" y="2438"/>
                </a:lnTo>
                <a:lnTo>
                  <a:pt x="1028" y="2437"/>
                </a:lnTo>
                <a:lnTo>
                  <a:pt x="1040" y="2435"/>
                </a:lnTo>
                <a:lnTo>
                  <a:pt x="1052" y="2432"/>
                </a:lnTo>
                <a:lnTo>
                  <a:pt x="1065" y="2429"/>
                </a:lnTo>
                <a:lnTo>
                  <a:pt x="1076" y="2424"/>
                </a:lnTo>
                <a:lnTo>
                  <a:pt x="1088" y="2420"/>
                </a:lnTo>
                <a:lnTo>
                  <a:pt x="1099" y="2414"/>
                </a:lnTo>
                <a:lnTo>
                  <a:pt x="1110" y="2409"/>
                </a:lnTo>
                <a:lnTo>
                  <a:pt x="1121" y="2402"/>
                </a:lnTo>
                <a:lnTo>
                  <a:pt x="1132" y="2394"/>
                </a:lnTo>
                <a:lnTo>
                  <a:pt x="1143" y="2387"/>
                </a:lnTo>
                <a:lnTo>
                  <a:pt x="2236" y="1537"/>
                </a:lnTo>
                <a:lnTo>
                  <a:pt x="2247" y="1529"/>
                </a:lnTo>
                <a:lnTo>
                  <a:pt x="2256" y="1520"/>
                </a:lnTo>
                <a:lnTo>
                  <a:pt x="2266" y="1511"/>
                </a:lnTo>
                <a:lnTo>
                  <a:pt x="2274" y="1501"/>
                </a:lnTo>
                <a:lnTo>
                  <a:pt x="2282" y="1491"/>
                </a:lnTo>
                <a:lnTo>
                  <a:pt x="2290" y="1481"/>
                </a:lnTo>
                <a:lnTo>
                  <a:pt x="2296" y="1470"/>
                </a:lnTo>
                <a:lnTo>
                  <a:pt x="2303" y="1459"/>
                </a:lnTo>
                <a:lnTo>
                  <a:pt x="2309" y="1449"/>
                </a:lnTo>
                <a:lnTo>
                  <a:pt x="2314" y="1437"/>
                </a:lnTo>
                <a:lnTo>
                  <a:pt x="2318" y="1426"/>
                </a:lnTo>
                <a:lnTo>
                  <a:pt x="2323" y="1415"/>
                </a:lnTo>
                <a:lnTo>
                  <a:pt x="2326" y="1403"/>
                </a:lnTo>
                <a:lnTo>
                  <a:pt x="2328" y="1391"/>
                </a:lnTo>
                <a:lnTo>
                  <a:pt x="2332" y="1379"/>
                </a:lnTo>
                <a:lnTo>
                  <a:pt x="2333" y="1368"/>
                </a:lnTo>
                <a:lnTo>
                  <a:pt x="2334" y="1355"/>
                </a:lnTo>
                <a:lnTo>
                  <a:pt x="2335" y="1343"/>
                </a:lnTo>
                <a:lnTo>
                  <a:pt x="2335" y="1331"/>
                </a:lnTo>
                <a:lnTo>
                  <a:pt x="2334" y="1319"/>
                </a:lnTo>
                <a:lnTo>
                  <a:pt x="2333" y="1307"/>
                </a:lnTo>
                <a:lnTo>
                  <a:pt x="2331" y="1295"/>
                </a:lnTo>
                <a:lnTo>
                  <a:pt x="2328" y="1283"/>
                </a:lnTo>
                <a:lnTo>
                  <a:pt x="2326" y="1271"/>
                </a:lnTo>
                <a:lnTo>
                  <a:pt x="2322" y="1258"/>
                </a:lnTo>
                <a:lnTo>
                  <a:pt x="2318" y="1247"/>
                </a:lnTo>
                <a:lnTo>
                  <a:pt x="2313" y="1235"/>
                </a:lnTo>
                <a:lnTo>
                  <a:pt x="2307" y="1224"/>
                </a:lnTo>
                <a:lnTo>
                  <a:pt x="2302" y="1213"/>
                </a:lnTo>
                <a:lnTo>
                  <a:pt x="2295" y="1202"/>
                </a:lnTo>
                <a:lnTo>
                  <a:pt x="2289" y="1191"/>
                </a:lnTo>
                <a:lnTo>
                  <a:pt x="2281" y="1180"/>
                </a:lnTo>
                <a:close/>
                <a:moveTo>
                  <a:pt x="1717" y="2955"/>
                </a:moveTo>
                <a:lnTo>
                  <a:pt x="1700" y="2929"/>
                </a:lnTo>
                <a:lnTo>
                  <a:pt x="1683" y="2905"/>
                </a:lnTo>
                <a:lnTo>
                  <a:pt x="1668" y="2880"/>
                </a:lnTo>
                <a:lnTo>
                  <a:pt x="1653" y="2853"/>
                </a:lnTo>
                <a:lnTo>
                  <a:pt x="1641" y="2827"/>
                </a:lnTo>
                <a:lnTo>
                  <a:pt x="1630" y="2799"/>
                </a:lnTo>
                <a:lnTo>
                  <a:pt x="1622" y="2773"/>
                </a:lnTo>
                <a:lnTo>
                  <a:pt x="1614" y="2745"/>
                </a:lnTo>
                <a:lnTo>
                  <a:pt x="1606" y="2718"/>
                </a:lnTo>
                <a:lnTo>
                  <a:pt x="1602" y="2689"/>
                </a:lnTo>
                <a:lnTo>
                  <a:pt x="1597" y="2661"/>
                </a:lnTo>
                <a:lnTo>
                  <a:pt x="1595" y="2633"/>
                </a:lnTo>
                <a:lnTo>
                  <a:pt x="1594" y="2604"/>
                </a:lnTo>
                <a:lnTo>
                  <a:pt x="1594" y="2576"/>
                </a:lnTo>
                <a:lnTo>
                  <a:pt x="1595" y="2548"/>
                </a:lnTo>
                <a:lnTo>
                  <a:pt x="1598" y="2520"/>
                </a:lnTo>
                <a:lnTo>
                  <a:pt x="1602" y="2491"/>
                </a:lnTo>
                <a:lnTo>
                  <a:pt x="1607" y="2464"/>
                </a:lnTo>
                <a:lnTo>
                  <a:pt x="1615" y="2436"/>
                </a:lnTo>
                <a:lnTo>
                  <a:pt x="1623" y="2410"/>
                </a:lnTo>
                <a:lnTo>
                  <a:pt x="1633" y="2382"/>
                </a:lnTo>
                <a:lnTo>
                  <a:pt x="1642" y="2357"/>
                </a:lnTo>
                <a:lnTo>
                  <a:pt x="1655" y="2330"/>
                </a:lnTo>
                <a:lnTo>
                  <a:pt x="1668" y="2305"/>
                </a:lnTo>
                <a:lnTo>
                  <a:pt x="1683" y="2281"/>
                </a:lnTo>
                <a:lnTo>
                  <a:pt x="1699" y="2257"/>
                </a:lnTo>
                <a:lnTo>
                  <a:pt x="1716" y="2233"/>
                </a:lnTo>
                <a:lnTo>
                  <a:pt x="1734" y="2210"/>
                </a:lnTo>
                <a:lnTo>
                  <a:pt x="1754" y="2188"/>
                </a:lnTo>
                <a:lnTo>
                  <a:pt x="1775" y="2167"/>
                </a:lnTo>
                <a:lnTo>
                  <a:pt x="1797" y="2147"/>
                </a:lnTo>
                <a:lnTo>
                  <a:pt x="1821" y="2129"/>
                </a:lnTo>
                <a:lnTo>
                  <a:pt x="1845" y="2110"/>
                </a:lnTo>
                <a:lnTo>
                  <a:pt x="1870" y="2093"/>
                </a:lnTo>
                <a:lnTo>
                  <a:pt x="1896" y="2079"/>
                </a:lnTo>
                <a:lnTo>
                  <a:pt x="1921" y="2065"/>
                </a:lnTo>
                <a:lnTo>
                  <a:pt x="1948" y="2052"/>
                </a:lnTo>
                <a:lnTo>
                  <a:pt x="1975" y="2041"/>
                </a:lnTo>
                <a:lnTo>
                  <a:pt x="2002" y="2032"/>
                </a:lnTo>
                <a:lnTo>
                  <a:pt x="2030" y="2024"/>
                </a:lnTo>
                <a:lnTo>
                  <a:pt x="2058" y="2017"/>
                </a:lnTo>
                <a:lnTo>
                  <a:pt x="2086" y="2012"/>
                </a:lnTo>
                <a:lnTo>
                  <a:pt x="2114" y="2008"/>
                </a:lnTo>
                <a:lnTo>
                  <a:pt x="2142" y="2005"/>
                </a:lnTo>
                <a:lnTo>
                  <a:pt x="2171" y="2004"/>
                </a:lnTo>
                <a:lnTo>
                  <a:pt x="2199" y="2004"/>
                </a:lnTo>
                <a:lnTo>
                  <a:pt x="2227" y="2006"/>
                </a:lnTo>
                <a:lnTo>
                  <a:pt x="2256" y="2008"/>
                </a:lnTo>
                <a:lnTo>
                  <a:pt x="2283" y="2013"/>
                </a:lnTo>
                <a:lnTo>
                  <a:pt x="2311" y="2018"/>
                </a:lnTo>
                <a:lnTo>
                  <a:pt x="2338" y="2025"/>
                </a:lnTo>
                <a:lnTo>
                  <a:pt x="2366" y="2034"/>
                </a:lnTo>
                <a:lnTo>
                  <a:pt x="2392" y="2043"/>
                </a:lnTo>
                <a:lnTo>
                  <a:pt x="2419" y="2054"/>
                </a:lnTo>
                <a:lnTo>
                  <a:pt x="2444" y="2066"/>
                </a:lnTo>
                <a:lnTo>
                  <a:pt x="2470" y="2079"/>
                </a:lnTo>
                <a:lnTo>
                  <a:pt x="2495" y="2093"/>
                </a:lnTo>
                <a:lnTo>
                  <a:pt x="2518" y="2110"/>
                </a:lnTo>
                <a:lnTo>
                  <a:pt x="2542" y="2126"/>
                </a:lnTo>
                <a:lnTo>
                  <a:pt x="2564" y="2145"/>
                </a:lnTo>
                <a:lnTo>
                  <a:pt x="2586" y="2165"/>
                </a:lnTo>
                <a:lnTo>
                  <a:pt x="2607" y="2186"/>
                </a:lnTo>
                <a:lnTo>
                  <a:pt x="2627" y="2208"/>
                </a:lnTo>
                <a:lnTo>
                  <a:pt x="2647" y="2231"/>
                </a:lnTo>
                <a:lnTo>
                  <a:pt x="2665" y="2257"/>
                </a:lnTo>
                <a:lnTo>
                  <a:pt x="2681" y="2281"/>
                </a:lnTo>
                <a:lnTo>
                  <a:pt x="2697" y="2306"/>
                </a:lnTo>
                <a:lnTo>
                  <a:pt x="2710" y="2333"/>
                </a:lnTo>
                <a:lnTo>
                  <a:pt x="2722" y="2359"/>
                </a:lnTo>
                <a:lnTo>
                  <a:pt x="2733" y="2386"/>
                </a:lnTo>
                <a:lnTo>
                  <a:pt x="2743" y="2413"/>
                </a:lnTo>
                <a:lnTo>
                  <a:pt x="2751" y="2441"/>
                </a:lnTo>
                <a:lnTo>
                  <a:pt x="2757" y="2468"/>
                </a:lnTo>
                <a:lnTo>
                  <a:pt x="2763" y="2497"/>
                </a:lnTo>
                <a:lnTo>
                  <a:pt x="2767" y="2525"/>
                </a:lnTo>
                <a:lnTo>
                  <a:pt x="2769" y="2553"/>
                </a:lnTo>
                <a:lnTo>
                  <a:pt x="2771" y="2582"/>
                </a:lnTo>
                <a:lnTo>
                  <a:pt x="2771" y="2609"/>
                </a:lnTo>
                <a:lnTo>
                  <a:pt x="2768" y="2638"/>
                </a:lnTo>
                <a:lnTo>
                  <a:pt x="2766" y="2666"/>
                </a:lnTo>
                <a:lnTo>
                  <a:pt x="2762" y="2694"/>
                </a:lnTo>
                <a:lnTo>
                  <a:pt x="2756" y="2722"/>
                </a:lnTo>
                <a:lnTo>
                  <a:pt x="2750" y="2749"/>
                </a:lnTo>
                <a:lnTo>
                  <a:pt x="2742" y="2776"/>
                </a:lnTo>
                <a:lnTo>
                  <a:pt x="2732" y="2804"/>
                </a:lnTo>
                <a:lnTo>
                  <a:pt x="2721" y="2829"/>
                </a:lnTo>
                <a:lnTo>
                  <a:pt x="2709" y="2855"/>
                </a:lnTo>
                <a:lnTo>
                  <a:pt x="2696" y="2881"/>
                </a:lnTo>
                <a:lnTo>
                  <a:pt x="2681" y="2905"/>
                </a:lnTo>
                <a:lnTo>
                  <a:pt x="2665" y="2929"/>
                </a:lnTo>
                <a:lnTo>
                  <a:pt x="2648" y="2952"/>
                </a:lnTo>
                <a:lnTo>
                  <a:pt x="2629" y="2976"/>
                </a:lnTo>
                <a:lnTo>
                  <a:pt x="2610" y="2998"/>
                </a:lnTo>
                <a:lnTo>
                  <a:pt x="2589" y="3019"/>
                </a:lnTo>
                <a:lnTo>
                  <a:pt x="2567" y="3038"/>
                </a:lnTo>
                <a:lnTo>
                  <a:pt x="2543" y="3057"/>
                </a:lnTo>
                <a:lnTo>
                  <a:pt x="2519" y="3076"/>
                </a:lnTo>
                <a:lnTo>
                  <a:pt x="2494" y="3092"/>
                </a:lnTo>
                <a:lnTo>
                  <a:pt x="2468" y="3107"/>
                </a:lnTo>
                <a:lnTo>
                  <a:pt x="2442" y="3121"/>
                </a:lnTo>
                <a:lnTo>
                  <a:pt x="2416" y="3133"/>
                </a:lnTo>
                <a:lnTo>
                  <a:pt x="2389" y="3144"/>
                </a:lnTo>
                <a:lnTo>
                  <a:pt x="2361" y="3153"/>
                </a:lnTo>
                <a:lnTo>
                  <a:pt x="2334" y="3162"/>
                </a:lnTo>
                <a:lnTo>
                  <a:pt x="2306" y="3169"/>
                </a:lnTo>
                <a:lnTo>
                  <a:pt x="2278" y="3174"/>
                </a:lnTo>
                <a:lnTo>
                  <a:pt x="2250" y="3177"/>
                </a:lnTo>
                <a:lnTo>
                  <a:pt x="2221" y="3181"/>
                </a:lnTo>
                <a:lnTo>
                  <a:pt x="2194" y="3182"/>
                </a:lnTo>
                <a:lnTo>
                  <a:pt x="2165" y="3182"/>
                </a:lnTo>
                <a:lnTo>
                  <a:pt x="2136" y="3180"/>
                </a:lnTo>
                <a:lnTo>
                  <a:pt x="2109" y="3177"/>
                </a:lnTo>
                <a:lnTo>
                  <a:pt x="2081" y="3173"/>
                </a:lnTo>
                <a:lnTo>
                  <a:pt x="2053" y="3167"/>
                </a:lnTo>
                <a:lnTo>
                  <a:pt x="2026" y="3161"/>
                </a:lnTo>
                <a:lnTo>
                  <a:pt x="1999" y="3152"/>
                </a:lnTo>
                <a:lnTo>
                  <a:pt x="1972" y="3143"/>
                </a:lnTo>
                <a:lnTo>
                  <a:pt x="1946" y="3132"/>
                </a:lnTo>
                <a:lnTo>
                  <a:pt x="1919" y="3120"/>
                </a:lnTo>
                <a:lnTo>
                  <a:pt x="1895" y="3107"/>
                </a:lnTo>
                <a:lnTo>
                  <a:pt x="1870" y="3092"/>
                </a:lnTo>
                <a:lnTo>
                  <a:pt x="1845" y="3076"/>
                </a:lnTo>
                <a:lnTo>
                  <a:pt x="1822" y="3059"/>
                </a:lnTo>
                <a:lnTo>
                  <a:pt x="1800" y="3041"/>
                </a:lnTo>
                <a:lnTo>
                  <a:pt x="1778" y="3021"/>
                </a:lnTo>
                <a:lnTo>
                  <a:pt x="1757" y="3000"/>
                </a:lnTo>
                <a:lnTo>
                  <a:pt x="1736" y="2978"/>
                </a:lnTo>
                <a:lnTo>
                  <a:pt x="1717" y="2955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3792006" y="4887913"/>
            <a:ext cx="5492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66CCFF"/>
                </a:solidFill>
                <a:latin typeface="+mj-lt"/>
              </a:rPr>
              <a:t>CO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4599740" y="4929076"/>
            <a:ext cx="517525" cy="196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President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3807618" y="4672010"/>
            <a:ext cx="500063" cy="196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Manager</a:t>
            </a:r>
          </a:p>
        </p:txBody>
      </p:sp>
      <p:sp>
        <p:nvSpPr>
          <p:cNvPr id="154" name="Freeform 11"/>
          <p:cNvSpPr>
            <a:spLocks noEditPoints="1"/>
          </p:cNvSpPr>
          <p:nvPr/>
        </p:nvSpPr>
        <p:spPr bwMode="auto">
          <a:xfrm rot="8656776">
            <a:off x="4507428" y="5032379"/>
            <a:ext cx="258763" cy="231775"/>
          </a:xfrm>
          <a:custGeom>
            <a:avLst/>
            <a:gdLst>
              <a:gd name="T0" fmla="*/ 2147483646 w 3144"/>
              <a:gd name="T1" fmla="*/ 2147483646 h 2820"/>
              <a:gd name="T2" fmla="*/ 2147483646 w 3144"/>
              <a:gd name="T3" fmla="*/ 2147483646 h 2820"/>
              <a:gd name="T4" fmla="*/ 2147483646 w 3144"/>
              <a:gd name="T5" fmla="*/ 2147483646 h 2820"/>
              <a:gd name="T6" fmla="*/ 2147483646 w 3144"/>
              <a:gd name="T7" fmla="*/ 2147483646 h 2820"/>
              <a:gd name="T8" fmla="*/ 2147483646 w 3144"/>
              <a:gd name="T9" fmla="*/ 2147483646 h 2820"/>
              <a:gd name="T10" fmla="*/ 2147483646 w 3144"/>
              <a:gd name="T11" fmla="*/ 2147483646 h 2820"/>
              <a:gd name="T12" fmla="*/ 2147483646 w 3144"/>
              <a:gd name="T13" fmla="*/ 2147483646 h 2820"/>
              <a:gd name="T14" fmla="*/ 2147483646 w 3144"/>
              <a:gd name="T15" fmla="*/ 2147483646 h 2820"/>
              <a:gd name="T16" fmla="*/ 2147483646 w 3144"/>
              <a:gd name="T17" fmla="*/ 2147483646 h 2820"/>
              <a:gd name="T18" fmla="*/ 2147483646 w 3144"/>
              <a:gd name="T19" fmla="*/ 2147483646 h 2820"/>
              <a:gd name="T20" fmla="*/ 2147483646 w 3144"/>
              <a:gd name="T21" fmla="*/ 2147483646 h 2820"/>
              <a:gd name="T22" fmla="*/ 2147483646 w 3144"/>
              <a:gd name="T23" fmla="*/ 2147483646 h 2820"/>
              <a:gd name="T24" fmla="*/ 2147483646 w 3144"/>
              <a:gd name="T25" fmla="*/ 2147483646 h 2820"/>
              <a:gd name="T26" fmla="*/ 2147483646 w 3144"/>
              <a:gd name="T27" fmla="*/ 2147483646 h 2820"/>
              <a:gd name="T28" fmla="*/ 2147483646 w 3144"/>
              <a:gd name="T29" fmla="*/ 2147483646 h 2820"/>
              <a:gd name="T30" fmla="*/ 2147483646 w 3144"/>
              <a:gd name="T31" fmla="*/ 2147483646 h 2820"/>
              <a:gd name="T32" fmla="*/ 2147483646 w 3144"/>
              <a:gd name="T33" fmla="*/ 2147483646 h 2820"/>
              <a:gd name="T34" fmla="*/ 2147483646 w 3144"/>
              <a:gd name="T35" fmla="*/ 2147483646 h 2820"/>
              <a:gd name="T36" fmla="*/ 2147483646 w 3144"/>
              <a:gd name="T37" fmla="*/ 2147483646 h 2820"/>
              <a:gd name="T38" fmla="*/ 2147483646 w 3144"/>
              <a:gd name="T39" fmla="*/ 2147483646 h 2820"/>
              <a:gd name="T40" fmla="*/ 2147483646 w 3144"/>
              <a:gd name="T41" fmla="*/ 2147483646 h 2820"/>
              <a:gd name="T42" fmla="*/ 2147483646 w 3144"/>
              <a:gd name="T43" fmla="*/ 2147483646 h 2820"/>
              <a:gd name="T44" fmla="*/ 2147483646 w 3144"/>
              <a:gd name="T45" fmla="*/ 2147483646 h 2820"/>
              <a:gd name="T46" fmla="*/ 2147483646 w 3144"/>
              <a:gd name="T47" fmla="*/ 2147483646 h 2820"/>
              <a:gd name="T48" fmla="*/ 2147483646 w 3144"/>
              <a:gd name="T49" fmla="*/ 2147483646 h 2820"/>
              <a:gd name="T50" fmla="*/ 2147483646 w 3144"/>
              <a:gd name="T51" fmla="*/ 2147483646 h 2820"/>
              <a:gd name="T52" fmla="*/ 2147483646 w 3144"/>
              <a:gd name="T53" fmla="*/ 2147483646 h 2820"/>
              <a:gd name="T54" fmla="*/ 2147483646 w 3144"/>
              <a:gd name="T55" fmla="*/ 2147483646 h 2820"/>
              <a:gd name="T56" fmla="*/ 2147483646 w 3144"/>
              <a:gd name="T57" fmla="*/ 2147483646 h 2820"/>
              <a:gd name="T58" fmla="*/ 2147483646 w 3144"/>
              <a:gd name="T59" fmla="*/ 2147483646 h 2820"/>
              <a:gd name="T60" fmla="*/ 2147483646 w 3144"/>
              <a:gd name="T61" fmla="*/ 2147483646 h 2820"/>
              <a:gd name="T62" fmla="*/ 2147483646 w 3144"/>
              <a:gd name="T63" fmla="*/ 2147483646 h 2820"/>
              <a:gd name="T64" fmla="*/ 2147483646 w 3144"/>
              <a:gd name="T65" fmla="*/ 2147483646 h 2820"/>
              <a:gd name="T66" fmla="*/ 2147483646 w 3144"/>
              <a:gd name="T67" fmla="*/ 2147483646 h 2820"/>
              <a:gd name="T68" fmla="*/ 2147483646 w 3144"/>
              <a:gd name="T69" fmla="*/ 2147483646 h 2820"/>
              <a:gd name="T70" fmla="*/ 2147483646 w 3144"/>
              <a:gd name="T71" fmla="*/ 2147483646 h 2820"/>
              <a:gd name="T72" fmla="*/ 2147483646 w 3144"/>
              <a:gd name="T73" fmla="*/ 2147483646 h 2820"/>
              <a:gd name="T74" fmla="*/ 2147483646 w 3144"/>
              <a:gd name="T75" fmla="*/ 2147483646 h 2820"/>
              <a:gd name="T76" fmla="*/ 2147483646 w 3144"/>
              <a:gd name="T77" fmla="*/ 2147483646 h 2820"/>
              <a:gd name="T78" fmla="*/ 2147483646 w 3144"/>
              <a:gd name="T79" fmla="*/ 2147483646 h 2820"/>
              <a:gd name="T80" fmla="*/ 2147483646 w 3144"/>
              <a:gd name="T81" fmla="*/ 2147483646 h 2820"/>
              <a:gd name="T82" fmla="*/ 2147483646 w 3144"/>
              <a:gd name="T83" fmla="*/ 2147483646 h 2820"/>
              <a:gd name="T84" fmla="*/ 2147483646 w 3144"/>
              <a:gd name="T85" fmla="*/ 2147483646 h 2820"/>
              <a:gd name="T86" fmla="*/ 2147483646 w 3144"/>
              <a:gd name="T87" fmla="*/ 2147483646 h 2820"/>
              <a:gd name="T88" fmla="*/ 2147483646 w 3144"/>
              <a:gd name="T89" fmla="*/ 2147483646 h 2820"/>
              <a:gd name="T90" fmla="*/ 1976402741 w 3144"/>
              <a:gd name="T91" fmla="*/ 2147483646 h 2820"/>
              <a:gd name="T92" fmla="*/ 183979341 w 3144"/>
              <a:gd name="T93" fmla="*/ 2147483646 h 2820"/>
              <a:gd name="T94" fmla="*/ 505672202 w 3144"/>
              <a:gd name="T95" fmla="*/ 2147483646 h 2820"/>
              <a:gd name="T96" fmla="*/ 2147483646 w 3144"/>
              <a:gd name="T97" fmla="*/ 2147483646 h 2820"/>
              <a:gd name="T98" fmla="*/ 2147483646 w 3144"/>
              <a:gd name="T99" fmla="*/ 2147483646 h 2820"/>
              <a:gd name="T100" fmla="*/ 2147483646 w 3144"/>
              <a:gd name="T101" fmla="*/ 2147483646 h 2820"/>
              <a:gd name="T102" fmla="*/ 2147483646 w 3144"/>
              <a:gd name="T103" fmla="*/ 457485714 h 2820"/>
              <a:gd name="T104" fmla="*/ 2147483646 w 3144"/>
              <a:gd name="T105" fmla="*/ 91606603 h 2820"/>
              <a:gd name="T106" fmla="*/ 2147483646 w 3144"/>
              <a:gd name="T107" fmla="*/ 1968200588 h 2820"/>
              <a:gd name="T108" fmla="*/ 2147483646 w 3144"/>
              <a:gd name="T109" fmla="*/ 2147483646 h 282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144" h="2820">
                <a:moveTo>
                  <a:pt x="802" y="1987"/>
                </a:moveTo>
                <a:lnTo>
                  <a:pt x="1243" y="2351"/>
                </a:lnTo>
                <a:lnTo>
                  <a:pt x="1254" y="2359"/>
                </a:lnTo>
                <a:lnTo>
                  <a:pt x="1264" y="2367"/>
                </a:lnTo>
                <a:lnTo>
                  <a:pt x="1275" y="2373"/>
                </a:lnTo>
                <a:lnTo>
                  <a:pt x="1286" y="2380"/>
                </a:lnTo>
                <a:lnTo>
                  <a:pt x="1297" y="2386"/>
                </a:lnTo>
                <a:lnTo>
                  <a:pt x="1309" y="2390"/>
                </a:lnTo>
                <a:lnTo>
                  <a:pt x="1320" y="2394"/>
                </a:lnTo>
                <a:lnTo>
                  <a:pt x="1332" y="2399"/>
                </a:lnTo>
                <a:lnTo>
                  <a:pt x="1345" y="2402"/>
                </a:lnTo>
                <a:lnTo>
                  <a:pt x="1357" y="2404"/>
                </a:lnTo>
                <a:lnTo>
                  <a:pt x="1369" y="2407"/>
                </a:lnTo>
                <a:lnTo>
                  <a:pt x="1381" y="2408"/>
                </a:lnTo>
                <a:lnTo>
                  <a:pt x="1393" y="2409"/>
                </a:lnTo>
                <a:lnTo>
                  <a:pt x="1405" y="2409"/>
                </a:lnTo>
                <a:lnTo>
                  <a:pt x="1417" y="2409"/>
                </a:lnTo>
                <a:lnTo>
                  <a:pt x="1430" y="2408"/>
                </a:lnTo>
                <a:lnTo>
                  <a:pt x="1442" y="2407"/>
                </a:lnTo>
                <a:lnTo>
                  <a:pt x="1454" y="2404"/>
                </a:lnTo>
                <a:lnTo>
                  <a:pt x="1466" y="2401"/>
                </a:lnTo>
                <a:lnTo>
                  <a:pt x="1477" y="2399"/>
                </a:lnTo>
                <a:lnTo>
                  <a:pt x="1489" y="2394"/>
                </a:lnTo>
                <a:lnTo>
                  <a:pt x="1500" y="2390"/>
                </a:lnTo>
                <a:lnTo>
                  <a:pt x="1512" y="2386"/>
                </a:lnTo>
                <a:lnTo>
                  <a:pt x="1523" y="2380"/>
                </a:lnTo>
                <a:lnTo>
                  <a:pt x="1533" y="2375"/>
                </a:lnTo>
                <a:lnTo>
                  <a:pt x="1544" y="2368"/>
                </a:lnTo>
                <a:lnTo>
                  <a:pt x="1554" y="2360"/>
                </a:lnTo>
                <a:lnTo>
                  <a:pt x="1564" y="2352"/>
                </a:lnTo>
                <a:lnTo>
                  <a:pt x="1574" y="2345"/>
                </a:lnTo>
                <a:lnTo>
                  <a:pt x="1584" y="2336"/>
                </a:lnTo>
                <a:lnTo>
                  <a:pt x="1593" y="2326"/>
                </a:lnTo>
                <a:lnTo>
                  <a:pt x="1600" y="2317"/>
                </a:lnTo>
                <a:lnTo>
                  <a:pt x="1663" y="2241"/>
                </a:lnTo>
                <a:lnTo>
                  <a:pt x="2295" y="2763"/>
                </a:lnTo>
                <a:lnTo>
                  <a:pt x="2305" y="2770"/>
                </a:lnTo>
                <a:lnTo>
                  <a:pt x="2316" y="2778"/>
                </a:lnTo>
                <a:lnTo>
                  <a:pt x="2327" y="2785"/>
                </a:lnTo>
                <a:lnTo>
                  <a:pt x="2338" y="2791"/>
                </a:lnTo>
                <a:lnTo>
                  <a:pt x="2349" y="2797"/>
                </a:lnTo>
                <a:lnTo>
                  <a:pt x="2360" y="2801"/>
                </a:lnTo>
                <a:lnTo>
                  <a:pt x="2372" y="2806"/>
                </a:lnTo>
                <a:lnTo>
                  <a:pt x="2385" y="2810"/>
                </a:lnTo>
                <a:lnTo>
                  <a:pt x="2397" y="2813"/>
                </a:lnTo>
                <a:lnTo>
                  <a:pt x="2408" y="2816"/>
                </a:lnTo>
                <a:lnTo>
                  <a:pt x="2420" y="2818"/>
                </a:lnTo>
                <a:lnTo>
                  <a:pt x="2432" y="2819"/>
                </a:lnTo>
                <a:lnTo>
                  <a:pt x="2445" y="2820"/>
                </a:lnTo>
                <a:lnTo>
                  <a:pt x="2457" y="2820"/>
                </a:lnTo>
                <a:lnTo>
                  <a:pt x="2469" y="2820"/>
                </a:lnTo>
                <a:lnTo>
                  <a:pt x="2482" y="2819"/>
                </a:lnTo>
                <a:lnTo>
                  <a:pt x="2494" y="2818"/>
                </a:lnTo>
                <a:lnTo>
                  <a:pt x="2506" y="2816"/>
                </a:lnTo>
                <a:lnTo>
                  <a:pt x="2517" y="2813"/>
                </a:lnTo>
                <a:lnTo>
                  <a:pt x="2529" y="2810"/>
                </a:lnTo>
                <a:lnTo>
                  <a:pt x="2541" y="2806"/>
                </a:lnTo>
                <a:lnTo>
                  <a:pt x="2552" y="2801"/>
                </a:lnTo>
                <a:lnTo>
                  <a:pt x="2563" y="2797"/>
                </a:lnTo>
                <a:lnTo>
                  <a:pt x="2575" y="2791"/>
                </a:lnTo>
                <a:lnTo>
                  <a:pt x="2585" y="2786"/>
                </a:lnTo>
                <a:lnTo>
                  <a:pt x="2596" y="2779"/>
                </a:lnTo>
                <a:lnTo>
                  <a:pt x="2606" y="2772"/>
                </a:lnTo>
                <a:lnTo>
                  <a:pt x="2616" y="2764"/>
                </a:lnTo>
                <a:lnTo>
                  <a:pt x="2626" y="2756"/>
                </a:lnTo>
                <a:lnTo>
                  <a:pt x="2636" y="2747"/>
                </a:lnTo>
                <a:lnTo>
                  <a:pt x="2645" y="2737"/>
                </a:lnTo>
                <a:lnTo>
                  <a:pt x="2652" y="2729"/>
                </a:lnTo>
                <a:lnTo>
                  <a:pt x="3087" y="2201"/>
                </a:lnTo>
                <a:lnTo>
                  <a:pt x="3095" y="2191"/>
                </a:lnTo>
                <a:lnTo>
                  <a:pt x="3102" y="2180"/>
                </a:lnTo>
                <a:lnTo>
                  <a:pt x="3109" y="2171"/>
                </a:lnTo>
                <a:lnTo>
                  <a:pt x="3115" y="2159"/>
                </a:lnTo>
                <a:lnTo>
                  <a:pt x="3121" y="2147"/>
                </a:lnTo>
                <a:lnTo>
                  <a:pt x="3126" y="2136"/>
                </a:lnTo>
                <a:lnTo>
                  <a:pt x="3130" y="2124"/>
                </a:lnTo>
                <a:lnTo>
                  <a:pt x="3134" y="2113"/>
                </a:lnTo>
                <a:lnTo>
                  <a:pt x="3137" y="2101"/>
                </a:lnTo>
                <a:lnTo>
                  <a:pt x="3140" y="2089"/>
                </a:lnTo>
                <a:lnTo>
                  <a:pt x="3142" y="2077"/>
                </a:lnTo>
                <a:lnTo>
                  <a:pt x="3143" y="2065"/>
                </a:lnTo>
                <a:lnTo>
                  <a:pt x="3144" y="2053"/>
                </a:lnTo>
                <a:lnTo>
                  <a:pt x="3144" y="2040"/>
                </a:lnTo>
                <a:lnTo>
                  <a:pt x="3144" y="2028"/>
                </a:lnTo>
                <a:lnTo>
                  <a:pt x="3143" y="2016"/>
                </a:lnTo>
                <a:lnTo>
                  <a:pt x="3142" y="2004"/>
                </a:lnTo>
                <a:lnTo>
                  <a:pt x="3140" y="1992"/>
                </a:lnTo>
                <a:lnTo>
                  <a:pt x="3137" y="1980"/>
                </a:lnTo>
                <a:lnTo>
                  <a:pt x="3133" y="1968"/>
                </a:lnTo>
                <a:lnTo>
                  <a:pt x="3130" y="1957"/>
                </a:lnTo>
                <a:lnTo>
                  <a:pt x="3126" y="1944"/>
                </a:lnTo>
                <a:lnTo>
                  <a:pt x="3121" y="1933"/>
                </a:lnTo>
                <a:lnTo>
                  <a:pt x="3116" y="1922"/>
                </a:lnTo>
                <a:lnTo>
                  <a:pt x="3109" y="1911"/>
                </a:lnTo>
                <a:lnTo>
                  <a:pt x="3102" y="1901"/>
                </a:lnTo>
                <a:lnTo>
                  <a:pt x="3096" y="1890"/>
                </a:lnTo>
                <a:lnTo>
                  <a:pt x="3088" y="1880"/>
                </a:lnTo>
                <a:lnTo>
                  <a:pt x="3080" y="1871"/>
                </a:lnTo>
                <a:lnTo>
                  <a:pt x="3072" y="1862"/>
                </a:lnTo>
                <a:lnTo>
                  <a:pt x="3062" y="1853"/>
                </a:lnTo>
                <a:lnTo>
                  <a:pt x="3052" y="1844"/>
                </a:lnTo>
                <a:lnTo>
                  <a:pt x="2417" y="1320"/>
                </a:lnTo>
                <a:lnTo>
                  <a:pt x="2478" y="1245"/>
                </a:lnTo>
                <a:lnTo>
                  <a:pt x="2486" y="1235"/>
                </a:lnTo>
                <a:lnTo>
                  <a:pt x="2494" y="1224"/>
                </a:lnTo>
                <a:lnTo>
                  <a:pt x="2500" y="1213"/>
                </a:lnTo>
                <a:lnTo>
                  <a:pt x="2507" y="1202"/>
                </a:lnTo>
                <a:lnTo>
                  <a:pt x="2512" y="1191"/>
                </a:lnTo>
                <a:lnTo>
                  <a:pt x="2518" y="1180"/>
                </a:lnTo>
                <a:lnTo>
                  <a:pt x="2522" y="1168"/>
                </a:lnTo>
                <a:lnTo>
                  <a:pt x="2526" y="1156"/>
                </a:lnTo>
                <a:lnTo>
                  <a:pt x="2529" y="1145"/>
                </a:lnTo>
                <a:lnTo>
                  <a:pt x="2531" y="1133"/>
                </a:lnTo>
                <a:lnTo>
                  <a:pt x="2533" y="1121"/>
                </a:lnTo>
                <a:lnTo>
                  <a:pt x="2534" y="1108"/>
                </a:lnTo>
                <a:lnTo>
                  <a:pt x="2536" y="1096"/>
                </a:lnTo>
                <a:lnTo>
                  <a:pt x="2536" y="1083"/>
                </a:lnTo>
                <a:lnTo>
                  <a:pt x="2536" y="1071"/>
                </a:lnTo>
                <a:lnTo>
                  <a:pt x="2534" y="1059"/>
                </a:lnTo>
                <a:lnTo>
                  <a:pt x="2533" y="1047"/>
                </a:lnTo>
                <a:lnTo>
                  <a:pt x="2531" y="1035"/>
                </a:lnTo>
                <a:lnTo>
                  <a:pt x="2529" y="1024"/>
                </a:lnTo>
                <a:lnTo>
                  <a:pt x="2526" y="1011"/>
                </a:lnTo>
                <a:lnTo>
                  <a:pt x="2522" y="999"/>
                </a:lnTo>
                <a:lnTo>
                  <a:pt x="2518" y="988"/>
                </a:lnTo>
                <a:lnTo>
                  <a:pt x="2512" y="977"/>
                </a:lnTo>
                <a:lnTo>
                  <a:pt x="2507" y="966"/>
                </a:lnTo>
                <a:lnTo>
                  <a:pt x="2501" y="955"/>
                </a:lnTo>
                <a:lnTo>
                  <a:pt x="2495" y="944"/>
                </a:lnTo>
                <a:lnTo>
                  <a:pt x="2488" y="934"/>
                </a:lnTo>
                <a:lnTo>
                  <a:pt x="2480" y="924"/>
                </a:lnTo>
                <a:lnTo>
                  <a:pt x="2472" y="914"/>
                </a:lnTo>
                <a:lnTo>
                  <a:pt x="2463" y="904"/>
                </a:lnTo>
                <a:lnTo>
                  <a:pt x="2454" y="896"/>
                </a:lnTo>
                <a:lnTo>
                  <a:pt x="2444" y="888"/>
                </a:lnTo>
                <a:lnTo>
                  <a:pt x="2006" y="527"/>
                </a:lnTo>
                <a:lnTo>
                  <a:pt x="1996" y="518"/>
                </a:lnTo>
                <a:lnTo>
                  <a:pt x="1985" y="512"/>
                </a:lnTo>
                <a:lnTo>
                  <a:pt x="1974" y="504"/>
                </a:lnTo>
                <a:lnTo>
                  <a:pt x="1963" y="499"/>
                </a:lnTo>
                <a:lnTo>
                  <a:pt x="1952" y="493"/>
                </a:lnTo>
                <a:lnTo>
                  <a:pt x="1941" y="488"/>
                </a:lnTo>
                <a:lnTo>
                  <a:pt x="1929" y="483"/>
                </a:lnTo>
                <a:lnTo>
                  <a:pt x="1917" y="480"/>
                </a:lnTo>
                <a:lnTo>
                  <a:pt x="1906" y="476"/>
                </a:lnTo>
                <a:lnTo>
                  <a:pt x="1894" y="473"/>
                </a:lnTo>
                <a:lnTo>
                  <a:pt x="1882" y="472"/>
                </a:lnTo>
                <a:lnTo>
                  <a:pt x="1870" y="470"/>
                </a:lnTo>
                <a:lnTo>
                  <a:pt x="1857" y="470"/>
                </a:lnTo>
                <a:lnTo>
                  <a:pt x="1844" y="469"/>
                </a:lnTo>
                <a:lnTo>
                  <a:pt x="1832" y="470"/>
                </a:lnTo>
                <a:lnTo>
                  <a:pt x="1820" y="470"/>
                </a:lnTo>
                <a:lnTo>
                  <a:pt x="1808" y="472"/>
                </a:lnTo>
                <a:lnTo>
                  <a:pt x="1796" y="473"/>
                </a:lnTo>
                <a:lnTo>
                  <a:pt x="1785" y="476"/>
                </a:lnTo>
                <a:lnTo>
                  <a:pt x="1772" y="480"/>
                </a:lnTo>
                <a:lnTo>
                  <a:pt x="1760" y="483"/>
                </a:lnTo>
                <a:lnTo>
                  <a:pt x="1749" y="488"/>
                </a:lnTo>
                <a:lnTo>
                  <a:pt x="1738" y="492"/>
                </a:lnTo>
                <a:lnTo>
                  <a:pt x="1727" y="497"/>
                </a:lnTo>
                <a:lnTo>
                  <a:pt x="1716" y="504"/>
                </a:lnTo>
                <a:lnTo>
                  <a:pt x="1705" y="511"/>
                </a:lnTo>
                <a:lnTo>
                  <a:pt x="1695" y="517"/>
                </a:lnTo>
                <a:lnTo>
                  <a:pt x="1685" y="525"/>
                </a:lnTo>
                <a:lnTo>
                  <a:pt x="1675" y="534"/>
                </a:lnTo>
                <a:lnTo>
                  <a:pt x="1666" y="543"/>
                </a:lnTo>
                <a:lnTo>
                  <a:pt x="1657" y="551"/>
                </a:lnTo>
                <a:lnTo>
                  <a:pt x="1649" y="561"/>
                </a:lnTo>
                <a:lnTo>
                  <a:pt x="768" y="1630"/>
                </a:lnTo>
                <a:lnTo>
                  <a:pt x="760" y="1641"/>
                </a:lnTo>
                <a:lnTo>
                  <a:pt x="752" y="1651"/>
                </a:lnTo>
                <a:lnTo>
                  <a:pt x="745" y="1662"/>
                </a:lnTo>
                <a:lnTo>
                  <a:pt x="739" y="1674"/>
                </a:lnTo>
                <a:lnTo>
                  <a:pt x="733" y="1685"/>
                </a:lnTo>
                <a:lnTo>
                  <a:pt x="728" y="1696"/>
                </a:lnTo>
                <a:lnTo>
                  <a:pt x="724" y="1708"/>
                </a:lnTo>
                <a:lnTo>
                  <a:pt x="719" y="1721"/>
                </a:lnTo>
                <a:lnTo>
                  <a:pt x="716" y="1733"/>
                </a:lnTo>
                <a:lnTo>
                  <a:pt x="714" y="1745"/>
                </a:lnTo>
                <a:lnTo>
                  <a:pt x="712" y="1757"/>
                </a:lnTo>
                <a:lnTo>
                  <a:pt x="711" y="1769"/>
                </a:lnTo>
                <a:lnTo>
                  <a:pt x="709" y="1781"/>
                </a:lnTo>
                <a:lnTo>
                  <a:pt x="709" y="1793"/>
                </a:lnTo>
                <a:lnTo>
                  <a:pt x="709" y="1805"/>
                </a:lnTo>
                <a:lnTo>
                  <a:pt x="711" y="1818"/>
                </a:lnTo>
                <a:lnTo>
                  <a:pt x="712" y="1830"/>
                </a:lnTo>
                <a:lnTo>
                  <a:pt x="714" y="1841"/>
                </a:lnTo>
                <a:lnTo>
                  <a:pt x="717" y="1853"/>
                </a:lnTo>
                <a:lnTo>
                  <a:pt x="720" y="1865"/>
                </a:lnTo>
                <a:lnTo>
                  <a:pt x="724" y="1876"/>
                </a:lnTo>
                <a:lnTo>
                  <a:pt x="728" y="1888"/>
                </a:lnTo>
                <a:lnTo>
                  <a:pt x="734" y="1899"/>
                </a:lnTo>
                <a:lnTo>
                  <a:pt x="739" y="1910"/>
                </a:lnTo>
                <a:lnTo>
                  <a:pt x="745" y="1921"/>
                </a:lnTo>
                <a:lnTo>
                  <a:pt x="751" y="1931"/>
                </a:lnTo>
                <a:lnTo>
                  <a:pt x="759" y="1941"/>
                </a:lnTo>
                <a:lnTo>
                  <a:pt x="767" y="1951"/>
                </a:lnTo>
                <a:lnTo>
                  <a:pt x="774" y="1961"/>
                </a:lnTo>
                <a:lnTo>
                  <a:pt x="783" y="1970"/>
                </a:lnTo>
                <a:lnTo>
                  <a:pt x="792" y="1980"/>
                </a:lnTo>
                <a:lnTo>
                  <a:pt x="802" y="1987"/>
                </a:lnTo>
                <a:close/>
                <a:moveTo>
                  <a:pt x="963" y="134"/>
                </a:moveTo>
                <a:lnTo>
                  <a:pt x="986" y="153"/>
                </a:lnTo>
                <a:lnTo>
                  <a:pt x="1008" y="174"/>
                </a:lnTo>
                <a:lnTo>
                  <a:pt x="1028" y="196"/>
                </a:lnTo>
                <a:lnTo>
                  <a:pt x="1047" y="218"/>
                </a:lnTo>
                <a:lnTo>
                  <a:pt x="1066" y="242"/>
                </a:lnTo>
                <a:lnTo>
                  <a:pt x="1082" y="266"/>
                </a:lnTo>
                <a:lnTo>
                  <a:pt x="1096" y="290"/>
                </a:lnTo>
                <a:lnTo>
                  <a:pt x="1111" y="315"/>
                </a:lnTo>
                <a:lnTo>
                  <a:pt x="1124" y="341"/>
                </a:lnTo>
                <a:lnTo>
                  <a:pt x="1135" y="367"/>
                </a:lnTo>
                <a:lnTo>
                  <a:pt x="1145" y="394"/>
                </a:lnTo>
                <a:lnTo>
                  <a:pt x="1154" y="421"/>
                </a:lnTo>
                <a:lnTo>
                  <a:pt x="1160" y="448"/>
                </a:lnTo>
                <a:lnTo>
                  <a:pt x="1167" y="475"/>
                </a:lnTo>
                <a:lnTo>
                  <a:pt x="1171" y="504"/>
                </a:lnTo>
                <a:lnTo>
                  <a:pt x="1175" y="532"/>
                </a:lnTo>
                <a:lnTo>
                  <a:pt x="1177" y="560"/>
                </a:lnTo>
                <a:lnTo>
                  <a:pt x="1178" y="588"/>
                </a:lnTo>
                <a:lnTo>
                  <a:pt x="1177" y="617"/>
                </a:lnTo>
                <a:lnTo>
                  <a:pt x="1175" y="644"/>
                </a:lnTo>
                <a:lnTo>
                  <a:pt x="1171" y="673"/>
                </a:lnTo>
                <a:lnTo>
                  <a:pt x="1167" y="700"/>
                </a:lnTo>
                <a:lnTo>
                  <a:pt x="1160" y="729"/>
                </a:lnTo>
                <a:lnTo>
                  <a:pt x="1154" y="757"/>
                </a:lnTo>
                <a:lnTo>
                  <a:pt x="1145" y="784"/>
                </a:lnTo>
                <a:lnTo>
                  <a:pt x="1134" y="811"/>
                </a:lnTo>
                <a:lnTo>
                  <a:pt x="1123" y="837"/>
                </a:lnTo>
                <a:lnTo>
                  <a:pt x="1110" y="864"/>
                </a:lnTo>
                <a:lnTo>
                  <a:pt x="1095" y="889"/>
                </a:lnTo>
                <a:lnTo>
                  <a:pt x="1080" y="914"/>
                </a:lnTo>
                <a:lnTo>
                  <a:pt x="1062" y="939"/>
                </a:lnTo>
                <a:lnTo>
                  <a:pt x="1044" y="963"/>
                </a:lnTo>
                <a:lnTo>
                  <a:pt x="1024" y="985"/>
                </a:lnTo>
                <a:lnTo>
                  <a:pt x="1003" y="1007"/>
                </a:lnTo>
                <a:lnTo>
                  <a:pt x="982" y="1028"/>
                </a:lnTo>
                <a:lnTo>
                  <a:pt x="959" y="1047"/>
                </a:lnTo>
                <a:lnTo>
                  <a:pt x="935" y="1064"/>
                </a:lnTo>
                <a:lnTo>
                  <a:pt x="912" y="1081"/>
                </a:lnTo>
                <a:lnTo>
                  <a:pt x="887" y="1096"/>
                </a:lnTo>
                <a:lnTo>
                  <a:pt x="862" y="1110"/>
                </a:lnTo>
                <a:lnTo>
                  <a:pt x="836" y="1123"/>
                </a:lnTo>
                <a:lnTo>
                  <a:pt x="810" y="1134"/>
                </a:lnTo>
                <a:lnTo>
                  <a:pt x="783" y="1144"/>
                </a:lnTo>
                <a:lnTo>
                  <a:pt x="757" y="1153"/>
                </a:lnTo>
                <a:lnTo>
                  <a:pt x="729" y="1160"/>
                </a:lnTo>
                <a:lnTo>
                  <a:pt x="702" y="1166"/>
                </a:lnTo>
                <a:lnTo>
                  <a:pt x="674" y="1171"/>
                </a:lnTo>
                <a:lnTo>
                  <a:pt x="645" y="1175"/>
                </a:lnTo>
                <a:lnTo>
                  <a:pt x="618" y="1176"/>
                </a:lnTo>
                <a:lnTo>
                  <a:pt x="589" y="1177"/>
                </a:lnTo>
                <a:lnTo>
                  <a:pt x="561" y="1177"/>
                </a:lnTo>
                <a:lnTo>
                  <a:pt x="533" y="1175"/>
                </a:lnTo>
                <a:lnTo>
                  <a:pt x="504" y="1171"/>
                </a:lnTo>
                <a:lnTo>
                  <a:pt x="477" y="1166"/>
                </a:lnTo>
                <a:lnTo>
                  <a:pt x="449" y="1160"/>
                </a:lnTo>
                <a:lnTo>
                  <a:pt x="422" y="1153"/>
                </a:lnTo>
                <a:lnTo>
                  <a:pt x="394" y="1144"/>
                </a:lnTo>
                <a:lnTo>
                  <a:pt x="366" y="1134"/>
                </a:lnTo>
                <a:lnTo>
                  <a:pt x="340" y="1122"/>
                </a:lnTo>
                <a:lnTo>
                  <a:pt x="314" y="1108"/>
                </a:lnTo>
                <a:lnTo>
                  <a:pt x="288" y="1094"/>
                </a:lnTo>
                <a:lnTo>
                  <a:pt x="263" y="1079"/>
                </a:lnTo>
                <a:lnTo>
                  <a:pt x="239" y="1061"/>
                </a:lnTo>
                <a:lnTo>
                  <a:pt x="215" y="1042"/>
                </a:lnTo>
                <a:lnTo>
                  <a:pt x="192" y="1022"/>
                </a:lnTo>
                <a:lnTo>
                  <a:pt x="170" y="1001"/>
                </a:lnTo>
                <a:lnTo>
                  <a:pt x="150" y="981"/>
                </a:lnTo>
                <a:lnTo>
                  <a:pt x="130" y="957"/>
                </a:lnTo>
                <a:lnTo>
                  <a:pt x="113" y="934"/>
                </a:lnTo>
                <a:lnTo>
                  <a:pt x="96" y="911"/>
                </a:lnTo>
                <a:lnTo>
                  <a:pt x="82" y="887"/>
                </a:lnTo>
                <a:lnTo>
                  <a:pt x="68" y="861"/>
                </a:lnTo>
                <a:lnTo>
                  <a:pt x="54" y="835"/>
                </a:lnTo>
                <a:lnTo>
                  <a:pt x="43" y="810"/>
                </a:lnTo>
                <a:lnTo>
                  <a:pt x="33" y="783"/>
                </a:lnTo>
                <a:lnTo>
                  <a:pt x="25" y="756"/>
                </a:lnTo>
                <a:lnTo>
                  <a:pt x="18" y="728"/>
                </a:lnTo>
                <a:lnTo>
                  <a:pt x="11" y="700"/>
                </a:lnTo>
                <a:lnTo>
                  <a:pt x="7" y="673"/>
                </a:lnTo>
                <a:lnTo>
                  <a:pt x="4" y="645"/>
                </a:lnTo>
                <a:lnTo>
                  <a:pt x="1" y="617"/>
                </a:lnTo>
                <a:lnTo>
                  <a:pt x="0" y="588"/>
                </a:lnTo>
                <a:lnTo>
                  <a:pt x="1" y="560"/>
                </a:lnTo>
                <a:lnTo>
                  <a:pt x="4" y="532"/>
                </a:lnTo>
                <a:lnTo>
                  <a:pt x="7" y="504"/>
                </a:lnTo>
                <a:lnTo>
                  <a:pt x="11" y="475"/>
                </a:lnTo>
                <a:lnTo>
                  <a:pt x="18" y="448"/>
                </a:lnTo>
                <a:lnTo>
                  <a:pt x="25" y="420"/>
                </a:lnTo>
                <a:lnTo>
                  <a:pt x="33" y="393"/>
                </a:lnTo>
                <a:lnTo>
                  <a:pt x="44" y="366"/>
                </a:lnTo>
                <a:lnTo>
                  <a:pt x="55" y="340"/>
                </a:lnTo>
                <a:lnTo>
                  <a:pt x="69" y="313"/>
                </a:lnTo>
                <a:lnTo>
                  <a:pt x="83" y="288"/>
                </a:lnTo>
                <a:lnTo>
                  <a:pt x="100" y="263"/>
                </a:lnTo>
                <a:lnTo>
                  <a:pt x="116" y="238"/>
                </a:lnTo>
                <a:lnTo>
                  <a:pt x="135" y="214"/>
                </a:lnTo>
                <a:lnTo>
                  <a:pt x="155" y="191"/>
                </a:lnTo>
                <a:lnTo>
                  <a:pt x="176" y="169"/>
                </a:lnTo>
                <a:lnTo>
                  <a:pt x="198" y="149"/>
                </a:lnTo>
                <a:lnTo>
                  <a:pt x="220" y="130"/>
                </a:lnTo>
                <a:lnTo>
                  <a:pt x="243" y="113"/>
                </a:lnTo>
                <a:lnTo>
                  <a:pt x="267" y="96"/>
                </a:lnTo>
                <a:lnTo>
                  <a:pt x="291" y="81"/>
                </a:lnTo>
                <a:lnTo>
                  <a:pt x="317" y="66"/>
                </a:lnTo>
                <a:lnTo>
                  <a:pt x="342" y="54"/>
                </a:lnTo>
                <a:lnTo>
                  <a:pt x="369" y="42"/>
                </a:lnTo>
                <a:lnTo>
                  <a:pt x="395" y="32"/>
                </a:lnTo>
                <a:lnTo>
                  <a:pt x="422" y="24"/>
                </a:lnTo>
                <a:lnTo>
                  <a:pt x="449" y="17"/>
                </a:lnTo>
                <a:lnTo>
                  <a:pt x="477" y="10"/>
                </a:lnTo>
                <a:lnTo>
                  <a:pt x="504" y="6"/>
                </a:lnTo>
                <a:lnTo>
                  <a:pt x="533" y="2"/>
                </a:lnTo>
                <a:lnTo>
                  <a:pt x="561" y="0"/>
                </a:lnTo>
                <a:lnTo>
                  <a:pt x="589" y="0"/>
                </a:lnTo>
                <a:lnTo>
                  <a:pt x="617" y="0"/>
                </a:lnTo>
                <a:lnTo>
                  <a:pt x="645" y="2"/>
                </a:lnTo>
                <a:lnTo>
                  <a:pt x="674" y="6"/>
                </a:lnTo>
                <a:lnTo>
                  <a:pt x="702" y="10"/>
                </a:lnTo>
                <a:lnTo>
                  <a:pt x="729" y="17"/>
                </a:lnTo>
                <a:lnTo>
                  <a:pt x="757" y="24"/>
                </a:lnTo>
                <a:lnTo>
                  <a:pt x="784" y="33"/>
                </a:lnTo>
                <a:lnTo>
                  <a:pt x="812" y="43"/>
                </a:lnTo>
                <a:lnTo>
                  <a:pt x="838" y="55"/>
                </a:lnTo>
                <a:lnTo>
                  <a:pt x="864" y="67"/>
                </a:lnTo>
                <a:lnTo>
                  <a:pt x="890" y="82"/>
                </a:lnTo>
                <a:lnTo>
                  <a:pt x="915" y="98"/>
                </a:lnTo>
                <a:lnTo>
                  <a:pt x="940" y="115"/>
                </a:lnTo>
                <a:lnTo>
                  <a:pt x="963" y="13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grpSp>
        <p:nvGrpSpPr>
          <p:cNvPr id="155" name="Group 154"/>
          <p:cNvGrpSpPr>
            <a:grpSpLocks/>
          </p:cNvGrpSpPr>
          <p:nvPr/>
        </p:nvGrpSpPr>
        <p:grpSpPr bwMode="auto">
          <a:xfrm>
            <a:off x="5124835" y="4379913"/>
            <a:ext cx="1454150" cy="1454150"/>
            <a:chOff x="4572022" y="201900"/>
            <a:chExt cx="1938978" cy="1939637"/>
          </a:xfrm>
        </p:grpSpPr>
        <p:sp>
          <p:nvSpPr>
            <p:cNvPr id="156" name="Freeform 14"/>
            <p:cNvSpPr>
              <a:spLocks noEditPoints="1"/>
            </p:cNvSpPr>
            <p:nvPr/>
          </p:nvSpPr>
          <p:spPr bwMode="auto">
            <a:xfrm>
              <a:off x="5701136" y="265873"/>
              <a:ext cx="236767" cy="381860"/>
            </a:xfrm>
            <a:custGeom>
              <a:avLst/>
              <a:gdLst>
                <a:gd name="T0" fmla="*/ 2147483646 w 2157"/>
                <a:gd name="T1" fmla="*/ 2147483646 h 3478"/>
                <a:gd name="T2" fmla="*/ 2147483646 w 2157"/>
                <a:gd name="T3" fmla="*/ 2147483646 h 3478"/>
                <a:gd name="T4" fmla="*/ 2147483646 w 2157"/>
                <a:gd name="T5" fmla="*/ 2147483646 h 3478"/>
                <a:gd name="T6" fmla="*/ 2147483646 w 2157"/>
                <a:gd name="T7" fmla="*/ 2147483646 h 3478"/>
                <a:gd name="T8" fmla="*/ 2147483646 w 2157"/>
                <a:gd name="T9" fmla="*/ 2147483646 h 3478"/>
                <a:gd name="T10" fmla="*/ 2147483646 w 2157"/>
                <a:gd name="T11" fmla="*/ 2147483646 h 3478"/>
                <a:gd name="T12" fmla="*/ 145476582 w 2157"/>
                <a:gd name="T13" fmla="*/ 2147483646 h 3478"/>
                <a:gd name="T14" fmla="*/ 1015721758 w 2157"/>
                <a:gd name="T15" fmla="*/ 2147483646 h 3478"/>
                <a:gd name="T16" fmla="*/ 2147483646 w 2157"/>
                <a:gd name="T17" fmla="*/ 2147483646 h 3478"/>
                <a:gd name="T18" fmla="*/ 2147483646 w 2157"/>
                <a:gd name="T19" fmla="*/ 2147483646 h 3478"/>
                <a:gd name="T20" fmla="*/ 2147483646 w 2157"/>
                <a:gd name="T21" fmla="*/ 2147483646 h 3478"/>
                <a:gd name="T22" fmla="*/ 2147483646 w 2157"/>
                <a:gd name="T23" fmla="*/ 2147483646 h 3478"/>
                <a:gd name="T24" fmla="*/ 2147483646 w 2157"/>
                <a:gd name="T25" fmla="*/ 2147483646 h 3478"/>
                <a:gd name="T26" fmla="*/ 2147483646 w 2157"/>
                <a:gd name="T27" fmla="*/ 2147483646 h 3478"/>
                <a:gd name="T28" fmla="*/ 2147483646 w 2157"/>
                <a:gd name="T29" fmla="*/ 2147483646 h 3478"/>
                <a:gd name="T30" fmla="*/ 2147483646 w 2157"/>
                <a:gd name="T31" fmla="*/ 2147483646 h 3478"/>
                <a:gd name="T32" fmla="*/ 2147483646 w 2157"/>
                <a:gd name="T33" fmla="*/ 2147483646 h 3478"/>
                <a:gd name="T34" fmla="*/ 2147483646 w 2157"/>
                <a:gd name="T35" fmla="*/ 2147483646 h 3478"/>
                <a:gd name="T36" fmla="*/ 2147483646 w 2157"/>
                <a:gd name="T37" fmla="*/ 2147483646 h 3478"/>
                <a:gd name="T38" fmla="*/ 2147483646 w 2157"/>
                <a:gd name="T39" fmla="*/ 2147483646 h 3478"/>
                <a:gd name="T40" fmla="*/ 2147483646 w 2157"/>
                <a:gd name="T41" fmla="*/ 2147483646 h 3478"/>
                <a:gd name="T42" fmla="*/ 2147483646 w 2157"/>
                <a:gd name="T43" fmla="*/ 2147483646 h 3478"/>
                <a:gd name="T44" fmla="*/ 2147483646 w 2157"/>
                <a:gd name="T45" fmla="*/ 2147483646 h 3478"/>
                <a:gd name="T46" fmla="*/ 2147483646 w 2157"/>
                <a:gd name="T47" fmla="*/ 2147483646 h 3478"/>
                <a:gd name="T48" fmla="*/ 2147483646 w 2157"/>
                <a:gd name="T49" fmla="*/ 2147483646 h 3478"/>
                <a:gd name="T50" fmla="*/ 2147483646 w 2157"/>
                <a:gd name="T51" fmla="*/ 2147483646 h 3478"/>
                <a:gd name="T52" fmla="*/ 2147483646 w 2157"/>
                <a:gd name="T53" fmla="*/ 2147483646 h 3478"/>
                <a:gd name="T54" fmla="*/ 2147483646 w 2157"/>
                <a:gd name="T55" fmla="*/ 2147483646 h 3478"/>
                <a:gd name="T56" fmla="*/ 2147483646 w 2157"/>
                <a:gd name="T57" fmla="*/ 2147483646 h 3478"/>
                <a:gd name="T58" fmla="*/ 2147483646 w 2157"/>
                <a:gd name="T59" fmla="*/ 2147483646 h 3478"/>
                <a:gd name="T60" fmla="*/ 2147483646 w 2157"/>
                <a:gd name="T61" fmla="*/ 2147483646 h 3478"/>
                <a:gd name="T62" fmla="*/ 2147483646 w 2157"/>
                <a:gd name="T63" fmla="*/ 2147483646 h 3478"/>
                <a:gd name="T64" fmla="*/ 2147483646 w 2157"/>
                <a:gd name="T65" fmla="*/ 2147483646 h 3478"/>
                <a:gd name="T66" fmla="*/ 2147483646 w 2157"/>
                <a:gd name="T67" fmla="*/ 2147483646 h 3478"/>
                <a:gd name="T68" fmla="*/ 2147483646 w 2157"/>
                <a:gd name="T69" fmla="*/ 2147483646 h 3478"/>
                <a:gd name="T70" fmla="*/ 2147483646 w 2157"/>
                <a:gd name="T71" fmla="*/ 2147483646 h 3478"/>
                <a:gd name="T72" fmla="*/ 2147483646 w 2157"/>
                <a:gd name="T73" fmla="*/ 2147483646 h 3478"/>
                <a:gd name="T74" fmla="*/ 2147483646 w 2157"/>
                <a:gd name="T75" fmla="*/ 2147483646 h 3478"/>
                <a:gd name="T76" fmla="*/ 2147483646 w 2157"/>
                <a:gd name="T77" fmla="*/ 2147483646 h 3478"/>
                <a:gd name="T78" fmla="*/ 2147483646 w 2157"/>
                <a:gd name="T79" fmla="*/ 2147483646 h 3478"/>
                <a:gd name="T80" fmla="*/ 2147483646 w 2157"/>
                <a:gd name="T81" fmla="*/ 2147483646 h 3478"/>
                <a:gd name="T82" fmla="*/ 2147483646 w 2157"/>
                <a:gd name="T83" fmla="*/ 2147483646 h 3478"/>
                <a:gd name="T84" fmla="*/ 2147483646 w 2157"/>
                <a:gd name="T85" fmla="*/ 2147483646 h 3478"/>
                <a:gd name="T86" fmla="*/ 2147483646 w 2157"/>
                <a:gd name="T87" fmla="*/ 2147483646 h 3478"/>
                <a:gd name="T88" fmla="*/ 2147483646 w 2157"/>
                <a:gd name="T89" fmla="*/ 2147483646 h 3478"/>
                <a:gd name="T90" fmla="*/ 2147483646 w 2157"/>
                <a:gd name="T91" fmla="*/ 2147483646 h 3478"/>
                <a:gd name="T92" fmla="*/ 2147483646 w 2157"/>
                <a:gd name="T93" fmla="*/ 2147483646 h 3478"/>
                <a:gd name="T94" fmla="*/ 2147483646 w 2157"/>
                <a:gd name="T95" fmla="*/ 726597016 h 3478"/>
                <a:gd name="T96" fmla="*/ 2147483646 w 2157"/>
                <a:gd name="T97" fmla="*/ 1307611828 h 3478"/>
                <a:gd name="T98" fmla="*/ 2147483646 w 2157"/>
                <a:gd name="T99" fmla="*/ 2147483646 h 3478"/>
                <a:gd name="T100" fmla="*/ 2147483646 w 2157"/>
                <a:gd name="T101" fmla="*/ 2147483646 h 3478"/>
                <a:gd name="T102" fmla="*/ 2147483646 w 2157"/>
                <a:gd name="T103" fmla="*/ 2147483646 h 3478"/>
                <a:gd name="T104" fmla="*/ 2147483646 w 2157"/>
                <a:gd name="T105" fmla="*/ 2147483646 h 3478"/>
                <a:gd name="T106" fmla="*/ 2147483646 w 2157"/>
                <a:gd name="T107" fmla="*/ 2147483646 h 3478"/>
                <a:gd name="T108" fmla="*/ 2147483646 w 2157"/>
                <a:gd name="T109" fmla="*/ 2147483646 h 34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157" h="3478">
                  <a:moveTo>
                    <a:pt x="301" y="1219"/>
                  </a:moveTo>
                  <a:lnTo>
                    <a:pt x="90" y="1750"/>
                  </a:lnTo>
                  <a:lnTo>
                    <a:pt x="85" y="1763"/>
                  </a:lnTo>
                  <a:lnTo>
                    <a:pt x="81" y="1775"/>
                  </a:lnTo>
                  <a:lnTo>
                    <a:pt x="78" y="1787"/>
                  </a:lnTo>
                  <a:lnTo>
                    <a:pt x="75" y="1799"/>
                  </a:lnTo>
                  <a:lnTo>
                    <a:pt x="73" y="1811"/>
                  </a:lnTo>
                  <a:lnTo>
                    <a:pt x="72" y="1824"/>
                  </a:lnTo>
                  <a:lnTo>
                    <a:pt x="72" y="1837"/>
                  </a:lnTo>
                  <a:lnTo>
                    <a:pt x="72" y="1849"/>
                  </a:lnTo>
                  <a:lnTo>
                    <a:pt x="72" y="1861"/>
                  </a:lnTo>
                  <a:lnTo>
                    <a:pt x="73" y="1874"/>
                  </a:lnTo>
                  <a:lnTo>
                    <a:pt x="75" y="1886"/>
                  </a:lnTo>
                  <a:lnTo>
                    <a:pt x="77" y="1897"/>
                  </a:lnTo>
                  <a:lnTo>
                    <a:pt x="81" y="1909"/>
                  </a:lnTo>
                  <a:lnTo>
                    <a:pt x="84" y="1921"/>
                  </a:lnTo>
                  <a:lnTo>
                    <a:pt x="87" y="1932"/>
                  </a:lnTo>
                  <a:lnTo>
                    <a:pt x="93" y="1945"/>
                  </a:lnTo>
                  <a:lnTo>
                    <a:pt x="97" y="1956"/>
                  </a:lnTo>
                  <a:lnTo>
                    <a:pt x="103" y="1966"/>
                  </a:lnTo>
                  <a:lnTo>
                    <a:pt x="109" y="1977"/>
                  </a:lnTo>
                  <a:lnTo>
                    <a:pt x="116" y="1986"/>
                  </a:lnTo>
                  <a:lnTo>
                    <a:pt x="123" y="1996"/>
                  </a:lnTo>
                  <a:lnTo>
                    <a:pt x="130" y="2006"/>
                  </a:lnTo>
                  <a:lnTo>
                    <a:pt x="139" y="2016"/>
                  </a:lnTo>
                  <a:lnTo>
                    <a:pt x="147" y="2025"/>
                  </a:lnTo>
                  <a:lnTo>
                    <a:pt x="156" y="2033"/>
                  </a:lnTo>
                  <a:lnTo>
                    <a:pt x="166" y="2042"/>
                  </a:lnTo>
                  <a:lnTo>
                    <a:pt x="176" y="2049"/>
                  </a:lnTo>
                  <a:lnTo>
                    <a:pt x="185" y="2056"/>
                  </a:lnTo>
                  <a:lnTo>
                    <a:pt x="196" y="2063"/>
                  </a:lnTo>
                  <a:lnTo>
                    <a:pt x="207" y="2069"/>
                  </a:lnTo>
                  <a:lnTo>
                    <a:pt x="220" y="2075"/>
                  </a:lnTo>
                  <a:lnTo>
                    <a:pt x="232" y="2080"/>
                  </a:lnTo>
                  <a:lnTo>
                    <a:pt x="322" y="2116"/>
                  </a:lnTo>
                  <a:lnTo>
                    <a:pt x="19" y="2878"/>
                  </a:lnTo>
                  <a:lnTo>
                    <a:pt x="15" y="2890"/>
                  </a:lnTo>
                  <a:lnTo>
                    <a:pt x="10" y="2902"/>
                  </a:lnTo>
                  <a:lnTo>
                    <a:pt x="7" y="2914"/>
                  </a:lnTo>
                  <a:lnTo>
                    <a:pt x="5" y="2926"/>
                  </a:lnTo>
                  <a:lnTo>
                    <a:pt x="2" y="2939"/>
                  </a:lnTo>
                  <a:lnTo>
                    <a:pt x="1" y="2952"/>
                  </a:lnTo>
                  <a:lnTo>
                    <a:pt x="0" y="2964"/>
                  </a:lnTo>
                  <a:lnTo>
                    <a:pt x="0" y="2976"/>
                  </a:lnTo>
                  <a:lnTo>
                    <a:pt x="1" y="2989"/>
                  </a:lnTo>
                  <a:lnTo>
                    <a:pt x="2" y="3001"/>
                  </a:lnTo>
                  <a:lnTo>
                    <a:pt x="5" y="3013"/>
                  </a:lnTo>
                  <a:lnTo>
                    <a:pt x="7" y="3025"/>
                  </a:lnTo>
                  <a:lnTo>
                    <a:pt x="9" y="3036"/>
                  </a:lnTo>
                  <a:lnTo>
                    <a:pt x="12" y="3049"/>
                  </a:lnTo>
                  <a:lnTo>
                    <a:pt x="17" y="3061"/>
                  </a:lnTo>
                  <a:lnTo>
                    <a:pt x="21" y="3072"/>
                  </a:lnTo>
                  <a:lnTo>
                    <a:pt x="27" y="3083"/>
                  </a:lnTo>
                  <a:lnTo>
                    <a:pt x="32" y="3094"/>
                  </a:lnTo>
                  <a:lnTo>
                    <a:pt x="38" y="3104"/>
                  </a:lnTo>
                  <a:lnTo>
                    <a:pt x="44" y="3115"/>
                  </a:lnTo>
                  <a:lnTo>
                    <a:pt x="52" y="3125"/>
                  </a:lnTo>
                  <a:lnTo>
                    <a:pt x="60" y="3133"/>
                  </a:lnTo>
                  <a:lnTo>
                    <a:pt x="67" y="3143"/>
                  </a:lnTo>
                  <a:lnTo>
                    <a:pt x="76" y="3152"/>
                  </a:lnTo>
                  <a:lnTo>
                    <a:pt x="85" y="3161"/>
                  </a:lnTo>
                  <a:lnTo>
                    <a:pt x="95" y="3169"/>
                  </a:lnTo>
                  <a:lnTo>
                    <a:pt x="105" y="3176"/>
                  </a:lnTo>
                  <a:lnTo>
                    <a:pt x="115" y="3183"/>
                  </a:lnTo>
                  <a:lnTo>
                    <a:pt x="126" y="3191"/>
                  </a:lnTo>
                  <a:lnTo>
                    <a:pt x="137" y="3196"/>
                  </a:lnTo>
                  <a:lnTo>
                    <a:pt x="148" y="3202"/>
                  </a:lnTo>
                  <a:lnTo>
                    <a:pt x="160" y="3207"/>
                  </a:lnTo>
                  <a:lnTo>
                    <a:pt x="794" y="3460"/>
                  </a:lnTo>
                  <a:lnTo>
                    <a:pt x="806" y="3464"/>
                  </a:lnTo>
                  <a:lnTo>
                    <a:pt x="818" y="3469"/>
                  </a:lnTo>
                  <a:lnTo>
                    <a:pt x="831" y="3471"/>
                  </a:lnTo>
                  <a:lnTo>
                    <a:pt x="843" y="3474"/>
                  </a:lnTo>
                  <a:lnTo>
                    <a:pt x="856" y="3475"/>
                  </a:lnTo>
                  <a:lnTo>
                    <a:pt x="868" y="3478"/>
                  </a:lnTo>
                  <a:lnTo>
                    <a:pt x="880" y="3478"/>
                  </a:lnTo>
                  <a:lnTo>
                    <a:pt x="892" y="3478"/>
                  </a:lnTo>
                  <a:lnTo>
                    <a:pt x="906" y="3478"/>
                  </a:lnTo>
                  <a:lnTo>
                    <a:pt x="918" y="3476"/>
                  </a:lnTo>
                  <a:lnTo>
                    <a:pt x="930" y="3474"/>
                  </a:lnTo>
                  <a:lnTo>
                    <a:pt x="942" y="3472"/>
                  </a:lnTo>
                  <a:lnTo>
                    <a:pt x="953" y="3469"/>
                  </a:lnTo>
                  <a:lnTo>
                    <a:pt x="965" y="3465"/>
                  </a:lnTo>
                  <a:lnTo>
                    <a:pt x="977" y="3461"/>
                  </a:lnTo>
                  <a:lnTo>
                    <a:pt x="988" y="3457"/>
                  </a:lnTo>
                  <a:lnTo>
                    <a:pt x="999" y="3452"/>
                  </a:lnTo>
                  <a:lnTo>
                    <a:pt x="1010" y="3447"/>
                  </a:lnTo>
                  <a:lnTo>
                    <a:pt x="1020" y="3440"/>
                  </a:lnTo>
                  <a:lnTo>
                    <a:pt x="1031" y="3433"/>
                  </a:lnTo>
                  <a:lnTo>
                    <a:pt x="1041" y="3427"/>
                  </a:lnTo>
                  <a:lnTo>
                    <a:pt x="1050" y="3419"/>
                  </a:lnTo>
                  <a:lnTo>
                    <a:pt x="1060" y="3410"/>
                  </a:lnTo>
                  <a:lnTo>
                    <a:pt x="1069" y="3403"/>
                  </a:lnTo>
                  <a:lnTo>
                    <a:pt x="1078" y="3393"/>
                  </a:lnTo>
                  <a:lnTo>
                    <a:pt x="1085" y="3384"/>
                  </a:lnTo>
                  <a:lnTo>
                    <a:pt x="1093" y="3374"/>
                  </a:lnTo>
                  <a:lnTo>
                    <a:pt x="1100" y="3363"/>
                  </a:lnTo>
                  <a:lnTo>
                    <a:pt x="1107" y="3353"/>
                  </a:lnTo>
                  <a:lnTo>
                    <a:pt x="1113" y="3341"/>
                  </a:lnTo>
                  <a:lnTo>
                    <a:pt x="1118" y="3330"/>
                  </a:lnTo>
                  <a:lnTo>
                    <a:pt x="1124" y="3318"/>
                  </a:lnTo>
                  <a:lnTo>
                    <a:pt x="1428" y="2552"/>
                  </a:lnTo>
                  <a:lnTo>
                    <a:pt x="1519" y="2589"/>
                  </a:lnTo>
                  <a:lnTo>
                    <a:pt x="1532" y="2593"/>
                  </a:lnTo>
                  <a:lnTo>
                    <a:pt x="1544" y="2597"/>
                  </a:lnTo>
                  <a:lnTo>
                    <a:pt x="1556" y="2601"/>
                  </a:lnTo>
                  <a:lnTo>
                    <a:pt x="1568" y="2603"/>
                  </a:lnTo>
                  <a:lnTo>
                    <a:pt x="1582" y="2605"/>
                  </a:lnTo>
                  <a:lnTo>
                    <a:pt x="1594" y="2606"/>
                  </a:lnTo>
                  <a:lnTo>
                    <a:pt x="1606" y="2606"/>
                  </a:lnTo>
                  <a:lnTo>
                    <a:pt x="1618" y="2606"/>
                  </a:lnTo>
                  <a:lnTo>
                    <a:pt x="1631" y="2606"/>
                  </a:lnTo>
                  <a:lnTo>
                    <a:pt x="1643" y="2605"/>
                  </a:lnTo>
                  <a:lnTo>
                    <a:pt x="1655" y="2603"/>
                  </a:lnTo>
                  <a:lnTo>
                    <a:pt x="1668" y="2601"/>
                  </a:lnTo>
                  <a:lnTo>
                    <a:pt x="1679" y="2597"/>
                  </a:lnTo>
                  <a:lnTo>
                    <a:pt x="1691" y="2594"/>
                  </a:lnTo>
                  <a:lnTo>
                    <a:pt x="1702" y="2591"/>
                  </a:lnTo>
                  <a:lnTo>
                    <a:pt x="1714" y="2586"/>
                  </a:lnTo>
                  <a:lnTo>
                    <a:pt x="1725" y="2581"/>
                  </a:lnTo>
                  <a:lnTo>
                    <a:pt x="1736" y="2575"/>
                  </a:lnTo>
                  <a:lnTo>
                    <a:pt x="1746" y="2569"/>
                  </a:lnTo>
                  <a:lnTo>
                    <a:pt x="1757" y="2562"/>
                  </a:lnTo>
                  <a:lnTo>
                    <a:pt x="1767" y="2556"/>
                  </a:lnTo>
                  <a:lnTo>
                    <a:pt x="1776" y="2548"/>
                  </a:lnTo>
                  <a:lnTo>
                    <a:pt x="1786" y="2540"/>
                  </a:lnTo>
                  <a:lnTo>
                    <a:pt x="1794" y="2531"/>
                  </a:lnTo>
                  <a:lnTo>
                    <a:pt x="1803" y="2522"/>
                  </a:lnTo>
                  <a:lnTo>
                    <a:pt x="1811" y="2513"/>
                  </a:lnTo>
                  <a:lnTo>
                    <a:pt x="1819" y="2503"/>
                  </a:lnTo>
                  <a:lnTo>
                    <a:pt x="1825" y="2493"/>
                  </a:lnTo>
                  <a:lnTo>
                    <a:pt x="1832" y="2482"/>
                  </a:lnTo>
                  <a:lnTo>
                    <a:pt x="1839" y="2471"/>
                  </a:lnTo>
                  <a:lnTo>
                    <a:pt x="1844" y="2459"/>
                  </a:lnTo>
                  <a:lnTo>
                    <a:pt x="1850" y="2446"/>
                  </a:lnTo>
                  <a:lnTo>
                    <a:pt x="2059" y="1920"/>
                  </a:lnTo>
                  <a:lnTo>
                    <a:pt x="2063" y="1908"/>
                  </a:lnTo>
                  <a:lnTo>
                    <a:pt x="2068" y="1896"/>
                  </a:lnTo>
                  <a:lnTo>
                    <a:pt x="2071" y="1883"/>
                  </a:lnTo>
                  <a:lnTo>
                    <a:pt x="2073" y="1871"/>
                  </a:lnTo>
                  <a:lnTo>
                    <a:pt x="2076" y="1859"/>
                  </a:lnTo>
                  <a:lnTo>
                    <a:pt x="2077" y="1845"/>
                  </a:lnTo>
                  <a:lnTo>
                    <a:pt x="2078" y="1833"/>
                  </a:lnTo>
                  <a:lnTo>
                    <a:pt x="2078" y="1821"/>
                  </a:lnTo>
                  <a:lnTo>
                    <a:pt x="2077" y="1809"/>
                  </a:lnTo>
                  <a:lnTo>
                    <a:pt x="2076" y="1797"/>
                  </a:lnTo>
                  <a:lnTo>
                    <a:pt x="2073" y="1785"/>
                  </a:lnTo>
                  <a:lnTo>
                    <a:pt x="2071" y="1773"/>
                  </a:lnTo>
                  <a:lnTo>
                    <a:pt x="2069" y="1760"/>
                  </a:lnTo>
                  <a:lnTo>
                    <a:pt x="2065" y="1748"/>
                  </a:lnTo>
                  <a:lnTo>
                    <a:pt x="2061" y="1737"/>
                  </a:lnTo>
                  <a:lnTo>
                    <a:pt x="2057" y="1726"/>
                  </a:lnTo>
                  <a:lnTo>
                    <a:pt x="2051" y="1714"/>
                  </a:lnTo>
                  <a:lnTo>
                    <a:pt x="2046" y="1704"/>
                  </a:lnTo>
                  <a:lnTo>
                    <a:pt x="2039" y="1693"/>
                  </a:lnTo>
                  <a:lnTo>
                    <a:pt x="2033" y="1683"/>
                  </a:lnTo>
                  <a:lnTo>
                    <a:pt x="2026" y="1673"/>
                  </a:lnTo>
                  <a:lnTo>
                    <a:pt x="2018" y="1663"/>
                  </a:lnTo>
                  <a:lnTo>
                    <a:pt x="2011" y="1653"/>
                  </a:lnTo>
                  <a:lnTo>
                    <a:pt x="2002" y="1645"/>
                  </a:lnTo>
                  <a:lnTo>
                    <a:pt x="1993" y="1637"/>
                  </a:lnTo>
                  <a:lnTo>
                    <a:pt x="1983" y="1628"/>
                  </a:lnTo>
                  <a:lnTo>
                    <a:pt x="1973" y="1620"/>
                  </a:lnTo>
                  <a:lnTo>
                    <a:pt x="1963" y="1614"/>
                  </a:lnTo>
                  <a:lnTo>
                    <a:pt x="1952" y="1607"/>
                  </a:lnTo>
                  <a:lnTo>
                    <a:pt x="1941" y="1600"/>
                  </a:lnTo>
                  <a:lnTo>
                    <a:pt x="1929" y="1595"/>
                  </a:lnTo>
                  <a:lnTo>
                    <a:pt x="1918" y="1589"/>
                  </a:lnTo>
                  <a:lnTo>
                    <a:pt x="631" y="1077"/>
                  </a:lnTo>
                  <a:lnTo>
                    <a:pt x="619" y="1072"/>
                  </a:lnTo>
                  <a:lnTo>
                    <a:pt x="606" y="1069"/>
                  </a:lnTo>
                  <a:lnTo>
                    <a:pt x="593" y="1066"/>
                  </a:lnTo>
                  <a:lnTo>
                    <a:pt x="580" y="1062"/>
                  </a:lnTo>
                  <a:lnTo>
                    <a:pt x="568" y="1060"/>
                  </a:lnTo>
                  <a:lnTo>
                    <a:pt x="555" y="1059"/>
                  </a:lnTo>
                  <a:lnTo>
                    <a:pt x="543" y="1059"/>
                  </a:lnTo>
                  <a:lnTo>
                    <a:pt x="531" y="1059"/>
                  </a:lnTo>
                  <a:lnTo>
                    <a:pt x="518" y="1059"/>
                  </a:lnTo>
                  <a:lnTo>
                    <a:pt x="505" y="1060"/>
                  </a:lnTo>
                  <a:lnTo>
                    <a:pt x="493" y="1062"/>
                  </a:lnTo>
                  <a:lnTo>
                    <a:pt x="481" y="1064"/>
                  </a:lnTo>
                  <a:lnTo>
                    <a:pt x="470" y="1067"/>
                  </a:lnTo>
                  <a:lnTo>
                    <a:pt x="458" y="1071"/>
                  </a:lnTo>
                  <a:lnTo>
                    <a:pt x="447" y="1074"/>
                  </a:lnTo>
                  <a:lnTo>
                    <a:pt x="436" y="1079"/>
                  </a:lnTo>
                  <a:lnTo>
                    <a:pt x="425" y="1084"/>
                  </a:lnTo>
                  <a:lnTo>
                    <a:pt x="414" y="1090"/>
                  </a:lnTo>
                  <a:lnTo>
                    <a:pt x="403" y="1096"/>
                  </a:lnTo>
                  <a:lnTo>
                    <a:pt x="393" y="1103"/>
                  </a:lnTo>
                  <a:lnTo>
                    <a:pt x="383" y="1110"/>
                  </a:lnTo>
                  <a:lnTo>
                    <a:pt x="374" y="1117"/>
                  </a:lnTo>
                  <a:lnTo>
                    <a:pt x="364" y="1126"/>
                  </a:lnTo>
                  <a:lnTo>
                    <a:pt x="355" y="1135"/>
                  </a:lnTo>
                  <a:lnTo>
                    <a:pt x="348" y="1144"/>
                  </a:lnTo>
                  <a:lnTo>
                    <a:pt x="339" y="1153"/>
                  </a:lnTo>
                  <a:lnTo>
                    <a:pt x="332" y="1163"/>
                  </a:lnTo>
                  <a:lnTo>
                    <a:pt x="324" y="1174"/>
                  </a:lnTo>
                  <a:lnTo>
                    <a:pt x="318" y="1185"/>
                  </a:lnTo>
                  <a:lnTo>
                    <a:pt x="312" y="1196"/>
                  </a:lnTo>
                  <a:lnTo>
                    <a:pt x="306" y="1207"/>
                  </a:lnTo>
                  <a:lnTo>
                    <a:pt x="301" y="1219"/>
                  </a:lnTo>
                  <a:close/>
                  <a:moveTo>
                    <a:pt x="2115" y="808"/>
                  </a:moveTo>
                  <a:lnTo>
                    <a:pt x="2103" y="835"/>
                  </a:lnTo>
                  <a:lnTo>
                    <a:pt x="2090" y="862"/>
                  </a:lnTo>
                  <a:lnTo>
                    <a:pt x="2076" y="888"/>
                  </a:lnTo>
                  <a:lnTo>
                    <a:pt x="2060" y="912"/>
                  </a:lnTo>
                  <a:lnTo>
                    <a:pt x="2044" y="937"/>
                  </a:lnTo>
                  <a:lnTo>
                    <a:pt x="2026" y="960"/>
                  </a:lnTo>
                  <a:lnTo>
                    <a:pt x="2007" y="982"/>
                  </a:lnTo>
                  <a:lnTo>
                    <a:pt x="1987" y="1003"/>
                  </a:lnTo>
                  <a:lnTo>
                    <a:pt x="1968" y="1023"/>
                  </a:lnTo>
                  <a:lnTo>
                    <a:pt x="1945" y="1041"/>
                  </a:lnTo>
                  <a:lnTo>
                    <a:pt x="1923" y="1059"/>
                  </a:lnTo>
                  <a:lnTo>
                    <a:pt x="1900" y="1076"/>
                  </a:lnTo>
                  <a:lnTo>
                    <a:pt x="1876" y="1091"/>
                  </a:lnTo>
                  <a:lnTo>
                    <a:pt x="1852" y="1105"/>
                  </a:lnTo>
                  <a:lnTo>
                    <a:pt x="1827" y="1119"/>
                  </a:lnTo>
                  <a:lnTo>
                    <a:pt x="1801" y="1130"/>
                  </a:lnTo>
                  <a:lnTo>
                    <a:pt x="1775" y="1141"/>
                  </a:lnTo>
                  <a:lnTo>
                    <a:pt x="1748" y="1149"/>
                  </a:lnTo>
                  <a:lnTo>
                    <a:pt x="1722" y="1158"/>
                  </a:lnTo>
                  <a:lnTo>
                    <a:pt x="1694" y="1165"/>
                  </a:lnTo>
                  <a:lnTo>
                    <a:pt x="1665" y="1170"/>
                  </a:lnTo>
                  <a:lnTo>
                    <a:pt x="1638" y="1174"/>
                  </a:lnTo>
                  <a:lnTo>
                    <a:pt x="1609" y="1177"/>
                  </a:lnTo>
                  <a:lnTo>
                    <a:pt x="1580" y="1178"/>
                  </a:lnTo>
                  <a:lnTo>
                    <a:pt x="1552" y="1178"/>
                  </a:lnTo>
                  <a:lnTo>
                    <a:pt x="1523" y="1176"/>
                  </a:lnTo>
                  <a:lnTo>
                    <a:pt x="1494" y="1174"/>
                  </a:lnTo>
                  <a:lnTo>
                    <a:pt x="1466" y="1169"/>
                  </a:lnTo>
                  <a:lnTo>
                    <a:pt x="1437" y="1163"/>
                  </a:lnTo>
                  <a:lnTo>
                    <a:pt x="1408" y="1155"/>
                  </a:lnTo>
                  <a:lnTo>
                    <a:pt x="1380" y="1146"/>
                  </a:lnTo>
                  <a:lnTo>
                    <a:pt x="1351" y="1136"/>
                  </a:lnTo>
                  <a:lnTo>
                    <a:pt x="1324" y="1124"/>
                  </a:lnTo>
                  <a:lnTo>
                    <a:pt x="1296" y="1111"/>
                  </a:lnTo>
                  <a:lnTo>
                    <a:pt x="1271" y="1096"/>
                  </a:lnTo>
                  <a:lnTo>
                    <a:pt x="1245" y="1081"/>
                  </a:lnTo>
                  <a:lnTo>
                    <a:pt x="1221" y="1064"/>
                  </a:lnTo>
                  <a:lnTo>
                    <a:pt x="1198" y="1047"/>
                  </a:lnTo>
                  <a:lnTo>
                    <a:pt x="1176" y="1028"/>
                  </a:lnTo>
                  <a:lnTo>
                    <a:pt x="1155" y="1008"/>
                  </a:lnTo>
                  <a:lnTo>
                    <a:pt x="1135" y="987"/>
                  </a:lnTo>
                  <a:lnTo>
                    <a:pt x="1116" y="966"/>
                  </a:lnTo>
                  <a:lnTo>
                    <a:pt x="1099" y="944"/>
                  </a:lnTo>
                  <a:lnTo>
                    <a:pt x="1082" y="921"/>
                  </a:lnTo>
                  <a:lnTo>
                    <a:pt x="1067" y="897"/>
                  </a:lnTo>
                  <a:lnTo>
                    <a:pt x="1053" y="873"/>
                  </a:lnTo>
                  <a:lnTo>
                    <a:pt x="1040" y="847"/>
                  </a:lnTo>
                  <a:lnTo>
                    <a:pt x="1028" y="822"/>
                  </a:lnTo>
                  <a:lnTo>
                    <a:pt x="1017" y="795"/>
                  </a:lnTo>
                  <a:lnTo>
                    <a:pt x="1008" y="769"/>
                  </a:lnTo>
                  <a:lnTo>
                    <a:pt x="1000" y="741"/>
                  </a:lnTo>
                  <a:lnTo>
                    <a:pt x="994" y="714"/>
                  </a:lnTo>
                  <a:lnTo>
                    <a:pt x="988" y="686"/>
                  </a:lnTo>
                  <a:lnTo>
                    <a:pt x="984" y="659"/>
                  </a:lnTo>
                  <a:lnTo>
                    <a:pt x="982" y="630"/>
                  </a:lnTo>
                  <a:lnTo>
                    <a:pt x="981" y="601"/>
                  </a:lnTo>
                  <a:lnTo>
                    <a:pt x="981" y="573"/>
                  </a:lnTo>
                  <a:lnTo>
                    <a:pt x="982" y="544"/>
                  </a:lnTo>
                  <a:lnTo>
                    <a:pt x="985" y="514"/>
                  </a:lnTo>
                  <a:lnTo>
                    <a:pt x="989" y="485"/>
                  </a:lnTo>
                  <a:lnTo>
                    <a:pt x="995" y="457"/>
                  </a:lnTo>
                  <a:lnTo>
                    <a:pt x="1003" y="428"/>
                  </a:lnTo>
                  <a:lnTo>
                    <a:pt x="1011" y="399"/>
                  </a:lnTo>
                  <a:lnTo>
                    <a:pt x="1022" y="371"/>
                  </a:lnTo>
                  <a:lnTo>
                    <a:pt x="1033" y="343"/>
                  </a:lnTo>
                  <a:lnTo>
                    <a:pt x="1047" y="317"/>
                  </a:lnTo>
                  <a:lnTo>
                    <a:pt x="1061" y="290"/>
                  </a:lnTo>
                  <a:lnTo>
                    <a:pt x="1078" y="265"/>
                  </a:lnTo>
                  <a:lnTo>
                    <a:pt x="1094" y="242"/>
                  </a:lnTo>
                  <a:lnTo>
                    <a:pt x="1112" y="219"/>
                  </a:lnTo>
                  <a:lnTo>
                    <a:pt x="1131" y="197"/>
                  </a:lnTo>
                  <a:lnTo>
                    <a:pt x="1149" y="176"/>
                  </a:lnTo>
                  <a:lnTo>
                    <a:pt x="1170" y="156"/>
                  </a:lnTo>
                  <a:lnTo>
                    <a:pt x="1192" y="137"/>
                  </a:lnTo>
                  <a:lnTo>
                    <a:pt x="1214" y="119"/>
                  </a:lnTo>
                  <a:lnTo>
                    <a:pt x="1237" y="103"/>
                  </a:lnTo>
                  <a:lnTo>
                    <a:pt x="1261" y="87"/>
                  </a:lnTo>
                  <a:lnTo>
                    <a:pt x="1286" y="73"/>
                  </a:lnTo>
                  <a:lnTo>
                    <a:pt x="1310" y="60"/>
                  </a:lnTo>
                  <a:lnTo>
                    <a:pt x="1337" y="49"/>
                  </a:lnTo>
                  <a:lnTo>
                    <a:pt x="1362" y="38"/>
                  </a:lnTo>
                  <a:lnTo>
                    <a:pt x="1390" y="29"/>
                  </a:lnTo>
                  <a:lnTo>
                    <a:pt x="1416" y="20"/>
                  </a:lnTo>
                  <a:lnTo>
                    <a:pt x="1444" y="13"/>
                  </a:lnTo>
                  <a:lnTo>
                    <a:pt x="1471" y="8"/>
                  </a:lnTo>
                  <a:lnTo>
                    <a:pt x="1500" y="5"/>
                  </a:lnTo>
                  <a:lnTo>
                    <a:pt x="1529" y="1"/>
                  </a:lnTo>
                  <a:lnTo>
                    <a:pt x="1557" y="0"/>
                  </a:lnTo>
                  <a:lnTo>
                    <a:pt x="1586" y="0"/>
                  </a:lnTo>
                  <a:lnTo>
                    <a:pt x="1615" y="2"/>
                  </a:lnTo>
                  <a:lnTo>
                    <a:pt x="1643" y="5"/>
                  </a:lnTo>
                  <a:lnTo>
                    <a:pt x="1672" y="9"/>
                  </a:lnTo>
                  <a:lnTo>
                    <a:pt x="1701" y="16"/>
                  </a:lnTo>
                  <a:lnTo>
                    <a:pt x="1729" y="23"/>
                  </a:lnTo>
                  <a:lnTo>
                    <a:pt x="1758" y="32"/>
                  </a:lnTo>
                  <a:lnTo>
                    <a:pt x="1787" y="42"/>
                  </a:lnTo>
                  <a:lnTo>
                    <a:pt x="1814" y="54"/>
                  </a:lnTo>
                  <a:lnTo>
                    <a:pt x="1842" y="67"/>
                  </a:lnTo>
                  <a:lnTo>
                    <a:pt x="1867" y="82"/>
                  </a:lnTo>
                  <a:lnTo>
                    <a:pt x="1893" y="97"/>
                  </a:lnTo>
                  <a:lnTo>
                    <a:pt x="1917" y="114"/>
                  </a:lnTo>
                  <a:lnTo>
                    <a:pt x="1940" y="131"/>
                  </a:lnTo>
                  <a:lnTo>
                    <a:pt x="1962" y="150"/>
                  </a:lnTo>
                  <a:lnTo>
                    <a:pt x="1983" y="170"/>
                  </a:lnTo>
                  <a:lnTo>
                    <a:pt x="2003" y="191"/>
                  </a:lnTo>
                  <a:lnTo>
                    <a:pt x="2022" y="212"/>
                  </a:lnTo>
                  <a:lnTo>
                    <a:pt x="2039" y="234"/>
                  </a:lnTo>
                  <a:lnTo>
                    <a:pt x="2056" y="257"/>
                  </a:lnTo>
                  <a:lnTo>
                    <a:pt x="2070" y="281"/>
                  </a:lnTo>
                  <a:lnTo>
                    <a:pt x="2084" y="306"/>
                  </a:lnTo>
                  <a:lnTo>
                    <a:pt x="2098" y="331"/>
                  </a:lnTo>
                  <a:lnTo>
                    <a:pt x="2110" y="356"/>
                  </a:lnTo>
                  <a:lnTo>
                    <a:pt x="2120" y="383"/>
                  </a:lnTo>
                  <a:lnTo>
                    <a:pt x="2130" y="409"/>
                  </a:lnTo>
                  <a:lnTo>
                    <a:pt x="2137" y="437"/>
                  </a:lnTo>
                  <a:lnTo>
                    <a:pt x="2144" y="465"/>
                  </a:lnTo>
                  <a:lnTo>
                    <a:pt x="2149" y="492"/>
                  </a:lnTo>
                  <a:lnTo>
                    <a:pt x="2154" y="520"/>
                  </a:lnTo>
                  <a:lnTo>
                    <a:pt x="2156" y="548"/>
                  </a:lnTo>
                  <a:lnTo>
                    <a:pt x="2157" y="577"/>
                  </a:lnTo>
                  <a:lnTo>
                    <a:pt x="2157" y="606"/>
                  </a:lnTo>
                  <a:lnTo>
                    <a:pt x="2156" y="634"/>
                  </a:lnTo>
                  <a:lnTo>
                    <a:pt x="2153" y="663"/>
                  </a:lnTo>
                  <a:lnTo>
                    <a:pt x="2148" y="693"/>
                  </a:lnTo>
                  <a:lnTo>
                    <a:pt x="2143" y="721"/>
                  </a:lnTo>
                  <a:lnTo>
                    <a:pt x="2135" y="750"/>
                  </a:lnTo>
                  <a:lnTo>
                    <a:pt x="2126" y="779"/>
                  </a:lnTo>
                  <a:lnTo>
                    <a:pt x="2115" y="808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57" name="Freeform 11"/>
            <p:cNvSpPr>
              <a:spLocks noEditPoints="1"/>
            </p:cNvSpPr>
            <p:nvPr/>
          </p:nvSpPr>
          <p:spPr bwMode="auto">
            <a:xfrm>
              <a:off x="4770876" y="533623"/>
              <a:ext cx="345586" cy="309973"/>
            </a:xfrm>
            <a:custGeom>
              <a:avLst/>
              <a:gdLst>
                <a:gd name="T0" fmla="*/ 2147483646 w 3144"/>
                <a:gd name="T1" fmla="*/ 2147483646 h 2820"/>
                <a:gd name="T2" fmla="*/ 2147483646 w 3144"/>
                <a:gd name="T3" fmla="*/ 2147483646 h 2820"/>
                <a:gd name="T4" fmla="*/ 2147483646 w 3144"/>
                <a:gd name="T5" fmla="*/ 2147483646 h 2820"/>
                <a:gd name="T6" fmla="*/ 2147483646 w 3144"/>
                <a:gd name="T7" fmla="*/ 2147483646 h 2820"/>
                <a:gd name="T8" fmla="*/ 2147483646 w 3144"/>
                <a:gd name="T9" fmla="*/ 2147483646 h 2820"/>
                <a:gd name="T10" fmla="*/ 2147483646 w 3144"/>
                <a:gd name="T11" fmla="*/ 2147483646 h 2820"/>
                <a:gd name="T12" fmla="*/ 2147483646 w 3144"/>
                <a:gd name="T13" fmla="*/ 2147483646 h 2820"/>
                <a:gd name="T14" fmla="*/ 2147483646 w 3144"/>
                <a:gd name="T15" fmla="*/ 2147483646 h 2820"/>
                <a:gd name="T16" fmla="*/ 2147483646 w 3144"/>
                <a:gd name="T17" fmla="*/ 2147483646 h 2820"/>
                <a:gd name="T18" fmla="*/ 2147483646 w 3144"/>
                <a:gd name="T19" fmla="*/ 2147483646 h 2820"/>
                <a:gd name="T20" fmla="*/ 2147483646 w 3144"/>
                <a:gd name="T21" fmla="*/ 2147483646 h 2820"/>
                <a:gd name="T22" fmla="*/ 2147483646 w 3144"/>
                <a:gd name="T23" fmla="*/ 2147483646 h 2820"/>
                <a:gd name="T24" fmla="*/ 2147483646 w 3144"/>
                <a:gd name="T25" fmla="*/ 2147483646 h 2820"/>
                <a:gd name="T26" fmla="*/ 2147483646 w 3144"/>
                <a:gd name="T27" fmla="*/ 2147483646 h 2820"/>
                <a:gd name="T28" fmla="*/ 2147483646 w 3144"/>
                <a:gd name="T29" fmla="*/ 2147483646 h 2820"/>
                <a:gd name="T30" fmla="*/ 2147483646 w 3144"/>
                <a:gd name="T31" fmla="*/ 2147483646 h 2820"/>
                <a:gd name="T32" fmla="*/ 2147483646 w 3144"/>
                <a:gd name="T33" fmla="*/ 2147483646 h 2820"/>
                <a:gd name="T34" fmla="*/ 2147483646 w 3144"/>
                <a:gd name="T35" fmla="*/ 2147483646 h 2820"/>
                <a:gd name="T36" fmla="*/ 2147483646 w 3144"/>
                <a:gd name="T37" fmla="*/ 2147483646 h 2820"/>
                <a:gd name="T38" fmla="*/ 2147483646 w 3144"/>
                <a:gd name="T39" fmla="*/ 2147483646 h 2820"/>
                <a:gd name="T40" fmla="*/ 2147483646 w 3144"/>
                <a:gd name="T41" fmla="*/ 2147483646 h 2820"/>
                <a:gd name="T42" fmla="*/ 2147483646 w 3144"/>
                <a:gd name="T43" fmla="*/ 2147483646 h 2820"/>
                <a:gd name="T44" fmla="*/ 2147483646 w 3144"/>
                <a:gd name="T45" fmla="*/ 2147483646 h 2820"/>
                <a:gd name="T46" fmla="*/ 2147483646 w 3144"/>
                <a:gd name="T47" fmla="*/ 2147483646 h 2820"/>
                <a:gd name="T48" fmla="*/ 2147483646 w 3144"/>
                <a:gd name="T49" fmla="*/ 2147483646 h 2820"/>
                <a:gd name="T50" fmla="*/ 2147483646 w 3144"/>
                <a:gd name="T51" fmla="*/ 2147483646 h 2820"/>
                <a:gd name="T52" fmla="*/ 2147483646 w 3144"/>
                <a:gd name="T53" fmla="*/ 2147483646 h 2820"/>
                <a:gd name="T54" fmla="*/ 2147483646 w 3144"/>
                <a:gd name="T55" fmla="*/ 2147483646 h 2820"/>
                <a:gd name="T56" fmla="*/ 2147483646 w 3144"/>
                <a:gd name="T57" fmla="*/ 2147483646 h 2820"/>
                <a:gd name="T58" fmla="*/ 2147483646 w 3144"/>
                <a:gd name="T59" fmla="*/ 2147483646 h 2820"/>
                <a:gd name="T60" fmla="*/ 2147483646 w 3144"/>
                <a:gd name="T61" fmla="*/ 2147483646 h 2820"/>
                <a:gd name="T62" fmla="*/ 2147483646 w 3144"/>
                <a:gd name="T63" fmla="*/ 2147483646 h 2820"/>
                <a:gd name="T64" fmla="*/ 2147483646 w 3144"/>
                <a:gd name="T65" fmla="*/ 2147483646 h 2820"/>
                <a:gd name="T66" fmla="*/ 2147483646 w 3144"/>
                <a:gd name="T67" fmla="*/ 2147483646 h 2820"/>
                <a:gd name="T68" fmla="*/ 2147483646 w 3144"/>
                <a:gd name="T69" fmla="*/ 2147483646 h 2820"/>
                <a:gd name="T70" fmla="*/ 2147483646 w 3144"/>
                <a:gd name="T71" fmla="*/ 2147483646 h 2820"/>
                <a:gd name="T72" fmla="*/ 2147483646 w 3144"/>
                <a:gd name="T73" fmla="*/ 2147483646 h 2820"/>
                <a:gd name="T74" fmla="*/ 2147483646 w 3144"/>
                <a:gd name="T75" fmla="*/ 2147483646 h 2820"/>
                <a:gd name="T76" fmla="*/ 2147483646 w 3144"/>
                <a:gd name="T77" fmla="*/ 2147483646 h 2820"/>
                <a:gd name="T78" fmla="*/ 2147483646 w 3144"/>
                <a:gd name="T79" fmla="*/ 2147483646 h 2820"/>
                <a:gd name="T80" fmla="*/ 2147483646 w 3144"/>
                <a:gd name="T81" fmla="*/ 2147483646 h 2820"/>
                <a:gd name="T82" fmla="*/ 2147483646 w 3144"/>
                <a:gd name="T83" fmla="*/ 2147483646 h 2820"/>
                <a:gd name="T84" fmla="*/ 2147483646 w 3144"/>
                <a:gd name="T85" fmla="*/ 2147483646 h 2820"/>
                <a:gd name="T86" fmla="*/ 2147483646 w 3144"/>
                <a:gd name="T87" fmla="*/ 2147483646 h 2820"/>
                <a:gd name="T88" fmla="*/ 2147483646 w 3144"/>
                <a:gd name="T89" fmla="*/ 2147483646 h 2820"/>
                <a:gd name="T90" fmla="*/ 2147483646 w 3144"/>
                <a:gd name="T91" fmla="*/ 2147483646 h 2820"/>
                <a:gd name="T92" fmla="*/ 584345146 w 3144"/>
                <a:gd name="T93" fmla="*/ 2147483646 h 2820"/>
                <a:gd name="T94" fmla="*/ 1605632127 w 3144"/>
                <a:gd name="T95" fmla="*/ 2147483646 h 2820"/>
                <a:gd name="T96" fmla="*/ 2147483646 w 3144"/>
                <a:gd name="T97" fmla="*/ 2147483646 h 2820"/>
                <a:gd name="T98" fmla="*/ 2147483646 w 3144"/>
                <a:gd name="T99" fmla="*/ 2147483646 h 2820"/>
                <a:gd name="T100" fmla="*/ 2147483646 w 3144"/>
                <a:gd name="T101" fmla="*/ 2147483646 h 2820"/>
                <a:gd name="T102" fmla="*/ 2147483646 w 3144"/>
                <a:gd name="T103" fmla="*/ 1459565688 h 2820"/>
                <a:gd name="T104" fmla="*/ 2147483646 w 3144"/>
                <a:gd name="T105" fmla="*/ 292174065 h 2820"/>
                <a:gd name="T106" fmla="*/ 2147483646 w 3144"/>
                <a:gd name="T107" fmla="*/ 2147483646 h 2820"/>
                <a:gd name="T108" fmla="*/ 2147483646 w 3144"/>
                <a:gd name="T109" fmla="*/ 2147483646 h 28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144" h="2820">
                  <a:moveTo>
                    <a:pt x="802" y="1987"/>
                  </a:moveTo>
                  <a:lnTo>
                    <a:pt x="1243" y="2351"/>
                  </a:lnTo>
                  <a:lnTo>
                    <a:pt x="1254" y="2359"/>
                  </a:lnTo>
                  <a:lnTo>
                    <a:pt x="1264" y="2367"/>
                  </a:lnTo>
                  <a:lnTo>
                    <a:pt x="1275" y="2373"/>
                  </a:lnTo>
                  <a:lnTo>
                    <a:pt x="1286" y="2380"/>
                  </a:lnTo>
                  <a:lnTo>
                    <a:pt x="1297" y="2386"/>
                  </a:lnTo>
                  <a:lnTo>
                    <a:pt x="1309" y="2390"/>
                  </a:lnTo>
                  <a:lnTo>
                    <a:pt x="1320" y="2394"/>
                  </a:lnTo>
                  <a:lnTo>
                    <a:pt x="1332" y="2399"/>
                  </a:lnTo>
                  <a:lnTo>
                    <a:pt x="1345" y="2402"/>
                  </a:lnTo>
                  <a:lnTo>
                    <a:pt x="1357" y="2404"/>
                  </a:lnTo>
                  <a:lnTo>
                    <a:pt x="1369" y="2407"/>
                  </a:lnTo>
                  <a:lnTo>
                    <a:pt x="1381" y="2408"/>
                  </a:lnTo>
                  <a:lnTo>
                    <a:pt x="1393" y="2409"/>
                  </a:lnTo>
                  <a:lnTo>
                    <a:pt x="1405" y="2409"/>
                  </a:lnTo>
                  <a:lnTo>
                    <a:pt x="1417" y="2409"/>
                  </a:lnTo>
                  <a:lnTo>
                    <a:pt x="1430" y="2408"/>
                  </a:lnTo>
                  <a:lnTo>
                    <a:pt x="1442" y="2407"/>
                  </a:lnTo>
                  <a:lnTo>
                    <a:pt x="1454" y="2404"/>
                  </a:lnTo>
                  <a:lnTo>
                    <a:pt x="1466" y="2401"/>
                  </a:lnTo>
                  <a:lnTo>
                    <a:pt x="1477" y="2399"/>
                  </a:lnTo>
                  <a:lnTo>
                    <a:pt x="1489" y="2394"/>
                  </a:lnTo>
                  <a:lnTo>
                    <a:pt x="1500" y="2390"/>
                  </a:lnTo>
                  <a:lnTo>
                    <a:pt x="1512" y="2386"/>
                  </a:lnTo>
                  <a:lnTo>
                    <a:pt x="1523" y="2380"/>
                  </a:lnTo>
                  <a:lnTo>
                    <a:pt x="1533" y="2375"/>
                  </a:lnTo>
                  <a:lnTo>
                    <a:pt x="1544" y="2368"/>
                  </a:lnTo>
                  <a:lnTo>
                    <a:pt x="1554" y="2360"/>
                  </a:lnTo>
                  <a:lnTo>
                    <a:pt x="1564" y="2352"/>
                  </a:lnTo>
                  <a:lnTo>
                    <a:pt x="1574" y="2345"/>
                  </a:lnTo>
                  <a:lnTo>
                    <a:pt x="1584" y="2336"/>
                  </a:lnTo>
                  <a:lnTo>
                    <a:pt x="1593" y="2326"/>
                  </a:lnTo>
                  <a:lnTo>
                    <a:pt x="1600" y="2317"/>
                  </a:lnTo>
                  <a:lnTo>
                    <a:pt x="1663" y="2241"/>
                  </a:lnTo>
                  <a:lnTo>
                    <a:pt x="2295" y="2763"/>
                  </a:lnTo>
                  <a:lnTo>
                    <a:pt x="2305" y="2770"/>
                  </a:lnTo>
                  <a:lnTo>
                    <a:pt x="2316" y="2778"/>
                  </a:lnTo>
                  <a:lnTo>
                    <a:pt x="2327" y="2785"/>
                  </a:lnTo>
                  <a:lnTo>
                    <a:pt x="2338" y="2791"/>
                  </a:lnTo>
                  <a:lnTo>
                    <a:pt x="2349" y="2797"/>
                  </a:lnTo>
                  <a:lnTo>
                    <a:pt x="2360" y="2801"/>
                  </a:lnTo>
                  <a:lnTo>
                    <a:pt x="2372" y="2806"/>
                  </a:lnTo>
                  <a:lnTo>
                    <a:pt x="2385" y="2810"/>
                  </a:lnTo>
                  <a:lnTo>
                    <a:pt x="2397" y="2813"/>
                  </a:lnTo>
                  <a:lnTo>
                    <a:pt x="2408" y="2816"/>
                  </a:lnTo>
                  <a:lnTo>
                    <a:pt x="2420" y="2818"/>
                  </a:lnTo>
                  <a:lnTo>
                    <a:pt x="2432" y="2819"/>
                  </a:lnTo>
                  <a:lnTo>
                    <a:pt x="2445" y="2820"/>
                  </a:lnTo>
                  <a:lnTo>
                    <a:pt x="2457" y="2820"/>
                  </a:lnTo>
                  <a:lnTo>
                    <a:pt x="2469" y="2820"/>
                  </a:lnTo>
                  <a:lnTo>
                    <a:pt x="2482" y="2819"/>
                  </a:lnTo>
                  <a:lnTo>
                    <a:pt x="2494" y="2818"/>
                  </a:lnTo>
                  <a:lnTo>
                    <a:pt x="2506" y="2816"/>
                  </a:lnTo>
                  <a:lnTo>
                    <a:pt x="2517" y="2813"/>
                  </a:lnTo>
                  <a:lnTo>
                    <a:pt x="2529" y="2810"/>
                  </a:lnTo>
                  <a:lnTo>
                    <a:pt x="2541" y="2806"/>
                  </a:lnTo>
                  <a:lnTo>
                    <a:pt x="2552" y="2801"/>
                  </a:lnTo>
                  <a:lnTo>
                    <a:pt x="2563" y="2797"/>
                  </a:lnTo>
                  <a:lnTo>
                    <a:pt x="2575" y="2791"/>
                  </a:lnTo>
                  <a:lnTo>
                    <a:pt x="2585" y="2786"/>
                  </a:lnTo>
                  <a:lnTo>
                    <a:pt x="2596" y="2779"/>
                  </a:lnTo>
                  <a:lnTo>
                    <a:pt x="2606" y="2772"/>
                  </a:lnTo>
                  <a:lnTo>
                    <a:pt x="2616" y="2764"/>
                  </a:lnTo>
                  <a:lnTo>
                    <a:pt x="2626" y="2756"/>
                  </a:lnTo>
                  <a:lnTo>
                    <a:pt x="2636" y="2747"/>
                  </a:lnTo>
                  <a:lnTo>
                    <a:pt x="2645" y="2737"/>
                  </a:lnTo>
                  <a:lnTo>
                    <a:pt x="2652" y="2729"/>
                  </a:lnTo>
                  <a:lnTo>
                    <a:pt x="3087" y="2201"/>
                  </a:lnTo>
                  <a:lnTo>
                    <a:pt x="3095" y="2191"/>
                  </a:lnTo>
                  <a:lnTo>
                    <a:pt x="3102" y="2180"/>
                  </a:lnTo>
                  <a:lnTo>
                    <a:pt x="3109" y="2171"/>
                  </a:lnTo>
                  <a:lnTo>
                    <a:pt x="3115" y="2159"/>
                  </a:lnTo>
                  <a:lnTo>
                    <a:pt x="3121" y="2147"/>
                  </a:lnTo>
                  <a:lnTo>
                    <a:pt x="3126" y="2136"/>
                  </a:lnTo>
                  <a:lnTo>
                    <a:pt x="3130" y="2124"/>
                  </a:lnTo>
                  <a:lnTo>
                    <a:pt x="3134" y="2113"/>
                  </a:lnTo>
                  <a:lnTo>
                    <a:pt x="3137" y="2101"/>
                  </a:lnTo>
                  <a:lnTo>
                    <a:pt x="3140" y="2089"/>
                  </a:lnTo>
                  <a:lnTo>
                    <a:pt x="3142" y="2077"/>
                  </a:lnTo>
                  <a:lnTo>
                    <a:pt x="3143" y="2065"/>
                  </a:lnTo>
                  <a:lnTo>
                    <a:pt x="3144" y="2053"/>
                  </a:lnTo>
                  <a:lnTo>
                    <a:pt x="3144" y="2040"/>
                  </a:lnTo>
                  <a:lnTo>
                    <a:pt x="3144" y="2028"/>
                  </a:lnTo>
                  <a:lnTo>
                    <a:pt x="3143" y="2016"/>
                  </a:lnTo>
                  <a:lnTo>
                    <a:pt x="3142" y="2004"/>
                  </a:lnTo>
                  <a:lnTo>
                    <a:pt x="3140" y="1992"/>
                  </a:lnTo>
                  <a:lnTo>
                    <a:pt x="3137" y="1980"/>
                  </a:lnTo>
                  <a:lnTo>
                    <a:pt x="3133" y="1968"/>
                  </a:lnTo>
                  <a:lnTo>
                    <a:pt x="3130" y="1957"/>
                  </a:lnTo>
                  <a:lnTo>
                    <a:pt x="3126" y="1944"/>
                  </a:lnTo>
                  <a:lnTo>
                    <a:pt x="3121" y="1933"/>
                  </a:lnTo>
                  <a:lnTo>
                    <a:pt x="3116" y="1922"/>
                  </a:lnTo>
                  <a:lnTo>
                    <a:pt x="3109" y="1911"/>
                  </a:lnTo>
                  <a:lnTo>
                    <a:pt x="3102" y="1901"/>
                  </a:lnTo>
                  <a:lnTo>
                    <a:pt x="3096" y="1890"/>
                  </a:lnTo>
                  <a:lnTo>
                    <a:pt x="3088" y="1880"/>
                  </a:lnTo>
                  <a:lnTo>
                    <a:pt x="3080" y="1871"/>
                  </a:lnTo>
                  <a:lnTo>
                    <a:pt x="3072" y="1862"/>
                  </a:lnTo>
                  <a:lnTo>
                    <a:pt x="3062" y="1853"/>
                  </a:lnTo>
                  <a:lnTo>
                    <a:pt x="3052" y="1844"/>
                  </a:lnTo>
                  <a:lnTo>
                    <a:pt x="2417" y="1320"/>
                  </a:lnTo>
                  <a:lnTo>
                    <a:pt x="2478" y="1245"/>
                  </a:lnTo>
                  <a:lnTo>
                    <a:pt x="2486" y="1235"/>
                  </a:lnTo>
                  <a:lnTo>
                    <a:pt x="2494" y="1224"/>
                  </a:lnTo>
                  <a:lnTo>
                    <a:pt x="2500" y="1213"/>
                  </a:lnTo>
                  <a:lnTo>
                    <a:pt x="2507" y="1202"/>
                  </a:lnTo>
                  <a:lnTo>
                    <a:pt x="2512" y="1191"/>
                  </a:lnTo>
                  <a:lnTo>
                    <a:pt x="2518" y="1180"/>
                  </a:lnTo>
                  <a:lnTo>
                    <a:pt x="2522" y="1168"/>
                  </a:lnTo>
                  <a:lnTo>
                    <a:pt x="2526" y="1156"/>
                  </a:lnTo>
                  <a:lnTo>
                    <a:pt x="2529" y="1145"/>
                  </a:lnTo>
                  <a:lnTo>
                    <a:pt x="2531" y="1133"/>
                  </a:lnTo>
                  <a:lnTo>
                    <a:pt x="2533" y="1121"/>
                  </a:lnTo>
                  <a:lnTo>
                    <a:pt x="2534" y="1108"/>
                  </a:lnTo>
                  <a:lnTo>
                    <a:pt x="2536" y="1096"/>
                  </a:lnTo>
                  <a:lnTo>
                    <a:pt x="2536" y="1083"/>
                  </a:lnTo>
                  <a:lnTo>
                    <a:pt x="2536" y="1071"/>
                  </a:lnTo>
                  <a:lnTo>
                    <a:pt x="2534" y="1059"/>
                  </a:lnTo>
                  <a:lnTo>
                    <a:pt x="2533" y="1047"/>
                  </a:lnTo>
                  <a:lnTo>
                    <a:pt x="2531" y="1035"/>
                  </a:lnTo>
                  <a:lnTo>
                    <a:pt x="2529" y="1024"/>
                  </a:lnTo>
                  <a:lnTo>
                    <a:pt x="2526" y="1011"/>
                  </a:lnTo>
                  <a:lnTo>
                    <a:pt x="2522" y="999"/>
                  </a:lnTo>
                  <a:lnTo>
                    <a:pt x="2518" y="988"/>
                  </a:lnTo>
                  <a:lnTo>
                    <a:pt x="2512" y="977"/>
                  </a:lnTo>
                  <a:lnTo>
                    <a:pt x="2507" y="966"/>
                  </a:lnTo>
                  <a:lnTo>
                    <a:pt x="2501" y="955"/>
                  </a:lnTo>
                  <a:lnTo>
                    <a:pt x="2495" y="944"/>
                  </a:lnTo>
                  <a:lnTo>
                    <a:pt x="2488" y="934"/>
                  </a:lnTo>
                  <a:lnTo>
                    <a:pt x="2480" y="924"/>
                  </a:lnTo>
                  <a:lnTo>
                    <a:pt x="2472" y="914"/>
                  </a:lnTo>
                  <a:lnTo>
                    <a:pt x="2463" y="904"/>
                  </a:lnTo>
                  <a:lnTo>
                    <a:pt x="2454" y="896"/>
                  </a:lnTo>
                  <a:lnTo>
                    <a:pt x="2444" y="888"/>
                  </a:lnTo>
                  <a:lnTo>
                    <a:pt x="2006" y="527"/>
                  </a:lnTo>
                  <a:lnTo>
                    <a:pt x="1996" y="518"/>
                  </a:lnTo>
                  <a:lnTo>
                    <a:pt x="1985" y="512"/>
                  </a:lnTo>
                  <a:lnTo>
                    <a:pt x="1974" y="504"/>
                  </a:lnTo>
                  <a:lnTo>
                    <a:pt x="1963" y="499"/>
                  </a:lnTo>
                  <a:lnTo>
                    <a:pt x="1952" y="493"/>
                  </a:lnTo>
                  <a:lnTo>
                    <a:pt x="1941" y="488"/>
                  </a:lnTo>
                  <a:lnTo>
                    <a:pt x="1929" y="483"/>
                  </a:lnTo>
                  <a:lnTo>
                    <a:pt x="1917" y="480"/>
                  </a:lnTo>
                  <a:lnTo>
                    <a:pt x="1906" y="476"/>
                  </a:lnTo>
                  <a:lnTo>
                    <a:pt x="1894" y="473"/>
                  </a:lnTo>
                  <a:lnTo>
                    <a:pt x="1882" y="472"/>
                  </a:lnTo>
                  <a:lnTo>
                    <a:pt x="1870" y="470"/>
                  </a:lnTo>
                  <a:lnTo>
                    <a:pt x="1857" y="470"/>
                  </a:lnTo>
                  <a:lnTo>
                    <a:pt x="1844" y="469"/>
                  </a:lnTo>
                  <a:lnTo>
                    <a:pt x="1832" y="470"/>
                  </a:lnTo>
                  <a:lnTo>
                    <a:pt x="1820" y="470"/>
                  </a:lnTo>
                  <a:lnTo>
                    <a:pt x="1808" y="472"/>
                  </a:lnTo>
                  <a:lnTo>
                    <a:pt x="1796" y="473"/>
                  </a:lnTo>
                  <a:lnTo>
                    <a:pt x="1785" y="476"/>
                  </a:lnTo>
                  <a:lnTo>
                    <a:pt x="1772" y="480"/>
                  </a:lnTo>
                  <a:lnTo>
                    <a:pt x="1760" y="483"/>
                  </a:lnTo>
                  <a:lnTo>
                    <a:pt x="1749" y="488"/>
                  </a:lnTo>
                  <a:lnTo>
                    <a:pt x="1738" y="492"/>
                  </a:lnTo>
                  <a:lnTo>
                    <a:pt x="1727" y="497"/>
                  </a:lnTo>
                  <a:lnTo>
                    <a:pt x="1716" y="504"/>
                  </a:lnTo>
                  <a:lnTo>
                    <a:pt x="1705" y="511"/>
                  </a:lnTo>
                  <a:lnTo>
                    <a:pt x="1695" y="517"/>
                  </a:lnTo>
                  <a:lnTo>
                    <a:pt x="1685" y="525"/>
                  </a:lnTo>
                  <a:lnTo>
                    <a:pt x="1675" y="534"/>
                  </a:lnTo>
                  <a:lnTo>
                    <a:pt x="1666" y="543"/>
                  </a:lnTo>
                  <a:lnTo>
                    <a:pt x="1657" y="551"/>
                  </a:lnTo>
                  <a:lnTo>
                    <a:pt x="1649" y="561"/>
                  </a:lnTo>
                  <a:lnTo>
                    <a:pt x="768" y="1630"/>
                  </a:lnTo>
                  <a:lnTo>
                    <a:pt x="760" y="1641"/>
                  </a:lnTo>
                  <a:lnTo>
                    <a:pt x="752" y="1651"/>
                  </a:lnTo>
                  <a:lnTo>
                    <a:pt x="745" y="1662"/>
                  </a:lnTo>
                  <a:lnTo>
                    <a:pt x="739" y="1674"/>
                  </a:lnTo>
                  <a:lnTo>
                    <a:pt x="733" y="1685"/>
                  </a:lnTo>
                  <a:lnTo>
                    <a:pt x="728" y="1696"/>
                  </a:lnTo>
                  <a:lnTo>
                    <a:pt x="724" y="1708"/>
                  </a:lnTo>
                  <a:lnTo>
                    <a:pt x="719" y="1721"/>
                  </a:lnTo>
                  <a:lnTo>
                    <a:pt x="716" y="1733"/>
                  </a:lnTo>
                  <a:lnTo>
                    <a:pt x="714" y="1745"/>
                  </a:lnTo>
                  <a:lnTo>
                    <a:pt x="712" y="1757"/>
                  </a:lnTo>
                  <a:lnTo>
                    <a:pt x="711" y="1769"/>
                  </a:lnTo>
                  <a:lnTo>
                    <a:pt x="709" y="1781"/>
                  </a:lnTo>
                  <a:lnTo>
                    <a:pt x="709" y="1793"/>
                  </a:lnTo>
                  <a:lnTo>
                    <a:pt x="709" y="1805"/>
                  </a:lnTo>
                  <a:lnTo>
                    <a:pt x="711" y="1818"/>
                  </a:lnTo>
                  <a:lnTo>
                    <a:pt x="712" y="1830"/>
                  </a:lnTo>
                  <a:lnTo>
                    <a:pt x="714" y="1841"/>
                  </a:lnTo>
                  <a:lnTo>
                    <a:pt x="717" y="1853"/>
                  </a:lnTo>
                  <a:lnTo>
                    <a:pt x="720" y="1865"/>
                  </a:lnTo>
                  <a:lnTo>
                    <a:pt x="724" y="1876"/>
                  </a:lnTo>
                  <a:lnTo>
                    <a:pt x="728" y="1888"/>
                  </a:lnTo>
                  <a:lnTo>
                    <a:pt x="734" y="1899"/>
                  </a:lnTo>
                  <a:lnTo>
                    <a:pt x="739" y="1910"/>
                  </a:lnTo>
                  <a:lnTo>
                    <a:pt x="745" y="1921"/>
                  </a:lnTo>
                  <a:lnTo>
                    <a:pt x="751" y="1931"/>
                  </a:lnTo>
                  <a:lnTo>
                    <a:pt x="759" y="1941"/>
                  </a:lnTo>
                  <a:lnTo>
                    <a:pt x="767" y="1951"/>
                  </a:lnTo>
                  <a:lnTo>
                    <a:pt x="774" y="1961"/>
                  </a:lnTo>
                  <a:lnTo>
                    <a:pt x="783" y="1970"/>
                  </a:lnTo>
                  <a:lnTo>
                    <a:pt x="792" y="1980"/>
                  </a:lnTo>
                  <a:lnTo>
                    <a:pt x="802" y="1987"/>
                  </a:lnTo>
                  <a:close/>
                  <a:moveTo>
                    <a:pt x="963" y="134"/>
                  </a:moveTo>
                  <a:lnTo>
                    <a:pt x="986" y="153"/>
                  </a:lnTo>
                  <a:lnTo>
                    <a:pt x="1008" y="174"/>
                  </a:lnTo>
                  <a:lnTo>
                    <a:pt x="1028" y="196"/>
                  </a:lnTo>
                  <a:lnTo>
                    <a:pt x="1047" y="218"/>
                  </a:lnTo>
                  <a:lnTo>
                    <a:pt x="1066" y="242"/>
                  </a:lnTo>
                  <a:lnTo>
                    <a:pt x="1082" y="266"/>
                  </a:lnTo>
                  <a:lnTo>
                    <a:pt x="1096" y="290"/>
                  </a:lnTo>
                  <a:lnTo>
                    <a:pt x="1111" y="315"/>
                  </a:lnTo>
                  <a:lnTo>
                    <a:pt x="1124" y="341"/>
                  </a:lnTo>
                  <a:lnTo>
                    <a:pt x="1135" y="367"/>
                  </a:lnTo>
                  <a:lnTo>
                    <a:pt x="1145" y="394"/>
                  </a:lnTo>
                  <a:lnTo>
                    <a:pt x="1154" y="421"/>
                  </a:lnTo>
                  <a:lnTo>
                    <a:pt x="1160" y="448"/>
                  </a:lnTo>
                  <a:lnTo>
                    <a:pt x="1167" y="475"/>
                  </a:lnTo>
                  <a:lnTo>
                    <a:pt x="1171" y="504"/>
                  </a:lnTo>
                  <a:lnTo>
                    <a:pt x="1175" y="532"/>
                  </a:lnTo>
                  <a:lnTo>
                    <a:pt x="1177" y="560"/>
                  </a:lnTo>
                  <a:lnTo>
                    <a:pt x="1178" y="588"/>
                  </a:lnTo>
                  <a:lnTo>
                    <a:pt x="1177" y="617"/>
                  </a:lnTo>
                  <a:lnTo>
                    <a:pt x="1175" y="644"/>
                  </a:lnTo>
                  <a:lnTo>
                    <a:pt x="1171" y="673"/>
                  </a:lnTo>
                  <a:lnTo>
                    <a:pt x="1167" y="700"/>
                  </a:lnTo>
                  <a:lnTo>
                    <a:pt x="1160" y="729"/>
                  </a:lnTo>
                  <a:lnTo>
                    <a:pt x="1154" y="757"/>
                  </a:lnTo>
                  <a:lnTo>
                    <a:pt x="1145" y="784"/>
                  </a:lnTo>
                  <a:lnTo>
                    <a:pt x="1134" y="811"/>
                  </a:lnTo>
                  <a:lnTo>
                    <a:pt x="1123" y="837"/>
                  </a:lnTo>
                  <a:lnTo>
                    <a:pt x="1110" y="864"/>
                  </a:lnTo>
                  <a:lnTo>
                    <a:pt x="1095" y="889"/>
                  </a:lnTo>
                  <a:lnTo>
                    <a:pt x="1080" y="914"/>
                  </a:lnTo>
                  <a:lnTo>
                    <a:pt x="1062" y="939"/>
                  </a:lnTo>
                  <a:lnTo>
                    <a:pt x="1044" y="963"/>
                  </a:lnTo>
                  <a:lnTo>
                    <a:pt x="1024" y="985"/>
                  </a:lnTo>
                  <a:lnTo>
                    <a:pt x="1003" y="1007"/>
                  </a:lnTo>
                  <a:lnTo>
                    <a:pt x="982" y="1028"/>
                  </a:lnTo>
                  <a:lnTo>
                    <a:pt x="959" y="1047"/>
                  </a:lnTo>
                  <a:lnTo>
                    <a:pt x="935" y="1064"/>
                  </a:lnTo>
                  <a:lnTo>
                    <a:pt x="912" y="1081"/>
                  </a:lnTo>
                  <a:lnTo>
                    <a:pt x="887" y="1096"/>
                  </a:lnTo>
                  <a:lnTo>
                    <a:pt x="862" y="1110"/>
                  </a:lnTo>
                  <a:lnTo>
                    <a:pt x="836" y="1123"/>
                  </a:lnTo>
                  <a:lnTo>
                    <a:pt x="810" y="1134"/>
                  </a:lnTo>
                  <a:lnTo>
                    <a:pt x="783" y="1144"/>
                  </a:lnTo>
                  <a:lnTo>
                    <a:pt x="757" y="1153"/>
                  </a:lnTo>
                  <a:lnTo>
                    <a:pt x="729" y="1160"/>
                  </a:lnTo>
                  <a:lnTo>
                    <a:pt x="702" y="1166"/>
                  </a:lnTo>
                  <a:lnTo>
                    <a:pt x="674" y="1171"/>
                  </a:lnTo>
                  <a:lnTo>
                    <a:pt x="645" y="1175"/>
                  </a:lnTo>
                  <a:lnTo>
                    <a:pt x="618" y="1176"/>
                  </a:lnTo>
                  <a:lnTo>
                    <a:pt x="589" y="1177"/>
                  </a:lnTo>
                  <a:lnTo>
                    <a:pt x="561" y="1177"/>
                  </a:lnTo>
                  <a:lnTo>
                    <a:pt x="533" y="1175"/>
                  </a:lnTo>
                  <a:lnTo>
                    <a:pt x="504" y="1171"/>
                  </a:lnTo>
                  <a:lnTo>
                    <a:pt x="477" y="1166"/>
                  </a:lnTo>
                  <a:lnTo>
                    <a:pt x="449" y="1160"/>
                  </a:lnTo>
                  <a:lnTo>
                    <a:pt x="422" y="1153"/>
                  </a:lnTo>
                  <a:lnTo>
                    <a:pt x="394" y="1144"/>
                  </a:lnTo>
                  <a:lnTo>
                    <a:pt x="366" y="1134"/>
                  </a:lnTo>
                  <a:lnTo>
                    <a:pt x="340" y="1122"/>
                  </a:lnTo>
                  <a:lnTo>
                    <a:pt x="314" y="1108"/>
                  </a:lnTo>
                  <a:lnTo>
                    <a:pt x="288" y="1094"/>
                  </a:lnTo>
                  <a:lnTo>
                    <a:pt x="263" y="1079"/>
                  </a:lnTo>
                  <a:lnTo>
                    <a:pt x="239" y="1061"/>
                  </a:lnTo>
                  <a:lnTo>
                    <a:pt x="215" y="1042"/>
                  </a:lnTo>
                  <a:lnTo>
                    <a:pt x="192" y="1022"/>
                  </a:lnTo>
                  <a:lnTo>
                    <a:pt x="170" y="1001"/>
                  </a:lnTo>
                  <a:lnTo>
                    <a:pt x="150" y="981"/>
                  </a:lnTo>
                  <a:lnTo>
                    <a:pt x="130" y="957"/>
                  </a:lnTo>
                  <a:lnTo>
                    <a:pt x="113" y="934"/>
                  </a:lnTo>
                  <a:lnTo>
                    <a:pt x="96" y="911"/>
                  </a:lnTo>
                  <a:lnTo>
                    <a:pt x="82" y="887"/>
                  </a:lnTo>
                  <a:lnTo>
                    <a:pt x="68" y="861"/>
                  </a:lnTo>
                  <a:lnTo>
                    <a:pt x="54" y="835"/>
                  </a:lnTo>
                  <a:lnTo>
                    <a:pt x="43" y="810"/>
                  </a:lnTo>
                  <a:lnTo>
                    <a:pt x="33" y="783"/>
                  </a:lnTo>
                  <a:lnTo>
                    <a:pt x="25" y="756"/>
                  </a:lnTo>
                  <a:lnTo>
                    <a:pt x="18" y="728"/>
                  </a:lnTo>
                  <a:lnTo>
                    <a:pt x="11" y="700"/>
                  </a:lnTo>
                  <a:lnTo>
                    <a:pt x="7" y="673"/>
                  </a:lnTo>
                  <a:lnTo>
                    <a:pt x="4" y="645"/>
                  </a:lnTo>
                  <a:lnTo>
                    <a:pt x="1" y="617"/>
                  </a:lnTo>
                  <a:lnTo>
                    <a:pt x="0" y="588"/>
                  </a:lnTo>
                  <a:lnTo>
                    <a:pt x="1" y="560"/>
                  </a:lnTo>
                  <a:lnTo>
                    <a:pt x="4" y="532"/>
                  </a:lnTo>
                  <a:lnTo>
                    <a:pt x="7" y="504"/>
                  </a:lnTo>
                  <a:lnTo>
                    <a:pt x="11" y="475"/>
                  </a:lnTo>
                  <a:lnTo>
                    <a:pt x="18" y="448"/>
                  </a:lnTo>
                  <a:lnTo>
                    <a:pt x="25" y="420"/>
                  </a:lnTo>
                  <a:lnTo>
                    <a:pt x="33" y="393"/>
                  </a:lnTo>
                  <a:lnTo>
                    <a:pt x="44" y="366"/>
                  </a:lnTo>
                  <a:lnTo>
                    <a:pt x="55" y="340"/>
                  </a:lnTo>
                  <a:lnTo>
                    <a:pt x="69" y="313"/>
                  </a:lnTo>
                  <a:lnTo>
                    <a:pt x="83" y="288"/>
                  </a:lnTo>
                  <a:lnTo>
                    <a:pt x="100" y="263"/>
                  </a:lnTo>
                  <a:lnTo>
                    <a:pt x="116" y="238"/>
                  </a:lnTo>
                  <a:lnTo>
                    <a:pt x="135" y="214"/>
                  </a:lnTo>
                  <a:lnTo>
                    <a:pt x="155" y="191"/>
                  </a:lnTo>
                  <a:lnTo>
                    <a:pt x="176" y="169"/>
                  </a:lnTo>
                  <a:lnTo>
                    <a:pt x="198" y="149"/>
                  </a:lnTo>
                  <a:lnTo>
                    <a:pt x="220" y="130"/>
                  </a:lnTo>
                  <a:lnTo>
                    <a:pt x="243" y="113"/>
                  </a:lnTo>
                  <a:lnTo>
                    <a:pt x="267" y="96"/>
                  </a:lnTo>
                  <a:lnTo>
                    <a:pt x="291" y="81"/>
                  </a:lnTo>
                  <a:lnTo>
                    <a:pt x="317" y="66"/>
                  </a:lnTo>
                  <a:lnTo>
                    <a:pt x="342" y="54"/>
                  </a:lnTo>
                  <a:lnTo>
                    <a:pt x="369" y="42"/>
                  </a:lnTo>
                  <a:lnTo>
                    <a:pt x="395" y="32"/>
                  </a:lnTo>
                  <a:lnTo>
                    <a:pt x="422" y="24"/>
                  </a:lnTo>
                  <a:lnTo>
                    <a:pt x="449" y="17"/>
                  </a:lnTo>
                  <a:lnTo>
                    <a:pt x="477" y="10"/>
                  </a:lnTo>
                  <a:lnTo>
                    <a:pt x="504" y="6"/>
                  </a:lnTo>
                  <a:lnTo>
                    <a:pt x="533" y="2"/>
                  </a:lnTo>
                  <a:lnTo>
                    <a:pt x="561" y="0"/>
                  </a:lnTo>
                  <a:lnTo>
                    <a:pt x="589" y="0"/>
                  </a:lnTo>
                  <a:lnTo>
                    <a:pt x="617" y="0"/>
                  </a:lnTo>
                  <a:lnTo>
                    <a:pt x="645" y="2"/>
                  </a:lnTo>
                  <a:lnTo>
                    <a:pt x="674" y="6"/>
                  </a:lnTo>
                  <a:lnTo>
                    <a:pt x="702" y="10"/>
                  </a:lnTo>
                  <a:lnTo>
                    <a:pt x="729" y="17"/>
                  </a:lnTo>
                  <a:lnTo>
                    <a:pt x="757" y="24"/>
                  </a:lnTo>
                  <a:lnTo>
                    <a:pt x="784" y="33"/>
                  </a:lnTo>
                  <a:lnTo>
                    <a:pt x="812" y="43"/>
                  </a:lnTo>
                  <a:lnTo>
                    <a:pt x="838" y="55"/>
                  </a:lnTo>
                  <a:lnTo>
                    <a:pt x="864" y="67"/>
                  </a:lnTo>
                  <a:lnTo>
                    <a:pt x="890" y="82"/>
                  </a:lnTo>
                  <a:lnTo>
                    <a:pt x="915" y="98"/>
                  </a:lnTo>
                  <a:lnTo>
                    <a:pt x="940" y="115"/>
                  </a:lnTo>
                  <a:lnTo>
                    <a:pt x="963" y="134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58" name="Freeform 5"/>
            <p:cNvSpPr>
              <a:spLocks noEditPoints="1"/>
            </p:cNvSpPr>
            <p:nvPr/>
          </p:nvSpPr>
          <p:spPr bwMode="auto">
            <a:xfrm>
              <a:off x="5625929" y="1732637"/>
              <a:ext cx="218959" cy="389114"/>
            </a:xfrm>
            <a:custGeom>
              <a:avLst/>
              <a:gdLst>
                <a:gd name="T0" fmla="*/ 2147483646 w 1993"/>
                <a:gd name="T1" fmla="*/ 2147483646 h 3538"/>
                <a:gd name="T2" fmla="*/ 2147483646 w 1993"/>
                <a:gd name="T3" fmla="*/ 2147483646 h 3538"/>
                <a:gd name="T4" fmla="*/ 2147483646 w 1993"/>
                <a:gd name="T5" fmla="*/ 2147483646 h 3538"/>
                <a:gd name="T6" fmla="*/ 2147483646 w 1993"/>
                <a:gd name="T7" fmla="*/ 2147483646 h 3538"/>
                <a:gd name="T8" fmla="*/ 2147483646 w 1993"/>
                <a:gd name="T9" fmla="*/ 2147483646 h 3538"/>
                <a:gd name="T10" fmla="*/ 2147483646 w 1993"/>
                <a:gd name="T11" fmla="*/ 2147483646 h 3538"/>
                <a:gd name="T12" fmla="*/ 2147483646 w 1993"/>
                <a:gd name="T13" fmla="*/ 2147483646 h 3538"/>
                <a:gd name="T14" fmla="*/ 2147483646 w 1993"/>
                <a:gd name="T15" fmla="*/ 2147483646 h 3538"/>
                <a:gd name="T16" fmla="*/ 2147483646 w 1993"/>
                <a:gd name="T17" fmla="*/ 2147483646 h 3538"/>
                <a:gd name="T18" fmla="*/ 2147483646 w 1993"/>
                <a:gd name="T19" fmla="*/ 585344586 h 3538"/>
                <a:gd name="T20" fmla="*/ 2147483646 w 1993"/>
                <a:gd name="T21" fmla="*/ 585344586 h 3538"/>
                <a:gd name="T22" fmla="*/ 2147483646 w 1993"/>
                <a:gd name="T23" fmla="*/ 2147483646 h 3538"/>
                <a:gd name="T24" fmla="*/ 2147483646 w 1993"/>
                <a:gd name="T25" fmla="*/ 2147483646 h 3538"/>
                <a:gd name="T26" fmla="*/ 2147483646 w 1993"/>
                <a:gd name="T27" fmla="*/ 2147483646 h 3538"/>
                <a:gd name="T28" fmla="*/ 2147483646 w 1993"/>
                <a:gd name="T29" fmla="*/ 2147483646 h 3538"/>
                <a:gd name="T30" fmla="*/ 2147483646 w 1993"/>
                <a:gd name="T31" fmla="*/ 2147483646 h 3538"/>
                <a:gd name="T32" fmla="*/ 2147483646 w 1993"/>
                <a:gd name="T33" fmla="*/ 2147483646 h 3538"/>
                <a:gd name="T34" fmla="*/ 2147483646 w 1993"/>
                <a:gd name="T35" fmla="*/ 2147483646 h 3538"/>
                <a:gd name="T36" fmla="*/ 2147483646 w 1993"/>
                <a:gd name="T37" fmla="*/ 2147483646 h 3538"/>
                <a:gd name="T38" fmla="*/ 2147483646 w 1993"/>
                <a:gd name="T39" fmla="*/ 2147483646 h 3538"/>
                <a:gd name="T40" fmla="*/ 728008353 w 1993"/>
                <a:gd name="T41" fmla="*/ 2147483646 h 3538"/>
                <a:gd name="T42" fmla="*/ 145867234 w 1993"/>
                <a:gd name="T43" fmla="*/ 2147483646 h 3538"/>
                <a:gd name="T44" fmla="*/ 2147483646 w 1993"/>
                <a:gd name="T45" fmla="*/ 2147483646 h 3538"/>
                <a:gd name="T46" fmla="*/ 2147483646 w 1993"/>
                <a:gd name="T47" fmla="*/ 2147483646 h 3538"/>
                <a:gd name="T48" fmla="*/ 2147483646 w 1993"/>
                <a:gd name="T49" fmla="*/ 2147483646 h 3538"/>
                <a:gd name="T50" fmla="*/ 2147483646 w 1993"/>
                <a:gd name="T51" fmla="*/ 2147483646 h 3538"/>
                <a:gd name="T52" fmla="*/ 2147483646 w 1993"/>
                <a:gd name="T53" fmla="*/ 2147483646 h 3538"/>
                <a:gd name="T54" fmla="*/ 2147483646 w 1993"/>
                <a:gd name="T55" fmla="*/ 2147483646 h 3538"/>
                <a:gd name="T56" fmla="*/ 2147483646 w 1993"/>
                <a:gd name="T57" fmla="*/ 2147483646 h 3538"/>
                <a:gd name="T58" fmla="*/ 2147483646 w 1993"/>
                <a:gd name="T59" fmla="*/ 2147483646 h 3538"/>
                <a:gd name="T60" fmla="*/ 2147483646 w 1993"/>
                <a:gd name="T61" fmla="*/ 2147483646 h 3538"/>
                <a:gd name="T62" fmla="*/ 2147483646 w 1993"/>
                <a:gd name="T63" fmla="*/ 2147483646 h 3538"/>
                <a:gd name="T64" fmla="*/ 2147483646 w 1993"/>
                <a:gd name="T65" fmla="*/ 2147483646 h 3538"/>
                <a:gd name="T66" fmla="*/ 2147483646 w 1993"/>
                <a:gd name="T67" fmla="*/ 2147483646 h 3538"/>
                <a:gd name="T68" fmla="*/ 2147483646 w 1993"/>
                <a:gd name="T69" fmla="*/ 2147483646 h 3538"/>
                <a:gd name="T70" fmla="*/ 2147483646 w 1993"/>
                <a:gd name="T71" fmla="*/ 2147483646 h 3538"/>
                <a:gd name="T72" fmla="*/ 2147483646 w 1993"/>
                <a:gd name="T73" fmla="*/ 2147483646 h 3538"/>
                <a:gd name="T74" fmla="*/ 2147483646 w 1993"/>
                <a:gd name="T75" fmla="*/ 2147483646 h 3538"/>
                <a:gd name="T76" fmla="*/ 2147483646 w 1993"/>
                <a:gd name="T77" fmla="*/ 2147483646 h 3538"/>
                <a:gd name="T78" fmla="*/ 2147483646 w 1993"/>
                <a:gd name="T79" fmla="*/ 2147483646 h 3538"/>
                <a:gd name="T80" fmla="*/ 2147483646 w 1993"/>
                <a:gd name="T81" fmla="*/ 2147483646 h 3538"/>
                <a:gd name="T82" fmla="*/ 2147483646 w 1993"/>
                <a:gd name="T83" fmla="*/ 2147483646 h 3538"/>
                <a:gd name="T84" fmla="*/ 2147483646 w 1993"/>
                <a:gd name="T85" fmla="*/ 2147483646 h 3538"/>
                <a:gd name="T86" fmla="*/ 2147483646 w 1993"/>
                <a:gd name="T87" fmla="*/ 2147483646 h 3538"/>
                <a:gd name="T88" fmla="*/ 2147483646 w 1993"/>
                <a:gd name="T89" fmla="*/ 2147483646 h 3538"/>
                <a:gd name="T90" fmla="*/ 2147483646 w 1993"/>
                <a:gd name="T91" fmla="*/ 2147483646 h 3538"/>
                <a:gd name="T92" fmla="*/ 2147483646 w 1993"/>
                <a:gd name="T93" fmla="*/ 2147483646 h 3538"/>
                <a:gd name="T94" fmla="*/ 2147483646 w 1993"/>
                <a:gd name="T95" fmla="*/ 2147483646 h 3538"/>
                <a:gd name="T96" fmla="*/ 2147483646 w 1993"/>
                <a:gd name="T97" fmla="*/ 2147483646 h 3538"/>
                <a:gd name="T98" fmla="*/ 2147483646 w 1993"/>
                <a:gd name="T99" fmla="*/ 2147483646 h 3538"/>
                <a:gd name="T100" fmla="*/ 2147483646 w 1993"/>
                <a:gd name="T101" fmla="*/ 2147483646 h 3538"/>
                <a:gd name="T102" fmla="*/ 2147483646 w 1993"/>
                <a:gd name="T103" fmla="*/ 2147483646 h 3538"/>
                <a:gd name="T104" fmla="*/ 2147483646 w 1993"/>
                <a:gd name="T105" fmla="*/ 2147483646 h 3538"/>
                <a:gd name="T106" fmla="*/ 2147483646 w 1993"/>
                <a:gd name="T107" fmla="*/ 2147483646 h 3538"/>
                <a:gd name="T108" fmla="*/ 2147483646 w 1993"/>
                <a:gd name="T109" fmla="*/ 2147483646 h 35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93" h="3538">
                  <a:moveTo>
                    <a:pt x="1984" y="1687"/>
                  </a:moveTo>
                  <a:lnTo>
                    <a:pt x="1836" y="1135"/>
                  </a:lnTo>
                  <a:lnTo>
                    <a:pt x="1832" y="1122"/>
                  </a:lnTo>
                  <a:lnTo>
                    <a:pt x="1828" y="1110"/>
                  </a:lnTo>
                  <a:lnTo>
                    <a:pt x="1823" y="1099"/>
                  </a:lnTo>
                  <a:lnTo>
                    <a:pt x="1818" y="1087"/>
                  </a:lnTo>
                  <a:lnTo>
                    <a:pt x="1812" y="1076"/>
                  </a:lnTo>
                  <a:lnTo>
                    <a:pt x="1806" y="1064"/>
                  </a:lnTo>
                  <a:lnTo>
                    <a:pt x="1799" y="1055"/>
                  </a:lnTo>
                  <a:lnTo>
                    <a:pt x="1791" y="1045"/>
                  </a:lnTo>
                  <a:lnTo>
                    <a:pt x="1784" y="1035"/>
                  </a:lnTo>
                  <a:lnTo>
                    <a:pt x="1775" y="1026"/>
                  </a:lnTo>
                  <a:lnTo>
                    <a:pt x="1767" y="1017"/>
                  </a:lnTo>
                  <a:lnTo>
                    <a:pt x="1757" y="1009"/>
                  </a:lnTo>
                  <a:lnTo>
                    <a:pt x="1748" y="1002"/>
                  </a:lnTo>
                  <a:lnTo>
                    <a:pt x="1738" y="994"/>
                  </a:lnTo>
                  <a:lnTo>
                    <a:pt x="1728" y="987"/>
                  </a:lnTo>
                  <a:lnTo>
                    <a:pt x="1717" y="981"/>
                  </a:lnTo>
                  <a:lnTo>
                    <a:pt x="1707" y="975"/>
                  </a:lnTo>
                  <a:lnTo>
                    <a:pt x="1696" y="970"/>
                  </a:lnTo>
                  <a:lnTo>
                    <a:pt x="1684" y="965"/>
                  </a:lnTo>
                  <a:lnTo>
                    <a:pt x="1673" y="961"/>
                  </a:lnTo>
                  <a:lnTo>
                    <a:pt x="1661" y="956"/>
                  </a:lnTo>
                  <a:lnTo>
                    <a:pt x="1650" y="953"/>
                  </a:lnTo>
                  <a:lnTo>
                    <a:pt x="1638" y="951"/>
                  </a:lnTo>
                  <a:lnTo>
                    <a:pt x="1626" y="949"/>
                  </a:lnTo>
                  <a:lnTo>
                    <a:pt x="1614" y="948"/>
                  </a:lnTo>
                  <a:lnTo>
                    <a:pt x="1600" y="946"/>
                  </a:lnTo>
                  <a:lnTo>
                    <a:pt x="1588" y="946"/>
                  </a:lnTo>
                  <a:lnTo>
                    <a:pt x="1576" y="946"/>
                  </a:lnTo>
                  <a:lnTo>
                    <a:pt x="1563" y="948"/>
                  </a:lnTo>
                  <a:lnTo>
                    <a:pt x="1551" y="950"/>
                  </a:lnTo>
                  <a:lnTo>
                    <a:pt x="1538" y="952"/>
                  </a:lnTo>
                  <a:lnTo>
                    <a:pt x="1525" y="955"/>
                  </a:lnTo>
                  <a:lnTo>
                    <a:pt x="1431" y="981"/>
                  </a:lnTo>
                  <a:lnTo>
                    <a:pt x="1219" y="189"/>
                  </a:lnTo>
                  <a:lnTo>
                    <a:pt x="1216" y="177"/>
                  </a:lnTo>
                  <a:lnTo>
                    <a:pt x="1211" y="165"/>
                  </a:lnTo>
                  <a:lnTo>
                    <a:pt x="1206" y="152"/>
                  </a:lnTo>
                  <a:lnTo>
                    <a:pt x="1200" y="141"/>
                  </a:lnTo>
                  <a:lnTo>
                    <a:pt x="1195" y="130"/>
                  </a:lnTo>
                  <a:lnTo>
                    <a:pt x="1188" y="119"/>
                  </a:lnTo>
                  <a:lnTo>
                    <a:pt x="1181" y="108"/>
                  </a:lnTo>
                  <a:lnTo>
                    <a:pt x="1174" y="98"/>
                  </a:lnTo>
                  <a:lnTo>
                    <a:pt x="1166" y="90"/>
                  </a:lnTo>
                  <a:lnTo>
                    <a:pt x="1158" y="80"/>
                  </a:lnTo>
                  <a:lnTo>
                    <a:pt x="1149" y="72"/>
                  </a:lnTo>
                  <a:lnTo>
                    <a:pt x="1139" y="63"/>
                  </a:lnTo>
                  <a:lnTo>
                    <a:pt x="1131" y="55"/>
                  </a:lnTo>
                  <a:lnTo>
                    <a:pt x="1121" y="48"/>
                  </a:lnTo>
                  <a:lnTo>
                    <a:pt x="1111" y="41"/>
                  </a:lnTo>
                  <a:lnTo>
                    <a:pt x="1100" y="34"/>
                  </a:lnTo>
                  <a:lnTo>
                    <a:pt x="1090" y="29"/>
                  </a:lnTo>
                  <a:lnTo>
                    <a:pt x="1079" y="23"/>
                  </a:lnTo>
                  <a:lnTo>
                    <a:pt x="1068" y="19"/>
                  </a:lnTo>
                  <a:lnTo>
                    <a:pt x="1056" y="15"/>
                  </a:lnTo>
                  <a:lnTo>
                    <a:pt x="1045" y="11"/>
                  </a:lnTo>
                  <a:lnTo>
                    <a:pt x="1033" y="8"/>
                  </a:lnTo>
                  <a:lnTo>
                    <a:pt x="1020" y="5"/>
                  </a:lnTo>
                  <a:lnTo>
                    <a:pt x="1008" y="4"/>
                  </a:lnTo>
                  <a:lnTo>
                    <a:pt x="996" y="1"/>
                  </a:lnTo>
                  <a:lnTo>
                    <a:pt x="983" y="0"/>
                  </a:lnTo>
                  <a:lnTo>
                    <a:pt x="971" y="0"/>
                  </a:lnTo>
                  <a:lnTo>
                    <a:pt x="959" y="1"/>
                  </a:lnTo>
                  <a:lnTo>
                    <a:pt x="945" y="2"/>
                  </a:lnTo>
                  <a:lnTo>
                    <a:pt x="933" y="4"/>
                  </a:lnTo>
                  <a:lnTo>
                    <a:pt x="920" y="6"/>
                  </a:lnTo>
                  <a:lnTo>
                    <a:pt x="908" y="9"/>
                  </a:lnTo>
                  <a:lnTo>
                    <a:pt x="248" y="185"/>
                  </a:lnTo>
                  <a:lnTo>
                    <a:pt x="236" y="190"/>
                  </a:lnTo>
                  <a:lnTo>
                    <a:pt x="224" y="193"/>
                  </a:lnTo>
                  <a:lnTo>
                    <a:pt x="212" y="199"/>
                  </a:lnTo>
                  <a:lnTo>
                    <a:pt x="201" y="204"/>
                  </a:lnTo>
                  <a:lnTo>
                    <a:pt x="190" y="210"/>
                  </a:lnTo>
                  <a:lnTo>
                    <a:pt x="179" y="216"/>
                  </a:lnTo>
                  <a:lnTo>
                    <a:pt x="169" y="223"/>
                  </a:lnTo>
                  <a:lnTo>
                    <a:pt x="159" y="231"/>
                  </a:lnTo>
                  <a:lnTo>
                    <a:pt x="149" y="238"/>
                  </a:lnTo>
                  <a:lnTo>
                    <a:pt x="140" y="246"/>
                  </a:lnTo>
                  <a:lnTo>
                    <a:pt x="132" y="255"/>
                  </a:lnTo>
                  <a:lnTo>
                    <a:pt x="124" y="265"/>
                  </a:lnTo>
                  <a:lnTo>
                    <a:pt x="116" y="274"/>
                  </a:lnTo>
                  <a:lnTo>
                    <a:pt x="108" y="284"/>
                  </a:lnTo>
                  <a:lnTo>
                    <a:pt x="102" y="294"/>
                  </a:lnTo>
                  <a:lnTo>
                    <a:pt x="95" y="305"/>
                  </a:lnTo>
                  <a:lnTo>
                    <a:pt x="90" y="315"/>
                  </a:lnTo>
                  <a:lnTo>
                    <a:pt x="84" y="326"/>
                  </a:lnTo>
                  <a:lnTo>
                    <a:pt x="79" y="337"/>
                  </a:lnTo>
                  <a:lnTo>
                    <a:pt x="75" y="349"/>
                  </a:lnTo>
                  <a:lnTo>
                    <a:pt x="71" y="360"/>
                  </a:lnTo>
                  <a:lnTo>
                    <a:pt x="68" y="372"/>
                  </a:lnTo>
                  <a:lnTo>
                    <a:pt x="65" y="384"/>
                  </a:lnTo>
                  <a:lnTo>
                    <a:pt x="63" y="396"/>
                  </a:lnTo>
                  <a:lnTo>
                    <a:pt x="62" y="408"/>
                  </a:lnTo>
                  <a:lnTo>
                    <a:pt x="61" y="422"/>
                  </a:lnTo>
                  <a:lnTo>
                    <a:pt x="61" y="434"/>
                  </a:lnTo>
                  <a:lnTo>
                    <a:pt x="61" y="446"/>
                  </a:lnTo>
                  <a:lnTo>
                    <a:pt x="62" y="459"/>
                  </a:lnTo>
                  <a:lnTo>
                    <a:pt x="64" y="471"/>
                  </a:lnTo>
                  <a:lnTo>
                    <a:pt x="66" y="484"/>
                  </a:lnTo>
                  <a:lnTo>
                    <a:pt x="70" y="497"/>
                  </a:lnTo>
                  <a:lnTo>
                    <a:pt x="283" y="1293"/>
                  </a:lnTo>
                  <a:lnTo>
                    <a:pt x="189" y="1318"/>
                  </a:lnTo>
                  <a:lnTo>
                    <a:pt x="176" y="1321"/>
                  </a:lnTo>
                  <a:lnTo>
                    <a:pt x="164" y="1326"/>
                  </a:lnTo>
                  <a:lnTo>
                    <a:pt x="153" y="1330"/>
                  </a:lnTo>
                  <a:lnTo>
                    <a:pt x="140" y="1336"/>
                  </a:lnTo>
                  <a:lnTo>
                    <a:pt x="129" y="1341"/>
                  </a:lnTo>
                  <a:lnTo>
                    <a:pt x="118" y="1348"/>
                  </a:lnTo>
                  <a:lnTo>
                    <a:pt x="108" y="1356"/>
                  </a:lnTo>
                  <a:lnTo>
                    <a:pt x="98" y="1362"/>
                  </a:lnTo>
                  <a:lnTo>
                    <a:pt x="89" y="1370"/>
                  </a:lnTo>
                  <a:lnTo>
                    <a:pt x="80" y="1379"/>
                  </a:lnTo>
                  <a:lnTo>
                    <a:pt x="71" y="1388"/>
                  </a:lnTo>
                  <a:lnTo>
                    <a:pt x="63" y="1396"/>
                  </a:lnTo>
                  <a:lnTo>
                    <a:pt x="55" y="1406"/>
                  </a:lnTo>
                  <a:lnTo>
                    <a:pt x="48" y="1415"/>
                  </a:lnTo>
                  <a:lnTo>
                    <a:pt x="41" y="1426"/>
                  </a:lnTo>
                  <a:lnTo>
                    <a:pt x="35" y="1436"/>
                  </a:lnTo>
                  <a:lnTo>
                    <a:pt x="29" y="1447"/>
                  </a:lnTo>
                  <a:lnTo>
                    <a:pt x="23" y="1458"/>
                  </a:lnTo>
                  <a:lnTo>
                    <a:pt x="18" y="1469"/>
                  </a:lnTo>
                  <a:lnTo>
                    <a:pt x="15" y="1480"/>
                  </a:lnTo>
                  <a:lnTo>
                    <a:pt x="10" y="1492"/>
                  </a:lnTo>
                  <a:lnTo>
                    <a:pt x="7" y="1505"/>
                  </a:lnTo>
                  <a:lnTo>
                    <a:pt x="5" y="1517"/>
                  </a:lnTo>
                  <a:lnTo>
                    <a:pt x="3" y="1529"/>
                  </a:lnTo>
                  <a:lnTo>
                    <a:pt x="1" y="1541"/>
                  </a:lnTo>
                  <a:lnTo>
                    <a:pt x="0" y="1553"/>
                  </a:lnTo>
                  <a:lnTo>
                    <a:pt x="0" y="1565"/>
                  </a:lnTo>
                  <a:lnTo>
                    <a:pt x="0" y="1578"/>
                  </a:lnTo>
                  <a:lnTo>
                    <a:pt x="1" y="1591"/>
                  </a:lnTo>
                  <a:lnTo>
                    <a:pt x="4" y="1604"/>
                  </a:lnTo>
                  <a:lnTo>
                    <a:pt x="6" y="1616"/>
                  </a:lnTo>
                  <a:lnTo>
                    <a:pt x="9" y="1629"/>
                  </a:lnTo>
                  <a:lnTo>
                    <a:pt x="156" y="2176"/>
                  </a:lnTo>
                  <a:lnTo>
                    <a:pt x="159" y="2189"/>
                  </a:lnTo>
                  <a:lnTo>
                    <a:pt x="164" y="2202"/>
                  </a:lnTo>
                  <a:lnTo>
                    <a:pt x="168" y="2214"/>
                  </a:lnTo>
                  <a:lnTo>
                    <a:pt x="173" y="2225"/>
                  </a:lnTo>
                  <a:lnTo>
                    <a:pt x="180" y="2236"/>
                  </a:lnTo>
                  <a:lnTo>
                    <a:pt x="187" y="2247"/>
                  </a:lnTo>
                  <a:lnTo>
                    <a:pt x="193" y="2257"/>
                  </a:lnTo>
                  <a:lnTo>
                    <a:pt x="200" y="2267"/>
                  </a:lnTo>
                  <a:lnTo>
                    <a:pt x="209" y="2277"/>
                  </a:lnTo>
                  <a:lnTo>
                    <a:pt x="216" y="2285"/>
                  </a:lnTo>
                  <a:lnTo>
                    <a:pt x="225" y="2294"/>
                  </a:lnTo>
                  <a:lnTo>
                    <a:pt x="234" y="2302"/>
                  </a:lnTo>
                  <a:lnTo>
                    <a:pt x="244" y="2311"/>
                  </a:lnTo>
                  <a:lnTo>
                    <a:pt x="254" y="2317"/>
                  </a:lnTo>
                  <a:lnTo>
                    <a:pt x="264" y="2324"/>
                  </a:lnTo>
                  <a:lnTo>
                    <a:pt x="274" y="2331"/>
                  </a:lnTo>
                  <a:lnTo>
                    <a:pt x="285" y="2336"/>
                  </a:lnTo>
                  <a:lnTo>
                    <a:pt x="296" y="2342"/>
                  </a:lnTo>
                  <a:lnTo>
                    <a:pt x="307" y="2347"/>
                  </a:lnTo>
                  <a:lnTo>
                    <a:pt x="319" y="2352"/>
                  </a:lnTo>
                  <a:lnTo>
                    <a:pt x="330" y="2355"/>
                  </a:lnTo>
                  <a:lnTo>
                    <a:pt x="342" y="2358"/>
                  </a:lnTo>
                  <a:lnTo>
                    <a:pt x="354" y="2360"/>
                  </a:lnTo>
                  <a:lnTo>
                    <a:pt x="366" y="2363"/>
                  </a:lnTo>
                  <a:lnTo>
                    <a:pt x="379" y="2364"/>
                  </a:lnTo>
                  <a:lnTo>
                    <a:pt x="391" y="2365"/>
                  </a:lnTo>
                  <a:lnTo>
                    <a:pt x="404" y="2365"/>
                  </a:lnTo>
                  <a:lnTo>
                    <a:pt x="416" y="2365"/>
                  </a:lnTo>
                  <a:lnTo>
                    <a:pt x="429" y="2364"/>
                  </a:lnTo>
                  <a:lnTo>
                    <a:pt x="441" y="2361"/>
                  </a:lnTo>
                  <a:lnTo>
                    <a:pt x="455" y="2359"/>
                  </a:lnTo>
                  <a:lnTo>
                    <a:pt x="467" y="2356"/>
                  </a:lnTo>
                  <a:lnTo>
                    <a:pt x="1804" y="1998"/>
                  </a:lnTo>
                  <a:lnTo>
                    <a:pt x="1818" y="1994"/>
                  </a:lnTo>
                  <a:lnTo>
                    <a:pt x="1830" y="1990"/>
                  </a:lnTo>
                  <a:lnTo>
                    <a:pt x="1842" y="1985"/>
                  </a:lnTo>
                  <a:lnTo>
                    <a:pt x="1854" y="1980"/>
                  </a:lnTo>
                  <a:lnTo>
                    <a:pt x="1865" y="1973"/>
                  </a:lnTo>
                  <a:lnTo>
                    <a:pt x="1876" y="1967"/>
                  </a:lnTo>
                  <a:lnTo>
                    <a:pt x="1886" y="1960"/>
                  </a:lnTo>
                  <a:lnTo>
                    <a:pt x="1896" y="1952"/>
                  </a:lnTo>
                  <a:lnTo>
                    <a:pt x="1906" y="1945"/>
                  </a:lnTo>
                  <a:lnTo>
                    <a:pt x="1915" y="1937"/>
                  </a:lnTo>
                  <a:lnTo>
                    <a:pt x="1924" y="1928"/>
                  </a:lnTo>
                  <a:lnTo>
                    <a:pt x="1932" y="1919"/>
                  </a:lnTo>
                  <a:lnTo>
                    <a:pt x="1940" y="1909"/>
                  </a:lnTo>
                  <a:lnTo>
                    <a:pt x="1947" y="1899"/>
                  </a:lnTo>
                  <a:lnTo>
                    <a:pt x="1953" y="1889"/>
                  </a:lnTo>
                  <a:lnTo>
                    <a:pt x="1960" y="1880"/>
                  </a:lnTo>
                  <a:lnTo>
                    <a:pt x="1965" y="1868"/>
                  </a:lnTo>
                  <a:lnTo>
                    <a:pt x="1971" y="1857"/>
                  </a:lnTo>
                  <a:lnTo>
                    <a:pt x="1975" y="1846"/>
                  </a:lnTo>
                  <a:lnTo>
                    <a:pt x="1980" y="1834"/>
                  </a:lnTo>
                  <a:lnTo>
                    <a:pt x="1983" y="1823"/>
                  </a:lnTo>
                  <a:lnTo>
                    <a:pt x="1986" y="1811"/>
                  </a:lnTo>
                  <a:lnTo>
                    <a:pt x="1989" y="1799"/>
                  </a:lnTo>
                  <a:lnTo>
                    <a:pt x="1991" y="1787"/>
                  </a:lnTo>
                  <a:lnTo>
                    <a:pt x="1992" y="1775"/>
                  </a:lnTo>
                  <a:lnTo>
                    <a:pt x="1993" y="1763"/>
                  </a:lnTo>
                  <a:lnTo>
                    <a:pt x="1993" y="1749"/>
                  </a:lnTo>
                  <a:lnTo>
                    <a:pt x="1992" y="1737"/>
                  </a:lnTo>
                  <a:lnTo>
                    <a:pt x="1991" y="1725"/>
                  </a:lnTo>
                  <a:lnTo>
                    <a:pt x="1990" y="1712"/>
                  </a:lnTo>
                  <a:lnTo>
                    <a:pt x="1988" y="1700"/>
                  </a:lnTo>
                  <a:lnTo>
                    <a:pt x="1984" y="1687"/>
                  </a:lnTo>
                  <a:close/>
                  <a:moveTo>
                    <a:pt x="777" y="3103"/>
                  </a:moveTo>
                  <a:lnTo>
                    <a:pt x="769" y="3073"/>
                  </a:lnTo>
                  <a:lnTo>
                    <a:pt x="763" y="3043"/>
                  </a:lnTo>
                  <a:lnTo>
                    <a:pt x="760" y="3014"/>
                  </a:lnTo>
                  <a:lnTo>
                    <a:pt x="757" y="2985"/>
                  </a:lnTo>
                  <a:lnTo>
                    <a:pt x="756" y="2955"/>
                  </a:lnTo>
                  <a:lnTo>
                    <a:pt x="757" y="2926"/>
                  </a:lnTo>
                  <a:lnTo>
                    <a:pt x="758" y="2897"/>
                  </a:lnTo>
                  <a:lnTo>
                    <a:pt x="761" y="2869"/>
                  </a:lnTo>
                  <a:lnTo>
                    <a:pt x="767" y="2840"/>
                  </a:lnTo>
                  <a:lnTo>
                    <a:pt x="772" y="2813"/>
                  </a:lnTo>
                  <a:lnTo>
                    <a:pt x="780" y="2785"/>
                  </a:lnTo>
                  <a:lnTo>
                    <a:pt x="788" y="2758"/>
                  </a:lnTo>
                  <a:lnTo>
                    <a:pt x="798" y="2732"/>
                  </a:lnTo>
                  <a:lnTo>
                    <a:pt x="809" y="2706"/>
                  </a:lnTo>
                  <a:lnTo>
                    <a:pt x="822" y="2680"/>
                  </a:lnTo>
                  <a:lnTo>
                    <a:pt x="835" y="2656"/>
                  </a:lnTo>
                  <a:lnTo>
                    <a:pt x="849" y="2632"/>
                  </a:lnTo>
                  <a:lnTo>
                    <a:pt x="866" y="2609"/>
                  </a:lnTo>
                  <a:lnTo>
                    <a:pt x="883" y="2585"/>
                  </a:lnTo>
                  <a:lnTo>
                    <a:pt x="900" y="2563"/>
                  </a:lnTo>
                  <a:lnTo>
                    <a:pt x="920" y="2542"/>
                  </a:lnTo>
                  <a:lnTo>
                    <a:pt x="940" y="2522"/>
                  </a:lnTo>
                  <a:lnTo>
                    <a:pt x="961" y="2504"/>
                  </a:lnTo>
                  <a:lnTo>
                    <a:pt x="983" y="2485"/>
                  </a:lnTo>
                  <a:lnTo>
                    <a:pt x="1006" y="2468"/>
                  </a:lnTo>
                  <a:lnTo>
                    <a:pt x="1030" y="2452"/>
                  </a:lnTo>
                  <a:lnTo>
                    <a:pt x="1055" y="2438"/>
                  </a:lnTo>
                  <a:lnTo>
                    <a:pt x="1081" y="2423"/>
                  </a:lnTo>
                  <a:lnTo>
                    <a:pt x="1108" y="2411"/>
                  </a:lnTo>
                  <a:lnTo>
                    <a:pt x="1135" y="2400"/>
                  </a:lnTo>
                  <a:lnTo>
                    <a:pt x="1164" y="2390"/>
                  </a:lnTo>
                  <a:lnTo>
                    <a:pt x="1192" y="2381"/>
                  </a:lnTo>
                  <a:lnTo>
                    <a:pt x="1222" y="2375"/>
                  </a:lnTo>
                  <a:lnTo>
                    <a:pt x="1251" y="2368"/>
                  </a:lnTo>
                  <a:lnTo>
                    <a:pt x="1281" y="2365"/>
                  </a:lnTo>
                  <a:lnTo>
                    <a:pt x="1310" y="2363"/>
                  </a:lnTo>
                  <a:lnTo>
                    <a:pt x="1339" y="2361"/>
                  </a:lnTo>
                  <a:lnTo>
                    <a:pt x="1368" y="2361"/>
                  </a:lnTo>
                  <a:lnTo>
                    <a:pt x="1398" y="2364"/>
                  </a:lnTo>
                  <a:lnTo>
                    <a:pt x="1425" y="2367"/>
                  </a:lnTo>
                  <a:lnTo>
                    <a:pt x="1454" y="2371"/>
                  </a:lnTo>
                  <a:lnTo>
                    <a:pt x="1481" y="2377"/>
                  </a:lnTo>
                  <a:lnTo>
                    <a:pt x="1509" y="2385"/>
                  </a:lnTo>
                  <a:lnTo>
                    <a:pt x="1536" y="2393"/>
                  </a:lnTo>
                  <a:lnTo>
                    <a:pt x="1563" y="2403"/>
                  </a:lnTo>
                  <a:lnTo>
                    <a:pt x="1588" y="2414"/>
                  </a:lnTo>
                  <a:lnTo>
                    <a:pt x="1615" y="2427"/>
                  </a:lnTo>
                  <a:lnTo>
                    <a:pt x="1639" y="2440"/>
                  </a:lnTo>
                  <a:lnTo>
                    <a:pt x="1663" y="2455"/>
                  </a:lnTo>
                  <a:lnTo>
                    <a:pt x="1686" y="2471"/>
                  </a:lnTo>
                  <a:lnTo>
                    <a:pt x="1710" y="2487"/>
                  </a:lnTo>
                  <a:lnTo>
                    <a:pt x="1731" y="2506"/>
                  </a:lnTo>
                  <a:lnTo>
                    <a:pt x="1752" y="2525"/>
                  </a:lnTo>
                  <a:lnTo>
                    <a:pt x="1772" y="2545"/>
                  </a:lnTo>
                  <a:lnTo>
                    <a:pt x="1791" y="2565"/>
                  </a:lnTo>
                  <a:lnTo>
                    <a:pt x="1809" y="2589"/>
                  </a:lnTo>
                  <a:lnTo>
                    <a:pt x="1827" y="2611"/>
                  </a:lnTo>
                  <a:lnTo>
                    <a:pt x="1842" y="2635"/>
                  </a:lnTo>
                  <a:lnTo>
                    <a:pt x="1857" y="2660"/>
                  </a:lnTo>
                  <a:lnTo>
                    <a:pt x="1871" y="2686"/>
                  </a:lnTo>
                  <a:lnTo>
                    <a:pt x="1884" y="2712"/>
                  </a:lnTo>
                  <a:lnTo>
                    <a:pt x="1895" y="2740"/>
                  </a:lnTo>
                  <a:lnTo>
                    <a:pt x="1905" y="2768"/>
                  </a:lnTo>
                  <a:lnTo>
                    <a:pt x="1914" y="2797"/>
                  </a:lnTo>
                  <a:lnTo>
                    <a:pt x="1920" y="2827"/>
                  </a:lnTo>
                  <a:lnTo>
                    <a:pt x="1926" y="2857"/>
                  </a:lnTo>
                  <a:lnTo>
                    <a:pt x="1930" y="2886"/>
                  </a:lnTo>
                  <a:lnTo>
                    <a:pt x="1932" y="2915"/>
                  </a:lnTo>
                  <a:lnTo>
                    <a:pt x="1933" y="2945"/>
                  </a:lnTo>
                  <a:lnTo>
                    <a:pt x="1933" y="2974"/>
                  </a:lnTo>
                  <a:lnTo>
                    <a:pt x="1931" y="3002"/>
                  </a:lnTo>
                  <a:lnTo>
                    <a:pt x="1928" y="3031"/>
                  </a:lnTo>
                  <a:lnTo>
                    <a:pt x="1924" y="3060"/>
                  </a:lnTo>
                  <a:lnTo>
                    <a:pt x="1917" y="3087"/>
                  </a:lnTo>
                  <a:lnTo>
                    <a:pt x="1910" y="3115"/>
                  </a:lnTo>
                  <a:lnTo>
                    <a:pt x="1902" y="3141"/>
                  </a:lnTo>
                  <a:lnTo>
                    <a:pt x="1892" y="3168"/>
                  </a:lnTo>
                  <a:lnTo>
                    <a:pt x="1881" y="3194"/>
                  </a:lnTo>
                  <a:lnTo>
                    <a:pt x="1868" y="3220"/>
                  </a:lnTo>
                  <a:lnTo>
                    <a:pt x="1854" y="3244"/>
                  </a:lnTo>
                  <a:lnTo>
                    <a:pt x="1840" y="3268"/>
                  </a:lnTo>
                  <a:lnTo>
                    <a:pt x="1824" y="3291"/>
                  </a:lnTo>
                  <a:lnTo>
                    <a:pt x="1807" y="3314"/>
                  </a:lnTo>
                  <a:lnTo>
                    <a:pt x="1789" y="3336"/>
                  </a:lnTo>
                  <a:lnTo>
                    <a:pt x="1770" y="3357"/>
                  </a:lnTo>
                  <a:lnTo>
                    <a:pt x="1749" y="3377"/>
                  </a:lnTo>
                  <a:lnTo>
                    <a:pt x="1728" y="3396"/>
                  </a:lnTo>
                  <a:lnTo>
                    <a:pt x="1706" y="3415"/>
                  </a:lnTo>
                  <a:lnTo>
                    <a:pt x="1683" y="3431"/>
                  </a:lnTo>
                  <a:lnTo>
                    <a:pt x="1659" y="3448"/>
                  </a:lnTo>
                  <a:lnTo>
                    <a:pt x="1635" y="3462"/>
                  </a:lnTo>
                  <a:lnTo>
                    <a:pt x="1608" y="3476"/>
                  </a:lnTo>
                  <a:lnTo>
                    <a:pt x="1582" y="3489"/>
                  </a:lnTo>
                  <a:lnTo>
                    <a:pt x="1554" y="3500"/>
                  </a:lnTo>
                  <a:lnTo>
                    <a:pt x="1527" y="3510"/>
                  </a:lnTo>
                  <a:lnTo>
                    <a:pt x="1497" y="3518"/>
                  </a:lnTo>
                  <a:lnTo>
                    <a:pt x="1468" y="3525"/>
                  </a:lnTo>
                  <a:lnTo>
                    <a:pt x="1438" y="3532"/>
                  </a:lnTo>
                  <a:lnTo>
                    <a:pt x="1409" y="3535"/>
                  </a:lnTo>
                  <a:lnTo>
                    <a:pt x="1380" y="3537"/>
                  </a:lnTo>
                  <a:lnTo>
                    <a:pt x="1350" y="3538"/>
                  </a:lnTo>
                  <a:lnTo>
                    <a:pt x="1321" y="3538"/>
                  </a:lnTo>
                  <a:lnTo>
                    <a:pt x="1293" y="3536"/>
                  </a:lnTo>
                  <a:lnTo>
                    <a:pt x="1264" y="3533"/>
                  </a:lnTo>
                  <a:lnTo>
                    <a:pt x="1235" y="3528"/>
                  </a:lnTo>
                  <a:lnTo>
                    <a:pt x="1208" y="3523"/>
                  </a:lnTo>
                  <a:lnTo>
                    <a:pt x="1180" y="3515"/>
                  </a:lnTo>
                  <a:lnTo>
                    <a:pt x="1153" y="3506"/>
                  </a:lnTo>
                  <a:lnTo>
                    <a:pt x="1126" y="3496"/>
                  </a:lnTo>
                  <a:lnTo>
                    <a:pt x="1101" y="3485"/>
                  </a:lnTo>
                  <a:lnTo>
                    <a:pt x="1076" y="3473"/>
                  </a:lnTo>
                  <a:lnTo>
                    <a:pt x="1050" y="3460"/>
                  </a:lnTo>
                  <a:lnTo>
                    <a:pt x="1026" y="3444"/>
                  </a:lnTo>
                  <a:lnTo>
                    <a:pt x="1003" y="3429"/>
                  </a:lnTo>
                  <a:lnTo>
                    <a:pt x="981" y="3413"/>
                  </a:lnTo>
                  <a:lnTo>
                    <a:pt x="959" y="3394"/>
                  </a:lnTo>
                  <a:lnTo>
                    <a:pt x="938" y="3375"/>
                  </a:lnTo>
                  <a:lnTo>
                    <a:pt x="918" y="3355"/>
                  </a:lnTo>
                  <a:lnTo>
                    <a:pt x="898" y="3334"/>
                  </a:lnTo>
                  <a:lnTo>
                    <a:pt x="880" y="3312"/>
                  </a:lnTo>
                  <a:lnTo>
                    <a:pt x="863" y="3289"/>
                  </a:lnTo>
                  <a:lnTo>
                    <a:pt x="847" y="3265"/>
                  </a:lnTo>
                  <a:lnTo>
                    <a:pt x="832" y="3239"/>
                  </a:lnTo>
                  <a:lnTo>
                    <a:pt x="819" y="3214"/>
                  </a:lnTo>
                  <a:lnTo>
                    <a:pt x="806" y="3188"/>
                  </a:lnTo>
                  <a:lnTo>
                    <a:pt x="794" y="3160"/>
                  </a:lnTo>
                  <a:lnTo>
                    <a:pt x="784" y="3131"/>
                  </a:lnTo>
                  <a:lnTo>
                    <a:pt x="777" y="3103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59" name="Freeform 6"/>
            <p:cNvSpPr>
              <a:spLocks noEditPoints="1"/>
            </p:cNvSpPr>
            <p:nvPr/>
          </p:nvSpPr>
          <p:spPr bwMode="auto">
            <a:xfrm>
              <a:off x="5308702" y="1749784"/>
              <a:ext cx="216321" cy="391753"/>
            </a:xfrm>
            <a:custGeom>
              <a:avLst/>
              <a:gdLst>
                <a:gd name="T0" fmla="*/ 2147483646 w 1966"/>
                <a:gd name="T1" fmla="*/ 2147483646 h 3562"/>
                <a:gd name="T2" fmla="*/ 2147483646 w 1966"/>
                <a:gd name="T3" fmla="*/ 2147483646 h 3562"/>
                <a:gd name="T4" fmla="*/ 2147483646 w 1966"/>
                <a:gd name="T5" fmla="*/ 2147483646 h 3562"/>
                <a:gd name="T6" fmla="*/ 2147483646 w 1966"/>
                <a:gd name="T7" fmla="*/ 2147483646 h 3562"/>
                <a:gd name="T8" fmla="*/ 2147483646 w 1966"/>
                <a:gd name="T9" fmla="*/ 2147483646 h 3562"/>
                <a:gd name="T10" fmla="*/ 2147483646 w 1966"/>
                <a:gd name="T11" fmla="*/ 2147483646 h 3562"/>
                <a:gd name="T12" fmla="*/ 2147483646 w 1966"/>
                <a:gd name="T13" fmla="*/ 2147483646 h 3562"/>
                <a:gd name="T14" fmla="*/ 2147483646 w 1966"/>
                <a:gd name="T15" fmla="*/ 2147483646 h 3562"/>
                <a:gd name="T16" fmla="*/ 2147483646 w 1966"/>
                <a:gd name="T17" fmla="*/ 2147483646 h 3562"/>
                <a:gd name="T18" fmla="*/ 2147483646 w 1966"/>
                <a:gd name="T19" fmla="*/ 2147483646 h 3562"/>
                <a:gd name="T20" fmla="*/ 2147483646 w 1966"/>
                <a:gd name="T21" fmla="*/ 2147483646 h 3562"/>
                <a:gd name="T22" fmla="*/ 2147483646 w 1966"/>
                <a:gd name="T23" fmla="*/ 0 h 3562"/>
                <a:gd name="T24" fmla="*/ 2147483646 w 1966"/>
                <a:gd name="T25" fmla="*/ 1463345270 h 3562"/>
                <a:gd name="T26" fmla="*/ 2147483646 w 1966"/>
                <a:gd name="T27" fmla="*/ 2147483646 h 3562"/>
                <a:gd name="T28" fmla="*/ 2147483646 w 1966"/>
                <a:gd name="T29" fmla="*/ 2147483646 h 3562"/>
                <a:gd name="T30" fmla="*/ 2147483646 w 1966"/>
                <a:gd name="T31" fmla="*/ 2147483646 h 3562"/>
                <a:gd name="T32" fmla="*/ 2147483646 w 1966"/>
                <a:gd name="T33" fmla="*/ 2147483646 h 3562"/>
                <a:gd name="T34" fmla="*/ 2147483646 w 1966"/>
                <a:gd name="T35" fmla="*/ 2147483646 h 3562"/>
                <a:gd name="T36" fmla="*/ 2147483646 w 1966"/>
                <a:gd name="T37" fmla="*/ 2147483646 h 3562"/>
                <a:gd name="T38" fmla="*/ 2147483646 w 1966"/>
                <a:gd name="T39" fmla="*/ 2147483646 h 3562"/>
                <a:gd name="T40" fmla="*/ 2147483646 w 1966"/>
                <a:gd name="T41" fmla="*/ 2147483646 h 3562"/>
                <a:gd name="T42" fmla="*/ 2147483646 w 1966"/>
                <a:gd name="T43" fmla="*/ 2147483646 h 3562"/>
                <a:gd name="T44" fmla="*/ 0 w 1966"/>
                <a:gd name="T45" fmla="*/ 2147483646 h 3562"/>
                <a:gd name="T46" fmla="*/ 1025738836 w 1966"/>
                <a:gd name="T47" fmla="*/ 2147483646 h 3562"/>
                <a:gd name="T48" fmla="*/ 2147483646 w 1966"/>
                <a:gd name="T49" fmla="*/ 2147483646 h 3562"/>
                <a:gd name="T50" fmla="*/ 2147483646 w 1966"/>
                <a:gd name="T51" fmla="*/ 2147483646 h 3562"/>
                <a:gd name="T52" fmla="*/ 2147483646 w 1966"/>
                <a:gd name="T53" fmla="*/ 2147483646 h 3562"/>
                <a:gd name="T54" fmla="*/ 2147483646 w 1966"/>
                <a:gd name="T55" fmla="*/ 2147483646 h 3562"/>
                <a:gd name="T56" fmla="*/ 2147483646 w 1966"/>
                <a:gd name="T57" fmla="*/ 2147483646 h 3562"/>
                <a:gd name="T58" fmla="*/ 2147483646 w 1966"/>
                <a:gd name="T59" fmla="*/ 2147483646 h 3562"/>
                <a:gd name="T60" fmla="*/ 2147483646 w 1966"/>
                <a:gd name="T61" fmla="*/ 2147483646 h 3562"/>
                <a:gd name="T62" fmla="*/ 2147483646 w 1966"/>
                <a:gd name="T63" fmla="*/ 2147483646 h 3562"/>
                <a:gd name="T64" fmla="*/ 2147483646 w 1966"/>
                <a:gd name="T65" fmla="*/ 2147483646 h 3562"/>
                <a:gd name="T66" fmla="*/ 2147483646 w 1966"/>
                <a:gd name="T67" fmla="*/ 2147483646 h 3562"/>
                <a:gd name="T68" fmla="*/ 2147483646 w 1966"/>
                <a:gd name="T69" fmla="*/ 2147483646 h 3562"/>
                <a:gd name="T70" fmla="*/ 2147483646 w 1966"/>
                <a:gd name="T71" fmla="*/ 2147483646 h 3562"/>
                <a:gd name="T72" fmla="*/ 2147483646 w 1966"/>
                <a:gd name="T73" fmla="*/ 2147483646 h 3562"/>
                <a:gd name="T74" fmla="*/ 2147483646 w 1966"/>
                <a:gd name="T75" fmla="*/ 2147483646 h 3562"/>
                <a:gd name="T76" fmla="*/ 2147483646 w 1966"/>
                <a:gd name="T77" fmla="*/ 2147483646 h 3562"/>
                <a:gd name="T78" fmla="*/ 2147483646 w 1966"/>
                <a:gd name="T79" fmla="*/ 2147483646 h 3562"/>
                <a:gd name="T80" fmla="*/ 2147483646 w 1966"/>
                <a:gd name="T81" fmla="*/ 2147483646 h 3562"/>
                <a:gd name="T82" fmla="*/ 2147483646 w 1966"/>
                <a:gd name="T83" fmla="*/ 2147483646 h 3562"/>
                <a:gd name="T84" fmla="*/ 2147483646 w 1966"/>
                <a:gd name="T85" fmla="*/ 2147483646 h 3562"/>
                <a:gd name="T86" fmla="*/ 2147483646 w 1966"/>
                <a:gd name="T87" fmla="*/ 2147483646 h 3562"/>
                <a:gd name="T88" fmla="*/ 2147483646 w 1966"/>
                <a:gd name="T89" fmla="*/ 2147483646 h 3562"/>
                <a:gd name="T90" fmla="*/ 2147483646 w 1966"/>
                <a:gd name="T91" fmla="*/ 2147483646 h 3562"/>
                <a:gd name="T92" fmla="*/ 2147483646 w 1966"/>
                <a:gd name="T93" fmla="*/ 2147483646 h 3562"/>
                <a:gd name="T94" fmla="*/ 2147483646 w 1966"/>
                <a:gd name="T95" fmla="*/ 2147483646 h 3562"/>
                <a:gd name="T96" fmla="*/ 2147483646 w 1966"/>
                <a:gd name="T97" fmla="*/ 2147483646 h 3562"/>
                <a:gd name="T98" fmla="*/ 2147483646 w 1966"/>
                <a:gd name="T99" fmla="*/ 2147483646 h 3562"/>
                <a:gd name="T100" fmla="*/ 2147483646 w 1966"/>
                <a:gd name="T101" fmla="*/ 2147483646 h 3562"/>
                <a:gd name="T102" fmla="*/ 2147483646 w 1966"/>
                <a:gd name="T103" fmla="*/ 2147483646 h 3562"/>
                <a:gd name="T104" fmla="*/ 2147483646 w 1966"/>
                <a:gd name="T105" fmla="*/ 2147483646 h 3562"/>
                <a:gd name="T106" fmla="*/ 2147483646 w 1966"/>
                <a:gd name="T107" fmla="*/ 2147483646 h 3562"/>
                <a:gd name="T108" fmla="*/ 2147483646 w 1966"/>
                <a:gd name="T109" fmla="*/ 2147483646 h 35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66" h="3562">
                  <a:moveTo>
                    <a:pt x="1872" y="2081"/>
                  </a:moveTo>
                  <a:lnTo>
                    <a:pt x="1963" y="1516"/>
                  </a:lnTo>
                  <a:lnTo>
                    <a:pt x="1964" y="1504"/>
                  </a:lnTo>
                  <a:lnTo>
                    <a:pt x="1965" y="1491"/>
                  </a:lnTo>
                  <a:lnTo>
                    <a:pt x="1966" y="1478"/>
                  </a:lnTo>
                  <a:lnTo>
                    <a:pt x="1965" y="1465"/>
                  </a:lnTo>
                  <a:lnTo>
                    <a:pt x="1965" y="1453"/>
                  </a:lnTo>
                  <a:lnTo>
                    <a:pt x="1963" y="1440"/>
                  </a:lnTo>
                  <a:lnTo>
                    <a:pt x="1960" y="1428"/>
                  </a:lnTo>
                  <a:lnTo>
                    <a:pt x="1958" y="1416"/>
                  </a:lnTo>
                  <a:lnTo>
                    <a:pt x="1955" y="1404"/>
                  </a:lnTo>
                  <a:lnTo>
                    <a:pt x="1950" y="1393"/>
                  </a:lnTo>
                  <a:lnTo>
                    <a:pt x="1946" y="1381"/>
                  </a:lnTo>
                  <a:lnTo>
                    <a:pt x="1942" y="1369"/>
                  </a:lnTo>
                  <a:lnTo>
                    <a:pt x="1936" y="1358"/>
                  </a:lnTo>
                  <a:lnTo>
                    <a:pt x="1931" y="1349"/>
                  </a:lnTo>
                  <a:lnTo>
                    <a:pt x="1924" y="1338"/>
                  </a:lnTo>
                  <a:lnTo>
                    <a:pt x="1917" y="1328"/>
                  </a:lnTo>
                  <a:lnTo>
                    <a:pt x="1910" y="1318"/>
                  </a:lnTo>
                  <a:lnTo>
                    <a:pt x="1902" y="1309"/>
                  </a:lnTo>
                  <a:lnTo>
                    <a:pt x="1893" y="1300"/>
                  </a:lnTo>
                  <a:lnTo>
                    <a:pt x="1884" y="1291"/>
                  </a:lnTo>
                  <a:lnTo>
                    <a:pt x="1875" y="1283"/>
                  </a:lnTo>
                  <a:lnTo>
                    <a:pt x="1866" y="1276"/>
                  </a:lnTo>
                  <a:lnTo>
                    <a:pt x="1856" y="1268"/>
                  </a:lnTo>
                  <a:lnTo>
                    <a:pt x="1846" y="1261"/>
                  </a:lnTo>
                  <a:lnTo>
                    <a:pt x="1835" y="1255"/>
                  </a:lnTo>
                  <a:lnTo>
                    <a:pt x="1824" y="1249"/>
                  </a:lnTo>
                  <a:lnTo>
                    <a:pt x="1813" y="1244"/>
                  </a:lnTo>
                  <a:lnTo>
                    <a:pt x="1802" y="1239"/>
                  </a:lnTo>
                  <a:lnTo>
                    <a:pt x="1789" y="1235"/>
                  </a:lnTo>
                  <a:lnTo>
                    <a:pt x="1777" y="1232"/>
                  </a:lnTo>
                  <a:lnTo>
                    <a:pt x="1764" y="1228"/>
                  </a:lnTo>
                  <a:lnTo>
                    <a:pt x="1752" y="1226"/>
                  </a:lnTo>
                  <a:lnTo>
                    <a:pt x="1655" y="1211"/>
                  </a:lnTo>
                  <a:lnTo>
                    <a:pt x="1785" y="401"/>
                  </a:lnTo>
                  <a:lnTo>
                    <a:pt x="1786" y="388"/>
                  </a:lnTo>
                  <a:lnTo>
                    <a:pt x="1787" y="376"/>
                  </a:lnTo>
                  <a:lnTo>
                    <a:pt x="1787" y="363"/>
                  </a:lnTo>
                  <a:lnTo>
                    <a:pt x="1787" y="350"/>
                  </a:lnTo>
                  <a:lnTo>
                    <a:pt x="1786" y="337"/>
                  </a:lnTo>
                  <a:lnTo>
                    <a:pt x="1785" y="325"/>
                  </a:lnTo>
                  <a:lnTo>
                    <a:pt x="1783" y="313"/>
                  </a:lnTo>
                  <a:lnTo>
                    <a:pt x="1781" y="301"/>
                  </a:lnTo>
                  <a:lnTo>
                    <a:pt x="1777" y="289"/>
                  </a:lnTo>
                  <a:lnTo>
                    <a:pt x="1773" y="277"/>
                  </a:lnTo>
                  <a:lnTo>
                    <a:pt x="1769" y="266"/>
                  </a:lnTo>
                  <a:lnTo>
                    <a:pt x="1764" y="254"/>
                  </a:lnTo>
                  <a:lnTo>
                    <a:pt x="1759" y="243"/>
                  </a:lnTo>
                  <a:lnTo>
                    <a:pt x="1753" y="232"/>
                  </a:lnTo>
                  <a:lnTo>
                    <a:pt x="1746" y="222"/>
                  </a:lnTo>
                  <a:lnTo>
                    <a:pt x="1740" y="213"/>
                  </a:lnTo>
                  <a:lnTo>
                    <a:pt x="1732" y="203"/>
                  </a:lnTo>
                  <a:lnTo>
                    <a:pt x="1724" y="193"/>
                  </a:lnTo>
                  <a:lnTo>
                    <a:pt x="1716" y="184"/>
                  </a:lnTo>
                  <a:lnTo>
                    <a:pt x="1707" y="175"/>
                  </a:lnTo>
                  <a:lnTo>
                    <a:pt x="1698" y="167"/>
                  </a:lnTo>
                  <a:lnTo>
                    <a:pt x="1688" y="160"/>
                  </a:lnTo>
                  <a:lnTo>
                    <a:pt x="1678" y="152"/>
                  </a:lnTo>
                  <a:lnTo>
                    <a:pt x="1668" y="145"/>
                  </a:lnTo>
                  <a:lnTo>
                    <a:pt x="1657" y="139"/>
                  </a:lnTo>
                  <a:lnTo>
                    <a:pt x="1646" y="133"/>
                  </a:lnTo>
                  <a:lnTo>
                    <a:pt x="1635" y="128"/>
                  </a:lnTo>
                  <a:lnTo>
                    <a:pt x="1624" y="123"/>
                  </a:lnTo>
                  <a:lnTo>
                    <a:pt x="1612" y="119"/>
                  </a:lnTo>
                  <a:lnTo>
                    <a:pt x="1600" y="116"/>
                  </a:lnTo>
                  <a:lnTo>
                    <a:pt x="1587" y="112"/>
                  </a:lnTo>
                  <a:lnTo>
                    <a:pt x="1574" y="110"/>
                  </a:lnTo>
                  <a:lnTo>
                    <a:pt x="901" y="3"/>
                  </a:lnTo>
                  <a:lnTo>
                    <a:pt x="887" y="1"/>
                  </a:lnTo>
                  <a:lnTo>
                    <a:pt x="875" y="0"/>
                  </a:lnTo>
                  <a:lnTo>
                    <a:pt x="862" y="0"/>
                  </a:lnTo>
                  <a:lnTo>
                    <a:pt x="849" y="0"/>
                  </a:lnTo>
                  <a:lnTo>
                    <a:pt x="837" y="1"/>
                  </a:lnTo>
                  <a:lnTo>
                    <a:pt x="825" y="2"/>
                  </a:lnTo>
                  <a:lnTo>
                    <a:pt x="812" y="4"/>
                  </a:lnTo>
                  <a:lnTo>
                    <a:pt x="800" y="6"/>
                  </a:lnTo>
                  <a:lnTo>
                    <a:pt x="788" y="10"/>
                  </a:lnTo>
                  <a:lnTo>
                    <a:pt x="776" y="14"/>
                  </a:lnTo>
                  <a:lnTo>
                    <a:pt x="765" y="18"/>
                  </a:lnTo>
                  <a:lnTo>
                    <a:pt x="754" y="23"/>
                  </a:lnTo>
                  <a:lnTo>
                    <a:pt x="743" y="28"/>
                  </a:lnTo>
                  <a:lnTo>
                    <a:pt x="732" y="35"/>
                  </a:lnTo>
                  <a:lnTo>
                    <a:pt x="722" y="41"/>
                  </a:lnTo>
                  <a:lnTo>
                    <a:pt x="712" y="48"/>
                  </a:lnTo>
                  <a:lnTo>
                    <a:pt x="702" y="55"/>
                  </a:lnTo>
                  <a:lnTo>
                    <a:pt x="692" y="64"/>
                  </a:lnTo>
                  <a:lnTo>
                    <a:pt x="683" y="71"/>
                  </a:lnTo>
                  <a:lnTo>
                    <a:pt x="675" y="80"/>
                  </a:lnTo>
                  <a:lnTo>
                    <a:pt x="667" y="89"/>
                  </a:lnTo>
                  <a:lnTo>
                    <a:pt x="659" y="99"/>
                  </a:lnTo>
                  <a:lnTo>
                    <a:pt x="651" y="109"/>
                  </a:lnTo>
                  <a:lnTo>
                    <a:pt x="645" y="119"/>
                  </a:lnTo>
                  <a:lnTo>
                    <a:pt x="638" y="130"/>
                  </a:lnTo>
                  <a:lnTo>
                    <a:pt x="633" y="141"/>
                  </a:lnTo>
                  <a:lnTo>
                    <a:pt x="627" y="152"/>
                  </a:lnTo>
                  <a:lnTo>
                    <a:pt x="623" y="164"/>
                  </a:lnTo>
                  <a:lnTo>
                    <a:pt x="618" y="176"/>
                  </a:lnTo>
                  <a:lnTo>
                    <a:pt x="615" y="188"/>
                  </a:lnTo>
                  <a:lnTo>
                    <a:pt x="612" y="200"/>
                  </a:lnTo>
                  <a:lnTo>
                    <a:pt x="610" y="214"/>
                  </a:lnTo>
                  <a:lnTo>
                    <a:pt x="479" y="1026"/>
                  </a:lnTo>
                  <a:lnTo>
                    <a:pt x="383" y="1011"/>
                  </a:lnTo>
                  <a:lnTo>
                    <a:pt x="370" y="1010"/>
                  </a:lnTo>
                  <a:lnTo>
                    <a:pt x="358" y="1009"/>
                  </a:lnTo>
                  <a:lnTo>
                    <a:pt x="345" y="1008"/>
                  </a:lnTo>
                  <a:lnTo>
                    <a:pt x="333" y="1009"/>
                  </a:lnTo>
                  <a:lnTo>
                    <a:pt x="319" y="1009"/>
                  </a:lnTo>
                  <a:lnTo>
                    <a:pt x="307" y="1011"/>
                  </a:lnTo>
                  <a:lnTo>
                    <a:pt x="295" y="1013"/>
                  </a:lnTo>
                  <a:lnTo>
                    <a:pt x="283" y="1015"/>
                  </a:lnTo>
                  <a:lnTo>
                    <a:pt x="271" y="1019"/>
                  </a:lnTo>
                  <a:lnTo>
                    <a:pt x="259" y="1022"/>
                  </a:lnTo>
                  <a:lnTo>
                    <a:pt x="248" y="1026"/>
                  </a:lnTo>
                  <a:lnTo>
                    <a:pt x="237" y="1032"/>
                  </a:lnTo>
                  <a:lnTo>
                    <a:pt x="226" y="1038"/>
                  </a:lnTo>
                  <a:lnTo>
                    <a:pt x="215" y="1043"/>
                  </a:lnTo>
                  <a:lnTo>
                    <a:pt x="205" y="1050"/>
                  </a:lnTo>
                  <a:lnTo>
                    <a:pt x="195" y="1056"/>
                  </a:lnTo>
                  <a:lnTo>
                    <a:pt x="185" y="1064"/>
                  </a:lnTo>
                  <a:lnTo>
                    <a:pt x="175" y="1072"/>
                  </a:lnTo>
                  <a:lnTo>
                    <a:pt x="166" y="1081"/>
                  </a:lnTo>
                  <a:lnTo>
                    <a:pt x="157" y="1089"/>
                  </a:lnTo>
                  <a:lnTo>
                    <a:pt x="150" y="1098"/>
                  </a:lnTo>
                  <a:lnTo>
                    <a:pt x="142" y="1108"/>
                  </a:lnTo>
                  <a:lnTo>
                    <a:pt x="134" y="1118"/>
                  </a:lnTo>
                  <a:lnTo>
                    <a:pt x="128" y="1128"/>
                  </a:lnTo>
                  <a:lnTo>
                    <a:pt x="121" y="1139"/>
                  </a:lnTo>
                  <a:lnTo>
                    <a:pt x="115" y="1150"/>
                  </a:lnTo>
                  <a:lnTo>
                    <a:pt x="110" y="1161"/>
                  </a:lnTo>
                  <a:lnTo>
                    <a:pt x="106" y="1172"/>
                  </a:lnTo>
                  <a:lnTo>
                    <a:pt x="101" y="1184"/>
                  </a:lnTo>
                  <a:lnTo>
                    <a:pt x="98" y="1196"/>
                  </a:lnTo>
                  <a:lnTo>
                    <a:pt x="95" y="1210"/>
                  </a:lnTo>
                  <a:lnTo>
                    <a:pt x="92" y="1222"/>
                  </a:lnTo>
                  <a:lnTo>
                    <a:pt x="3" y="1782"/>
                  </a:lnTo>
                  <a:lnTo>
                    <a:pt x="1" y="1795"/>
                  </a:lnTo>
                  <a:lnTo>
                    <a:pt x="0" y="1808"/>
                  </a:lnTo>
                  <a:lnTo>
                    <a:pt x="0" y="1821"/>
                  </a:lnTo>
                  <a:lnTo>
                    <a:pt x="0" y="1834"/>
                  </a:lnTo>
                  <a:lnTo>
                    <a:pt x="1" y="1846"/>
                  </a:lnTo>
                  <a:lnTo>
                    <a:pt x="2" y="1858"/>
                  </a:lnTo>
                  <a:lnTo>
                    <a:pt x="4" y="1870"/>
                  </a:lnTo>
                  <a:lnTo>
                    <a:pt x="7" y="1882"/>
                  </a:lnTo>
                  <a:lnTo>
                    <a:pt x="11" y="1894"/>
                  </a:lnTo>
                  <a:lnTo>
                    <a:pt x="14" y="1907"/>
                  </a:lnTo>
                  <a:lnTo>
                    <a:pt x="18" y="1918"/>
                  </a:lnTo>
                  <a:lnTo>
                    <a:pt x="24" y="1929"/>
                  </a:lnTo>
                  <a:lnTo>
                    <a:pt x="29" y="1940"/>
                  </a:lnTo>
                  <a:lnTo>
                    <a:pt x="35" y="1951"/>
                  </a:lnTo>
                  <a:lnTo>
                    <a:pt x="42" y="1961"/>
                  </a:lnTo>
                  <a:lnTo>
                    <a:pt x="48" y="1972"/>
                  </a:lnTo>
                  <a:lnTo>
                    <a:pt x="56" y="1980"/>
                  </a:lnTo>
                  <a:lnTo>
                    <a:pt x="64" y="1990"/>
                  </a:lnTo>
                  <a:lnTo>
                    <a:pt x="71" y="1999"/>
                  </a:lnTo>
                  <a:lnTo>
                    <a:pt x="80" y="2008"/>
                  </a:lnTo>
                  <a:lnTo>
                    <a:pt x="90" y="2016"/>
                  </a:lnTo>
                  <a:lnTo>
                    <a:pt x="99" y="2023"/>
                  </a:lnTo>
                  <a:lnTo>
                    <a:pt x="109" y="2031"/>
                  </a:lnTo>
                  <a:lnTo>
                    <a:pt x="120" y="2038"/>
                  </a:lnTo>
                  <a:lnTo>
                    <a:pt x="130" y="2044"/>
                  </a:lnTo>
                  <a:lnTo>
                    <a:pt x="141" y="2050"/>
                  </a:lnTo>
                  <a:lnTo>
                    <a:pt x="153" y="2055"/>
                  </a:lnTo>
                  <a:lnTo>
                    <a:pt x="164" y="2060"/>
                  </a:lnTo>
                  <a:lnTo>
                    <a:pt x="176" y="2064"/>
                  </a:lnTo>
                  <a:lnTo>
                    <a:pt x="188" y="2068"/>
                  </a:lnTo>
                  <a:lnTo>
                    <a:pt x="201" y="2071"/>
                  </a:lnTo>
                  <a:lnTo>
                    <a:pt x="214" y="2073"/>
                  </a:lnTo>
                  <a:lnTo>
                    <a:pt x="1581" y="2291"/>
                  </a:lnTo>
                  <a:lnTo>
                    <a:pt x="1594" y="2294"/>
                  </a:lnTo>
                  <a:lnTo>
                    <a:pt x="1608" y="2295"/>
                  </a:lnTo>
                  <a:lnTo>
                    <a:pt x="1621" y="2295"/>
                  </a:lnTo>
                  <a:lnTo>
                    <a:pt x="1634" y="2295"/>
                  </a:lnTo>
                  <a:lnTo>
                    <a:pt x="1646" y="2294"/>
                  </a:lnTo>
                  <a:lnTo>
                    <a:pt x="1659" y="2293"/>
                  </a:lnTo>
                  <a:lnTo>
                    <a:pt x="1671" y="2290"/>
                  </a:lnTo>
                  <a:lnTo>
                    <a:pt x="1684" y="2288"/>
                  </a:lnTo>
                  <a:lnTo>
                    <a:pt x="1696" y="2285"/>
                  </a:lnTo>
                  <a:lnTo>
                    <a:pt x="1707" y="2280"/>
                  </a:lnTo>
                  <a:lnTo>
                    <a:pt x="1719" y="2276"/>
                  </a:lnTo>
                  <a:lnTo>
                    <a:pt x="1730" y="2272"/>
                  </a:lnTo>
                  <a:lnTo>
                    <a:pt x="1741" y="2266"/>
                  </a:lnTo>
                  <a:lnTo>
                    <a:pt x="1752" y="2261"/>
                  </a:lnTo>
                  <a:lnTo>
                    <a:pt x="1762" y="2254"/>
                  </a:lnTo>
                  <a:lnTo>
                    <a:pt x="1772" y="2246"/>
                  </a:lnTo>
                  <a:lnTo>
                    <a:pt x="1782" y="2240"/>
                  </a:lnTo>
                  <a:lnTo>
                    <a:pt x="1791" y="2232"/>
                  </a:lnTo>
                  <a:lnTo>
                    <a:pt x="1799" y="2223"/>
                  </a:lnTo>
                  <a:lnTo>
                    <a:pt x="1808" y="2214"/>
                  </a:lnTo>
                  <a:lnTo>
                    <a:pt x="1816" y="2205"/>
                  </a:lnTo>
                  <a:lnTo>
                    <a:pt x="1824" y="2196"/>
                  </a:lnTo>
                  <a:lnTo>
                    <a:pt x="1830" y="2186"/>
                  </a:lnTo>
                  <a:lnTo>
                    <a:pt x="1837" y="2176"/>
                  </a:lnTo>
                  <a:lnTo>
                    <a:pt x="1844" y="2165"/>
                  </a:lnTo>
                  <a:lnTo>
                    <a:pt x="1849" y="2154"/>
                  </a:lnTo>
                  <a:lnTo>
                    <a:pt x="1855" y="2143"/>
                  </a:lnTo>
                  <a:lnTo>
                    <a:pt x="1859" y="2130"/>
                  </a:lnTo>
                  <a:lnTo>
                    <a:pt x="1863" y="2118"/>
                  </a:lnTo>
                  <a:lnTo>
                    <a:pt x="1867" y="2106"/>
                  </a:lnTo>
                  <a:lnTo>
                    <a:pt x="1870" y="2094"/>
                  </a:lnTo>
                  <a:lnTo>
                    <a:pt x="1872" y="2081"/>
                  </a:lnTo>
                  <a:close/>
                  <a:moveTo>
                    <a:pt x="192" y="2880"/>
                  </a:moveTo>
                  <a:lnTo>
                    <a:pt x="197" y="2851"/>
                  </a:lnTo>
                  <a:lnTo>
                    <a:pt x="205" y="2822"/>
                  </a:lnTo>
                  <a:lnTo>
                    <a:pt x="213" y="2793"/>
                  </a:lnTo>
                  <a:lnTo>
                    <a:pt x="222" y="2765"/>
                  </a:lnTo>
                  <a:lnTo>
                    <a:pt x="233" y="2738"/>
                  </a:lnTo>
                  <a:lnTo>
                    <a:pt x="246" y="2712"/>
                  </a:lnTo>
                  <a:lnTo>
                    <a:pt x="259" y="2686"/>
                  </a:lnTo>
                  <a:lnTo>
                    <a:pt x="274" y="2661"/>
                  </a:lnTo>
                  <a:lnTo>
                    <a:pt x="290" y="2638"/>
                  </a:lnTo>
                  <a:lnTo>
                    <a:pt x="306" y="2615"/>
                  </a:lnTo>
                  <a:lnTo>
                    <a:pt x="324" y="2593"/>
                  </a:lnTo>
                  <a:lnTo>
                    <a:pt x="344" y="2572"/>
                  </a:lnTo>
                  <a:lnTo>
                    <a:pt x="364" y="2551"/>
                  </a:lnTo>
                  <a:lnTo>
                    <a:pt x="383" y="2532"/>
                  </a:lnTo>
                  <a:lnTo>
                    <a:pt x="405" y="2513"/>
                  </a:lnTo>
                  <a:lnTo>
                    <a:pt x="428" y="2497"/>
                  </a:lnTo>
                  <a:lnTo>
                    <a:pt x="451" y="2480"/>
                  </a:lnTo>
                  <a:lnTo>
                    <a:pt x="475" y="2466"/>
                  </a:lnTo>
                  <a:lnTo>
                    <a:pt x="500" y="2451"/>
                  </a:lnTo>
                  <a:lnTo>
                    <a:pt x="526" y="2439"/>
                  </a:lnTo>
                  <a:lnTo>
                    <a:pt x="551" y="2428"/>
                  </a:lnTo>
                  <a:lnTo>
                    <a:pt x="578" y="2418"/>
                  </a:lnTo>
                  <a:lnTo>
                    <a:pt x="605" y="2409"/>
                  </a:lnTo>
                  <a:lnTo>
                    <a:pt x="633" y="2402"/>
                  </a:lnTo>
                  <a:lnTo>
                    <a:pt x="660" y="2395"/>
                  </a:lnTo>
                  <a:lnTo>
                    <a:pt x="689" y="2391"/>
                  </a:lnTo>
                  <a:lnTo>
                    <a:pt x="718" y="2387"/>
                  </a:lnTo>
                  <a:lnTo>
                    <a:pt x="747" y="2385"/>
                  </a:lnTo>
                  <a:lnTo>
                    <a:pt x="776" y="2384"/>
                  </a:lnTo>
                  <a:lnTo>
                    <a:pt x="806" y="2385"/>
                  </a:lnTo>
                  <a:lnTo>
                    <a:pt x="836" y="2387"/>
                  </a:lnTo>
                  <a:lnTo>
                    <a:pt x="866" y="2392"/>
                  </a:lnTo>
                  <a:lnTo>
                    <a:pt x="896" y="2397"/>
                  </a:lnTo>
                  <a:lnTo>
                    <a:pt x="925" y="2404"/>
                  </a:lnTo>
                  <a:lnTo>
                    <a:pt x="954" y="2413"/>
                  </a:lnTo>
                  <a:lnTo>
                    <a:pt x="981" y="2423"/>
                  </a:lnTo>
                  <a:lnTo>
                    <a:pt x="1009" y="2434"/>
                  </a:lnTo>
                  <a:lnTo>
                    <a:pt x="1035" y="2446"/>
                  </a:lnTo>
                  <a:lnTo>
                    <a:pt x="1061" y="2459"/>
                  </a:lnTo>
                  <a:lnTo>
                    <a:pt x="1085" y="2473"/>
                  </a:lnTo>
                  <a:lnTo>
                    <a:pt x="1109" y="2490"/>
                  </a:lnTo>
                  <a:lnTo>
                    <a:pt x="1132" y="2507"/>
                  </a:lnTo>
                  <a:lnTo>
                    <a:pt x="1154" y="2524"/>
                  </a:lnTo>
                  <a:lnTo>
                    <a:pt x="1175" y="2543"/>
                  </a:lnTo>
                  <a:lnTo>
                    <a:pt x="1195" y="2563"/>
                  </a:lnTo>
                  <a:lnTo>
                    <a:pt x="1215" y="2584"/>
                  </a:lnTo>
                  <a:lnTo>
                    <a:pt x="1233" y="2606"/>
                  </a:lnTo>
                  <a:lnTo>
                    <a:pt x="1250" y="2628"/>
                  </a:lnTo>
                  <a:lnTo>
                    <a:pt x="1266" y="2651"/>
                  </a:lnTo>
                  <a:lnTo>
                    <a:pt x="1281" y="2675"/>
                  </a:lnTo>
                  <a:lnTo>
                    <a:pt x="1294" y="2700"/>
                  </a:lnTo>
                  <a:lnTo>
                    <a:pt x="1308" y="2725"/>
                  </a:lnTo>
                  <a:lnTo>
                    <a:pt x="1319" y="2751"/>
                  </a:lnTo>
                  <a:lnTo>
                    <a:pt x="1329" y="2778"/>
                  </a:lnTo>
                  <a:lnTo>
                    <a:pt x="1337" y="2805"/>
                  </a:lnTo>
                  <a:lnTo>
                    <a:pt x="1345" y="2833"/>
                  </a:lnTo>
                  <a:lnTo>
                    <a:pt x="1351" y="2861"/>
                  </a:lnTo>
                  <a:lnTo>
                    <a:pt x="1356" y="2889"/>
                  </a:lnTo>
                  <a:lnTo>
                    <a:pt x="1359" y="2918"/>
                  </a:lnTo>
                  <a:lnTo>
                    <a:pt x="1362" y="2948"/>
                  </a:lnTo>
                  <a:lnTo>
                    <a:pt x="1362" y="2976"/>
                  </a:lnTo>
                  <a:lnTo>
                    <a:pt x="1360" y="3006"/>
                  </a:lnTo>
                  <a:lnTo>
                    <a:pt x="1358" y="3036"/>
                  </a:lnTo>
                  <a:lnTo>
                    <a:pt x="1355" y="3066"/>
                  </a:lnTo>
                  <a:lnTo>
                    <a:pt x="1349" y="3097"/>
                  </a:lnTo>
                  <a:lnTo>
                    <a:pt x="1342" y="3125"/>
                  </a:lnTo>
                  <a:lnTo>
                    <a:pt x="1334" y="3154"/>
                  </a:lnTo>
                  <a:lnTo>
                    <a:pt x="1324" y="3182"/>
                  </a:lnTo>
                  <a:lnTo>
                    <a:pt x="1313" y="3209"/>
                  </a:lnTo>
                  <a:lnTo>
                    <a:pt x="1301" y="3234"/>
                  </a:lnTo>
                  <a:lnTo>
                    <a:pt x="1288" y="3261"/>
                  </a:lnTo>
                  <a:lnTo>
                    <a:pt x="1272" y="3285"/>
                  </a:lnTo>
                  <a:lnTo>
                    <a:pt x="1257" y="3309"/>
                  </a:lnTo>
                  <a:lnTo>
                    <a:pt x="1240" y="3333"/>
                  </a:lnTo>
                  <a:lnTo>
                    <a:pt x="1223" y="3355"/>
                  </a:lnTo>
                  <a:lnTo>
                    <a:pt x="1203" y="3376"/>
                  </a:lnTo>
                  <a:lnTo>
                    <a:pt x="1183" y="3395"/>
                  </a:lnTo>
                  <a:lnTo>
                    <a:pt x="1163" y="3414"/>
                  </a:lnTo>
                  <a:lnTo>
                    <a:pt x="1141" y="3433"/>
                  </a:lnTo>
                  <a:lnTo>
                    <a:pt x="1119" y="3450"/>
                  </a:lnTo>
                  <a:lnTo>
                    <a:pt x="1095" y="3466"/>
                  </a:lnTo>
                  <a:lnTo>
                    <a:pt x="1072" y="3481"/>
                  </a:lnTo>
                  <a:lnTo>
                    <a:pt x="1046" y="3495"/>
                  </a:lnTo>
                  <a:lnTo>
                    <a:pt x="1021" y="3507"/>
                  </a:lnTo>
                  <a:lnTo>
                    <a:pt x="995" y="3519"/>
                  </a:lnTo>
                  <a:lnTo>
                    <a:pt x="969" y="3529"/>
                  </a:lnTo>
                  <a:lnTo>
                    <a:pt x="941" y="3538"/>
                  </a:lnTo>
                  <a:lnTo>
                    <a:pt x="914" y="3545"/>
                  </a:lnTo>
                  <a:lnTo>
                    <a:pt x="885" y="3551"/>
                  </a:lnTo>
                  <a:lnTo>
                    <a:pt x="858" y="3556"/>
                  </a:lnTo>
                  <a:lnTo>
                    <a:pt x="828" y="3560"/>
                  </a:lnTo>
                  <a:lnTo>
                    <a:pt x="799" y="3562"/>
                  </a:lnTo>
                  <a:lnTo>
                    <a:pt x="769" y="3562"/>
                  </a:lnTo>
                  <a:lnTo>
                    <a:pt x="740" y="3561"/>
                  </a:lnTo>
                  <a:lnTo>
                    <a:pt x="710" y="3559"/>
                  </a:lnTo>
                  <a:lnTo>
                    <a:pt x="680" y="3554"/>
                  </a:lnTo>
                  <a:lnTo>
                    <a:pt x="650" y="3549"/>
                  </a:lnTo>
                  <a:lnTo>
                    <a:pt x="622" y="3542"/>
                  </a:lnTo>
                  <a:lnTo>
                    <a:pt x="593" y="3533"/>
                  </a:lnTo>
                  <a:lnTo>
                    <a:pt x="565" y="3525"/>
                  </a:lnTo>
                  <a:lnTo>
                    <a:pt x="538" y="3513"/>
                  </a:lnTo>
                  <a:lnTo>
                    <a:pt x="511" y="3500"/>
                  </a:lnTo>
                  <a:lnTo>
                    <a:pt x="486" y="3487"/>
                  </a:lnTo>
                  <a:lnTo>
                    <a:pt x="462" y="3473"/>
                  </a:lnTo>
                  <a:lnTo>
                    <a:pt x="437" y="3457"/>
                  </a:lnTo>
                  <a:lnTo>
                    <a:pt x="414" y="3440"/>
                  </a:lnTo>
                  <a:lnTo>
                    <a:pt x="392" y="3422"/>
                  </a:lnTo>
                  <a:lnTo>
                    <a:pt x="371" y="3403"/>
                  </a:lnTo>
                  <a:lnTo>
                    <a:pt x="351" y="3383"/>
                  </a:lnTo>
                  <a:lnTo>
                    <a:pt x="332" y="3362"/>
                  </a:lnTo>
                  <a:lnTo>
                    <a:pt x="314" y="3341"/>
                  </a:lnTo>
                  <a:lnTo>
                    <a:pt x="296" y="3318"/>
                  </a:lnTo>
                  <a:lnTo>
                    <a:pt x="281" y="3295"/>
                  </a:lnTo>
                  <a:lnTo>
                    <a:pt x="265" y="3271"/>
                  </a:lnTo>
                  <a:lnTo>
                    <a:pt x="252" y="3247"/>
                  </a:lnTo>
                  <a:lnTo>
                    <a:pt x="239" y="3221"/>
                  </a:lnTo>
                  <a:lnTo>
                    <a:pt x="228" y="3196"/>
                  </a:lnTo>
                  <a:lnTo>
                    <a:pt x="218" y="3168"/>
                  </a:lnTo>
                  <a:lnTo>
                    <a:pt x="209" y="3142"/>
                  </a:lnTo>
                  <a:lnTo>
                    <a:pt x="201" y="3114"/>
                  </a:lnTo>
                  <a:lnTo>
                    <a:pt x="195" y="3086"/>
                  </a:lnTo>
                  <a:lnTo>
                    <a:pt x="190" y="3058"/>
                  </a:lnTo>
                  <a:lnTo>
                    <a:pt x="187" y="3028"/>
                  </a:lnTo>
                  <a:lnTo>
                    <a:pt x="185" y="3000"/>
                  </a:lnTo>
                  <a:lnTo>
                    <a:pt x="185" y="2970"/>
                  </a:lnTo>
                  <a:lnTo>
                    <a:pt x="186" y="2940"/>
                  </a:lnTo>
                  <a:lnTo>
                    <a:pt x="188" y="2910"/>
                  </a:lnTo>
                  <a:lnTo>
                    <a:pt x="192" y="2880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0" name="Freeform 7"/>
            <p:cNvSpPr>
              <a:spLocks noEditPoints="1"/>
            </p:cNvSpPr>
            <p:nvPr/>
          </p:nvSpPr>
          <p:spPr bwMode="auto">
            <a:xfrm>
              <a:off x="4974327" y="1642943"/>
              <a:ext cx="286230" cy="361415"/>
            </a:xfrm>
            <a:custGeom>
              <a:avLst/>
              <a:gdLst>
                <a:gd name="T0" fmla="*/ 2147483646 w 2603"/>
                <a:gd name="T1" fmla="*/ 2147483646 h 3290"/>
                <a:gd name="T2" fmla="*/ 2147483646 w 2603"/>
                <a:gd name="T3" fmla="*/ 2147483646 h 3290"/>
                <a:gd name="T4" fmla="*/ 2147483646 w 2603"/>
                <a:gd name="T5" fmla="*/ 2147483646 h 3290"/>
                <a:gd name="T6" fmla="*/ 2147483646 w 2603"/>
                <a:gd name="T7" fmla="*/ 2147483646 h 3290"/>
                <a:gd name="T8" fmla="*/ 2147483646 w 2603"/>
                <a:gd name="T9" fmla="*/ 2147483646 h 3290"/>
                <a:gd name="T10" fmla="*/ 2147483646 w 2603"/>
                <a:gd name="T11" fmla="*/ 2147483646 h 3290"/>
                <a:gd name="T12" fmla="*/ 2147483646 w 2603"/>
                <a:gd name="T13" fmla="*/ 2147483646 h 3290"/>
                <a:gd name="T14" fmla="*/ 2147483646 w 2603"/>
                <a:gd name="T15" fmla="*/ 2147483646 h 3290"/>
                <a:gd name="T16" fmla="*/ 2147483646 w 2603"/>
                <a:gd name="T17" fmla="*/ 2147483646 h 3290"/>
                <a:gd name="T18" fmla="*/ 2147483646 w 2603"/>
                <a:gd name="T19" fmla="*/ 2147483646 h 3290"/>
                <a:gd name="T20" fmla="*/ 2147483646 w 2603"/>
                <a:gd name="T21" fmla="*/ 2147483646 h 3290"/>
                <a:gd name="T22" fmla="*/ 2147483646 w 2603"/>
                <a:gd name="T23" fmla="*/ 2147483646 h 3290"/>
                <a:gd name="T24" fmla="*/ 2147483646 w 2603"/>
                <a:gd name="T25" fmla="*/ 145824801 h 3290"/>
                <a:gd name="T26" fmla="*/ 2147483646 w 2603"/>
                <a:gd name="T27" fmla="*/ 291649492 h 3290"/>
                <a:gd name="T28" fmla="*/ 2147483646 w 2603"/>
                <a:gd name="T29" fmla="*/ 2147483646 h 3290"/>
                <a:gd name="T30" fmla="*/ 2147483646 w 2603"/>
                <a:gd name="T31" fmla="*/ 2147483646 h 3290"/>
                <a:gd name="T32" fmla="*/ 2147483646 w 2603"/>
                <a:gd name="T33" fmla="*/ 2147483646 h 3290"/>
                <a:gd name="T34" fmla="*/ 2147483646 w 2603"/>
                <a:gd name="T35" fmla="*/ 2147483646 h 3290"/>
                <a:gd name="T36" fmla="*/ 2147483646 w 2603"/>
                <a:gd name="T37" fmla="*/ 2147483646 h 3290"/>
                <a:gd name="T38" fmla="*/ 2147483646 w 2603"/>
                <a:gd name="T39" fmla="*/ 2147483646 h 3290"/>
                <a:gd name="T40" fmla="*/ 2147483646 w 2603"/>
                <a:gd name="T41" fmla="*/ 2147483646 h 3290"/>
                <a:gd name="T42" fmla="*/ 2147483646 w 2603"/>
                <a:gd name="T43" fmla="*/ 2147483646 h 3290"/>
                <a:gd name="T44" fmla="*/ 2147483646 w 2603"/>
                <a:gd name="T45" fmla="*/ 2147483646 h 3290"/>
                <a:gd name="T46" fmla="*/ 2147483646 w 2603"/>
                <a:gd name="T47" fmla="*/ 2147483646 h 3290"/>
                <a:gd name="T48" fmla="*/ 2147483646 w 2603"/>
                <a:gd name="T49" fmla="*/ 2147483646 h 3290"/>
                <a:gd name="T50" fmla="*/ 2147483646 w 2603"/>
                <a:gd name="T51" fmla="*/ 2147483646 h 3290"/>
                <a:gd name="T52" fmla="*/ 2147483646 w 2603"/>
                <a:gd name="T53" fmla="*/ 2147483646 h 3290"/>
                <a:gd name="T54" fmla="*/ 2147483646 w 2603"/>
                <a:gd name="T55" fmla="*/ 2147483646 h 3290"/>
                <a:gd name="T56" fmla="*/ 2147483646 w 2603"/>
                <a:gd name="T57" fmla="*/ 2147483646 h 3290"/>
                <a:gd name="T58" fmla="*/ 2147483646 w 2603"/>
                <a:gd name="T59" fmla="*/ 2147483646 h 3290"/>
                <a:gd name="T60" fmla="*/ 2147483646 w 2603"/>
                <a:gd name="T61" fmla="*/ 2147483646 h 3290"/>
                <a:gd name="T62" fmla="*/ 2147483646 w 2603"/>
                <a:gd name="T63" fmla="*/ 2147483646 h 3290"/>
                <a:gd name="T64" fmla="*/ 2147483646 w 2603"/>
                <a:gd name="T65" fmla="*/ 2147483646 h 3290"/>
                <a:gd name="T66" fmla="*/ 2147483646 w 2603"/>
                <a:gd name="T67" fmla="*/ 2147483646 h 3290"/>
                <a:gd name="T68" fmla="*/ 2147483646 w 2603"/>
                <a:gd name="T69" fmla="*/ 2147483646 h 3290"/>
                <a:gd name="T70" fmla="*/ 2147483646 w 2603"/>
                <a:gd name="T71" fmla="*/ 2147483646 h 3290"/>
                <a:gd name="T72" fmla="*/ 2147483646 w 2603"/>
                <a:gd name="T73" fmla="*/ 2147483646 h 3290"/>
                <a:gd name="T74" fmla="*/ 2147483646 w 2603"/>
                <a:gd name="T75" fmla="*/ 2147483646 h 3290"/>
                <a:gd name="T76" fmla="*/ 2147483646 w 2603"/>
                <a:gd name="T77" fmla="*/ 2147483646 h 3290"/>
                <a:gd name="T78" fmla="*/ 2147483646 w 2603"/>
                <a:gd name="T79" fmla="*/ 2147483646 h 3290"/>
                <a:gd name="T80" fmla="*/ 2147483646 w 2603"/>
                <a:gd name="T81" fmla="*/ 2147483646 h 3290"/>
                <a:gd name="T82" fmla="*/ 2147483646 w 2603"/>
                <a:gd name="T83" fmla="*/ 2147483646 h 3290"/>
                <a:gd name="T84" fmla="*/ 2147483646 w 2603"/>
                <a:gd name="T85" fmla="*/ 2147483646 h 3290"/>
                <a:gd name="T86" fmla="*/ 2147483646 w 2603"/>
                <a:gd name="T87" fmla="*/ 2147483646 h 3290"/>
                <a:gd name="T88" fmla="*/ 2147483646 w 2603"/>
                <a:gd name="T89" fmla="*/ 2147483646 h 3290"/>
                <a:gd name="T90" fmla="*/ 2147483646 w 2603"/>
                <a:gd name="T91" fmla="*/ 2147483646 h 3290"/>
                <a:gd name="T92" fmla="*/ 2147483646 w 2603"/>
                <a:gd name="T93" fmla="*/ 2147483646 h 3290"/>
                <a:gd name="T94" fmla="*/ 2147483646 w 2603"/>
                <a:gd name="T95" fmla="*/ 2147483646 h 3290"/>
                <a:gd name="T96" fmla="*/ 2147483646 w 2603"/>
                <a:gd name="T97" fmla="*/ 2147483646 h 3290"/>
                <a:gd name="T98" fmla="*/ 2147483646 w 2603"/>
                <a:gd name="T99" fmla="*/ 2147483646 h 3290"/>
                <a:gd name="T100" fmla="*/ 2147483646 w 2603"/>
                <a:gd name="T101" fmla="*/ 2147483646 h 3290"/>
                <a:gd name="T102" fmla="*/ 2147483646 w 2603"/>
                <a:gd name="T103" fmla="*/ 2147483646 h 3290"/>
                <a:gd name="T104" fmla="*/ 0 w 2603"/>
                <a:gd name="T105" fmla="*/ 2147483646 h 3290"/>
                <a:gd name="T106" fmla="*/ 2147483646 w 2603"/>
                <a:gd name="T107" fmla="*/ 2147483646 h 3290"/>
                <a:gd name="T108" fmla="*/ 2147483646 w 2603"/>
                <a:gd name="T109" fmla="*/ 2147483646 h 329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03" h="3290">
                  <a:moveTo>
                    <a:pt x="1957" y="2335"/>
                  </a:moveTo>
                  <a:lnTo>
                    <a:pt x="2269" y="1856"/>
                  </a:lnTo>
                  <a:lnTo>
                    <a:pt x="2276" y="1845"/>
                  </a:lnTo>
                  <a:lnTo>
                    <a:pt x="2282" y="1834"/>
                  </a:lnTo>
                  <a:lnTo>
                    <a:pt x="2287" y="1822"/>
                  </a:lnTo>
                  <a:lnTo>
                    <a:pt x="2293" y="1811"/>
                  </a:lnTo>
                  <a:lnTo>
                    <a:pt x="2297" y="1799"/>
                  </a:lnTo>
                  <a:lnTo>
                    <a:pt x="2301" y="1787"/>
                  </a:lnTo>
                  <a:lnTo>
                    <a:pt x="2304" y="1775"/>
                  </a:lnTo>
                  <a:lnTo>
                    <a:pt x="2306" y="1762"/>
                  </a:lnTo>
                  <a:lnTo>
                    <a:pt x="2308" y="1750"/>
                  </a:lnTo>
                  <a:lnTo>
                    <a:pt x="2309" y="1738"/>
                  </a:lnTo>
                  <a:lnTo>
                    <a:pt x="2309" y="1726"/>
                  </a:lnTo>
                  <a:lnTo>
                    <a:pt x="2311" y="1714"/>
                  </a:lnTo>
                  <a:lnTo>
                    <a:pt x="2309" y="1702"/>
                  </a:lnTo>
                  <a:lnTo>
                    <a:pt x="2308" y="1690"/>
                  </a:lnTo>
                  <a:lnTo>
                    <a:pt x="2307" y="1677"/>
                  </a:lnTo>
                  <a:lnTo>
                    <a:pt x="2305" y="1665"/>
                  </a:lnTo>
                  <a:lnTo>
                    <a:pt x="2302" y="1653"/>
                  </a:lnTo>
                  <a:lnTo>
                    <a:pt x="2298" y="1641"/>
                  </a:lnTo>
                  <a:lnTo>
                    <a:pt x="2294" y="1630"/>
                  </a:lnTo>
                  <a:lnTo>
                    <a:pt x="2290" y="1619"/>
                  </a:lnTo>
                  <a:lnTo>
                    <a:pt x="2285" y="1608"/>
                  </a:lnTo>
                  <a:lnTo>
                    <a:pt x="2280" y="1597"/>
                  </a:lnTo>
                  <a:lnTo>
                    <a:pt x="2273" y="1586"/>
                  </a:lnTo>
                  <a:lnTo>
                    <a:pt x="2266" y="1575"/>
                  </a:lnTo>
                  <a:lnTo>
                    <a:pt x="2260" y="1565"/>
                  </a:lnTo>
                  <a:lnTo>
                    <a:pt x="2252" y="1555"/>
                  </a:lnTo>
                  <a:lnTo>
                    <a:pt x="2244" y="1546"/>
                  </a:lnTo>
                  <a:lnTo>
                    <a:pt x="2236" y="1537"/>
                  </a:lnTo>
                  <a:lnTo>
                    <a:pt x="2226" y="1529"/>
                  </a:lnTo>
                  <a:lnTo>
                    <a:pt x="2216" y="1520"/>
                  </a:lnTo>
                  <a:lnTo>
                    <a:pt x="2206" y="1512"/>
                  </a:lnTo>
                  <a:lnTo>
                    <a:pt x="2196" y="1504"/>
                  </a:lnTo>
                  <a:lnTo>
                    <a:pt x="2113" y="1451"/>
                  </a:lnTo>
                  <a:lnTo>
                    <a:pt x="2562" y="765"/>
                  </a:lnTo>
                  <a:lnTo>
                    <a:pt x="2569" y="754"/>
                  </a:lnTo>
                  <a:lnTo>
                    <a:pt x="2575" y="743"/>
                  </a:lnTo>
                  <a:lnTo>
                    <a:pt x="2581" y="731"/>
                  </a:lnTo>
                  <a:lnTo>
                    <a:pt x="2585" y="720"/>
                  </a:lnTo>
                  <a:lnTo>
                    <a:pt x="2590" y="708"/>
                  </a:lnTo>
                  <a:lnTo>
                    <a:pt x="2594" y="696"/>
                  </a:lnTo>
                  <a:lnTo>
                    <a:pt x="2596" y="684"/>
                  </a:lnTo>
                  <a:lnTo>
                    <a:pt x="2599" y="672"/>
                  </a:lnTo>
                  <a:lnTo>
                    <a:pt x="2601" y="659"/>
                  </a:lnTo>
                  <a:lnTo>
                    <a:pt x="2602" y="647"/>
                  </a:lnTo>
                  <a:lnTo>
                    <a:pt x="2603" y="635"/>
                  </a:lnTo>
                  <a:lnTo>
                    <a:pt x="2603" y="623"/>
                  </a:lnTo>
                  <a:lnTo>
                    <a:pt x="2603" y="611"/>
                  </a:lnTo>
                  <a:lnTo>
                    <a:pt x="2602" y="599"/>
                  </a:lnTo>
                  <a:lnTo>
                    <a:pt x="2599" y="587"/>
                  </a:lnTo>
                  <a:lnTo>
                    <a:pt x="2597" y="575"/>
                  </a:lnTo>
                  <a:lnTo>
                    <a:pt x="2595" y="562"/>
                  </a:lnTo>
                  <a:lnTo>
                    <a:pt x="2592" y="550"/>
                  </a:lnTo>
                  <a:lnTo>
                    <a:pt x="2587" y="539"/>
                  </a:lnTo>
                  <a:lnTo>
                    <a:pt x="2583" y="527"/>
                  </a:lnTo>
                  <a:lnTo>
                    <a:pt x="2579" y="516"/>
                  </a:lnTo>
                  <a:lnTo>
                    <a:pt x="2573" y="505"/>
                  </a:lnTo>
                  <a:lnTo>
                    <a:pt x="2566" y="495"/>
                  </a:lnTo>
                  <a:lnTo>
                    <a:pt x="2560" y="484"/>
                  </a:lnTo>
                  <a:lnTo>
                    <a:pt x="2553" y="474"/>
                  </a:lnTo>
                  <a:lnTo>
                    <a:pt x="2545" y="464"/>
                  </a:lnTo>
                  <a:lnTo>
                    <a:pt x="2537" y="455"/>
                  </a:lnTo>
                  <a:lnTo>
                    <a:pt x="2528" y="446"/>
                  </a:lnTo>
                  <a:lnTo>
                    <a:pt x="2519" y="437"/>
                  </a:lnTo>
                  <a:lnTo>
                    <a:pt x="2509" y="429"/>
                  </a:lnTo>
                  <a:lnTo>
                    <a:pt x="2499" y="421"/>
                  </a:lnTo>
                  <a:lnTo>
                    <a:pt x="2488" y="414"/>
                  </a:lnTo>
                  <a:lnTo>
                    <a:pt x="1917" y="41"/>
                  </a:lnTo>
                  <a:lnTo>
                    <a:pt x="1906" y="34"/>
                  </a:lnTo>
                  <a:lnTo>
                    <a:pt x="1895" y="28"/>
                  </a:lnTo>
                  <a:lnTo>
                    <a:pt x="1884" y="22"/>
                  </a:lnTo>
                  <a:lnTo>
                    <a:pt x="1872" y="17"/>
                  </a:lnTo>
                  <a:lnTo>
                    <a:pt x="1859" y="12"/>
                  </a:lnTo>
                  <a:lnTo>
                    <a:pt x="1848" y="9"/>
                  </a:lnTo>
                  <a:lnTo>
                    <a:pt x="1836" y="5"/>
                  </a:lnTo>
                  <a:lnTo>
                    <a:pt x="1824" y="3"/>
                  </a:lnTo>
                  <a:lnTo>
                    <a:pt x="1812" y="1"/>
                  </a:lnTo>
                  <a:lnTo>
                    <a:pt x="1800" y="0"/>
                  </a:lnTo>
                  <a:lnTo>
                    <a:pt x="1787" y="0"/>
                  </a:lnTo>
                  <a:lnTo>
                    <a:pt x="1775" y="0"/>
                  </a:lnTo>
                  <a:lnTo>
                    <a:pt x="1762" y="0"/>
                  </a:lnTo>
                  <a:lnTo>
                    <a:pt x="1750" y="1"/>
                  </a:lnTo>
                  <a:lnTo>
                    <a:pt x="1738" y="2"/>
                  </a:lnTo>
                  <a:lnTo>
                    <a:pt x="1726" y="4"/>
                  </a:lnTo>
                  <a:lnTo>
                    <a:pt x="1715" y="8"/>
                  </a:lnTo>
                  <a:lnTo>
                    <a:pt x="1703" y="11"/>
                  </a:lnTo>
                  <a:lnTo>
                    <a:pt x="1691" y="15"/>
                  </a:lnTo>
                  <a:lnTo>
                    <a:pt x="1680" y="20"/>
                  </a:lnTo>
                  <a:lnTo>
                    <a:pt x="1669" y="24"/>
                  </a:lnTo>
                  <a:lnTo>
                    <a:pt x="1658" y="30"/>
                  </a:lnTo>
                  <a:lnTo>
                    <a:pt x="1647" y="36"/>
                  </a:lnTo>
                  <a:lnTo>
                    <a:pt x="1637" y="43"/>
                  </a:lnTo>
                  <a:lnTo>
                    <a:pt x="1627" y="50"/>
                  </a:lnTo>
                  <a:lnTo>
                    <a:pt x="1617" y="57"/>
                  </a:lnTo>
                  <a:lnTo>
                    <a:pt x="1607" y="66"/>
                  </a:lnTo>
                  <a:lnTo>
                    <a:pt x="1598" y="75"/>
                  </a:lnTo>
                  <a:lnTo>
                    <a:pt x="1589" y="84"/>
                  </a:lnTo>
                  <a:lnTo>
                    <a:pt x="1580" y="94"/>
                  </a:lnTo>
                  <a:lnTo>
                    <a:pt x="1573" y="104"/>
                  </a:lnTo>
                  <a:lnTo>
                    <a:pt x="1566" y="115"/>
                  </a:lnTo>
                  <a:lnTo>
                    <a:pt x="1115" y="804"/>
                  </a:lnTo>
                  <a:lnTo>
                    <a:pt x="1034" y="751"/>
                  </a:lnTo>
                  <a:lnTo>
                    <a:pt x="1022" y="743"/>
                  </a:lnTo>
                  <a:lnTo>
                    <a:pt x="1011" y="738"/>
                  </a:lnTo>
                  <a:lnTo>
                    <a:pt x="999" y="732"/>
                  </a:lnTo>
                  <a:lnTo>
                    <a:pt x="988" y="727"/>
                  </a:lnTo>
                  <a:lnTo>
                    <a:pt x="976" y="722"/>
                  </a:lnTo>
                  <a:lnTo>
                    <a:pt x="964" y="719"/>
                  </a:lnTo>
                  <a:lnTo>
                    <a:pt x="952" y="716"/>
                  </a:lnTo>
                  <a:lnTo>
                    <a:pt x="940" y="714"/>
                  </a:lnTo>
                  <a:lnTo>
                    <a:pt x="928" y="711"/>
                  </a:lnTo>
                  <a:lnTo>
                    <a:pt x="916" y="710"/>
                  </a:lnTo>
                  <a:lnTo>
                    <a:pt x="903" y="709"/>
                  </a:lnTo>
                  <a:lnTo>
                    <a:pt x="891" y="709"/>
                  </a:lnTo>
                  <a:lnTo>
                    <a:pt x="879" y="710"/>
                  </a:lnTo>
                  <a:lnTo>
                    <a:pt x="867" y="711"/>
                  </a:lnTo>
                  <a:lnTo>
                    <a:pt x="855" y="712"/>
                  </a:lnTo>
                  <a:lnTo>
                    <a:pt x="843" y="715"/>
                  </a:lnTo>
                  <a:lnTo>
                    <a:pt x="831" y="718"/>
                  </a:lnTo>
                  <a:lnTo>
                    <a:pt x="818" y="721"/>
                  </a:lnTo>
                  <a:lnTo>
                    <a:pt x="807" y="725"/>
                  </a:lnTo>
                  <a:lnTo>
                    <a:pt x="796" y="729"/>
                  </a:lnTo>
                  <a:lnTo>
                    <a:pt x="784" y="734"/>
                  </a:lnTo>
                  <a:lnTo>
                    <a:pt x="774" y="740"/>
                  </a:lnTo>
                  <a:lnTo>
                    <a:pt x="763" y="746"/>
                  </a:lnTo>
                  <a:lnTo>
                    <a:pt x="752" y="752"/>
                  </a:lnTo>
                  <a:lnTo>
                    <a:pt x="742" y="760"/>
                  </a:lnTo>
                  <a:lnTo>
                    <a:pt x="732" y="768"/>
                  </a:lnTo>
                  <a:lnTo>
                    <a:pt x="724" y="775"/>
                  </a:lnTo>
                  <a:lnTo>
                    <a:pt x="714" y="784"/>
                  </a:lnTo>
                  <a:lnTo>
                    <a:pt x="706" y="794"/>
                  </a:lnTo>
                  <a:lnTo>
                    <a:pt x="697" y="803"/>
                  </a:lnTo>
                  <a:lnTo>
                    <a:pt x="689" y="814"/>
                  </a:lnTo>
                  <a:lnTo>
                    <a:pt x="682" y="824"/>
                  </a:lnTo>
                  <a:lnTo>
                    <a:pt x="372" y="1299"/>
                  </a:lnTo>
                  <a:lnTo>
                    <a:pt x="365" y="1310"/>
                  </a:lnTo>
                  <a:lnTo>
                    <a:pt x="359" y="1321"/>
                  </a:lnTo>
                  <a:lnTo>
                    <a:pt x="353" y="1333"/>
                  </a:lnTo>
                  <a:lnTo>
                    <a:pt x="349" y="1344"/>
                  </a:lnTo>
                  <a:lnTo>
                    <a:pt x="344" y="1357"/>
                  </a:lnTo>
                  <a:lnTo>
                    <a:pt x="340" y="1369"/>
                  </a:lnTo>
                  <a:lnTo>
                    <a:pt x="337" y="1381"/>
                  </a:lnTo>
                  <a:lnTo>
                    <a:pt x="334" y="1393"/>
                  </a:lnTo>
                  <a:lnTo>
                    <a:pt x="332" y="1405"/>
                  </a:lnTo>
                  <a:lnTo>
                    <a:pt x="331" y="1417"/>
                  </a:lnTo>
                  <a:lnTo>
                    <a:pt x="331" y="1429"/>
                  </a:lnTo>
                  <a:lnTo>
                    <a:pt x="331" y="1441"/>
                  </a:lnTo>
                  <a:lnTo>
                    <a:pt x="331" y="1454"/>
                  </a:lnTo>
                  <a:lnTo>
                    <a:pt x="332" y="1466"/>
                  </a:lnTo>
                  <a:lnTo>
                    <a:pt x="334" y="1478"/>
                  </a:lnTo>
                  <a:lnTo>
                    <a:pt x="337" y="1490"/>
                  </a:lnTo>
                  <a:lnTo>
                    <a:pt x="339" y="1502"/>
                  </a:lnTo>
                  <a:lnTo>
                    <a:pt x="342" y="1514"/>
                  </a:lnTo>
                  <a:lnTo>
                    <a:pt x="346" y="1525"/>
                  </a:lnTo>
                  <a:lnTo>
                    <a:pt x="351" y="1536"/>
                  </a:lnTo>
                  <a:lnTo>
                    <a:pt x="355" y="1548"/>
                  </a:lnTo>
                  <a:lnTo>
                    <a:pt x="361" y="1558"/>
                  </a:lnTo>
                  <a:lnTo>
                    <a:pt x="367" y="1569"/>
                  </a:lnTo>
                  <a:lnTo>
                    <a:pt x="374" y="1580"/>
                  </a:lnTo>
                  <a:lnTo>
                    <a:pt x="381" y="1590"/>
                  </a:lnTo>
                  <a:lnTo>
                    <a:pt x="388" y="1600"/>
                  </a:lnTo>
                  <a:lnTo>
                    <a:pt x="397" y="1609"/>
                  </a:lnTo>
                  <a:lnTo>
                    <a:pt x="406" y="1619"/>
                  </a:lnTo>
                  <a:lnTo>
                    <a:pt x="415" y="1627"/>
                  </a:lnTo>
                  <a:lnTo>
                    <a:pt x="425" y="1636"/>
                  </a:lnTo>
                  <a:lnTo>
                    <a:pt x="435" y="1643"/>
                  </a:lnTo>
                  <a:lnTo>
                    <a:pt x="446" y="1651"/>
                  </a:lnTo>
                  <a:lnTo>
                    <a:pt x="1605" y="2409"/>
                  </a:lnTo>
                  <a:lnTo>
                    <a:pt x="1616" y="2415"/>
                  </a:lnTo>
                  <a:lnTo>
                    <a:pt x="1628" y="2422"/>
                  </a:lnTo>
                  <a:lnTo>
                    <a:pt x="1639" y="2427"/>
                  </a:lnTo>
                  <a:lnTo>
                    <a:pt x="1651" y="2433"/>
                  </a:lnTo>
                  <a:lnTo>
                    <a:pt x="1663" y="2437"/>
                  </a:lnTo>
                  <a:lnTo>
                    <a:pt x="1675" y="2441"/>
                  </a:lnTo>
                  <a:lnTo>
                    <a:pt x="1687" y="2444"/>
                  </a:lnTo>
                  <a:lnTo>
                    <a:pt x="1700" y="2446"/>
                  </a:lnTo>
                  <a:lnTo>
                    <a:pt x="1712" y="2448"/>
                  </a:lnTo>
                  <a:lnTo>
                    <a:pt x="1724" y="2449"/>
                  </a:lnTo>
                  <a:lnTo>
                    <a:pt x="1737" y="2451"/>
                  </a:lnTo>
                  <a:lnTo>
                    <a:pt x="1749" y="2451"/>
                  </a:lnTo>
                  <a:lnTo>
                    <a:pt x="1761" y="2449"/>
                  </a:lnTo>
                  <a:lnTo>
                    <a:pt x="1773" y="2448"/>
                  </a:lnTo>
                  <a:lnTo>
                    <a:pt x="1786" y="2447"/>
                  </a:lnTo>
                  <a:lnTo>
                    <a:pt x="1797" y="2445"/>
                  </a:lnTo>
                  <a:lnTo>
                    <a:pt x="1809" y="2442"/>
                  </a:lnTo>
                  <a:lnTo>
                    <a:pt x="1821" y="2438"/>
                  </a:lnTo>
                  <a:lnTo>
                    <a:pt x="1832" y="2435"/>
                  </a:lnTo>
                  <a:lnTo>
                    <a:pt x="1843" y="2430"/>
                  </a:lnTo>
                  <a:lnTo>
                    <a:pt x="1854" y="2425"/>
                  </a:lnTo>
                  <a:lnTo>
                    <a:pt x="1865" y="2420"/>
                  </a:lnTo>
                  <a:lnTo>
                    <a:pt x="1876" y="2413"/>
                  </a:lnTo>
                  <a:lnTo>
                    <a:pt x="1886" y="2406"/>
                  </a:lnTo>
                  <a:lnTo>
                    <a:pt x="1896" y="2400"/>
                  </a:lnTo>
                  <a:lnTo>
                    <a:pt x="1906" y="2392"/>
                  </a:lnTo>
                  <a:lnTo>
                    <a:pt x="1916" y="2383"/>
                  </a:lnTo>
                  <a:lnTo>
                    <a:pt x="1925" y="2374"/>
                  </a:lnTo>
                  <a:lnTo>
                    <a:pt x="1933" y="2366"/>
                  </a:lnTo>
                  <a:lnTo>
                    <a:pt x="1941" y="2356"/>
                  </a:lnTo>
                  <a:lnTo>
                    <a:pt x="1949" y="2346"/>
                  </a:lnTo>
                  <a:lnTo>
                    <a:pt x="1957" y="2335"/>
                  </a:lnTo>
                  <a:close/>
                  <a:moveTo>
                    <a:pt x="96" y="2379"/>
                  </a:moveTo>
                  <a:lnTo>
                    <a:pt x="114" y="2354"/>
                  </a:lnTo>
                  <a:lnTo>
                    <a:pt x="131" y="2330"/>
                  </a:lnTo>
                  <a:lnTo>
                    <a:pt x="151" y="2307"/>
                  </a:lnTo>
                  <a:lnTo>
                    <a:pt x="171" y="2286"/>
                  </a:lnTo>
                  <a:lnTo>
                    <a:pt x="192" y="2265"/>
                  </a:lnTo>
                  <a:lnTo>
                    <a:pt x="214" y="2247"/>
                  </a:lnTo>
                  <a:lnTo>
                    <a:pt x="237" y="2229"/>
                  </a:lnTo>
                  <a:lnTo>
                    <a:pt x="260" y="2212"/>
                  </a:lnTo>
                  <a:lnTo>
                    <a:pt x="285" y="2197"/>
                  </a:lnTo>
                  <a:lnTo>
                    <a:pt x="309" y="2183"/>
                  </a:lnTo>
                  <a:lnTo>
                    <a:pt x="334" y="2169"/>
                  </a:lnTo>
                  <a:lnTo>
                    <a:pt x="361" y="2158"/>
                  </a:lnTo>
                  <a:lnTo>
                    <a:pt x="387" y="2148"/>
                  </a:lnTo>
                  <a:lnTo>
                    <a:pt x="414" y="2138"/>
                  </a:lnTo>
                  <a:lnTo>
                    <a:pt x="441" y="2131"/>
                  </a:lnTo>
                  <a:lnTo>
                    <a:pt x="468" y="2124"/>
                  </a:lnTo>
                  <a:lnTo>
                    <a:pt x="496" y="2120"/>
                  </a:lnTo>
                  <a:lnTo>
                    <a:pt x="524" y="2115"/>
                  </a:lnTo>
                  <a:lnTo>
                    <a:pt x="553" y="2113"/>
                  </a:lnTo>
                  <a:lnTo>
                    <a:pt x="580" y="2112"/>
                  </a:lnTo>
                  <a:lnTo>
                    <a:pt x="609" y="2112"/>
                  </a:lnTo>
                  <a:lnTo>
                    <a:pt x="638" y="2114"/>
                  </a:lnTo>
                  <a:lnTo>
                    <a:pt x="665" y="2116"/>
                  </a:lnTo>
                  <a:lnTo>
                    <a:pt x="694" y="2121"/>
                  </a:lnTo>
                  <a:lnTo>
                    <a:pt x="723" y="2127"/>
                  </a:lnTo>
                  <a:lnTo>
                    <a:pt x="750" y="2134"/>
                  </a:lnTo>
                  <a:lnTo>
                    <a:pt x="778" y="2143"/>
                  </a:lnTo>
                  <a:lnTo>
                    <a:pt x="805" y="2153"/>
                  </a:lnTo>
                  <a:lnTo>
                    <a:pt x="832" y="2165"/>
                  </a:lnTo>
                  <a:lnTo>
                    <a:pt x="859" y="2177"/>
                  </a:lnTo>
                  <a:lnTo>
                    <a:pt x="885" y="2192"/>
                  </a:lnTo>
                  <a:lnTo>
                    <a:pt x="911" y="2208"/>
                  </a:lnTo>
                  <a:lnTo>
                    <a:pt x="935" y="2226"/>
                  </a:lnTo>
                  <a:lnTo>
                    <a:pt x="960" y="2243"/>
                  </a:lnTo>
                  <a:lnTo>
                    <a:pt x="983" y="2263"/>
                  </a:lnTo>
                  <a:lnTo>
                    <a:pt x="1004" y="2283"/>
                  </a:lnTo>
                  <a:lnTo>
                    <a:pt x="1024" y="2304"/>
                  </a:lnTo>
                  <a:lnTo>
                    <a:pt x="1043" y="2326"/>
                  </a:lnTo>
                  <a:lnTo>
                    <a:pt x="1061" y="2349"/>
                  </a:lnTo>
                  <a:lnTo>
                    <a:pt x="1078" y="2372"/>
                  </a:lnTo>
                  <a:lnTo>
                    <a:pt x="1093" y="2397"/>
                  </a:lnTo>
                  <a:lnTo>
                    <a:pt x="1107" y="2421"/>
                  </a:lnTo>
                  <a:lnTo>
                    <a:pt x="1120" y="2446"/>
                  </a:lnTo>
                  <a:lnTo>
                    <a:pt x="1132" y="2473"/>
                  </a:lnTo>
                  <a:lnTo>
                    <a:pt x="1142" y="2498"/>
                  </a:lnTo>
                  <a:lnTo>
                    <a:pt x="1150" y="2526"/>
                  </a:lnTo>
                  <a:lnTo>
                    <a:pt x="1158" y="2552"/>
                  </a:lnTo>
                  <a:lnTo>
                    <a:pt x="1165" y="2580"/>
                  </a:lnTo>
                  <a:lnTo>
                    <a:pt x="1170" y="2608"/>
                  </a:lnTo>
                  <a:lnTo>
                    <a:pt x="1174" y="2636"/>
                  </a:lnTo>
                  <a:lnTo>
                    <a:pt x="1177" y="2663"/>
                  </a:lnTo>
                  <a:lnTo>
                    <a:pt x="1178" y="2692"/>
                  </a:lnTo>
                  <a:lnTo>
                    <a:pt x="1177" y="2721"/>
                  </a:lnTo>
                  <a:lnTo>
                    <a:pt x="1176" y="2749"/>
                  </a:lnTo>
                  <a:lnTo>
                    <a:pt x="1172" y="2777"/>
                  </a:lnTo>
                  <a:lnTo>
                    <a:pt x="1168" y="2806"/>
                  </a:lnTo>
                  <a:lnTo>
                    <a:pt x="1163" y="2834"/>
                  </a:lnTo>
                  <a:lnTo>
                    <a:pt x="1155" y="2862"/>
                  </a:lnTo>
                  <a:lnTo>
                    <a:pt x="1147" y="2890"/>
                  </a:lnTo>
                  <a:lnTo>
                    <a:pt x="1137" y="2917"/>
                  </a:lnTo>
                  <a:lnTo>
                    <a:pt x="1125" y="2944"/>
                  </a:lnTo>
                  <a:lnTo>
                    <a:pt x="1112" y="2971"/>
                  </a:lnTo>
                  <a:lnTo>
                    <a:pt x="1097" y="2998"/>
                  </a:lnTo>
                  <a:lnTo>
                    <a:pt x="1082" y="3023"/>
                  </a:lnTo>
                  <a:lnTo>
                    <a:pt x="1064" y="3048"/>
                  </a:lnTo>
                  <a:lnTo>
                    <a:pt x="1047" y="3071"/>
                  </a:lnTo>
                  <a:lnTo>
                    <a:pt x="1027" y="3095"/>
                  </a:lnTo>
                  <a:lnTo>
                    <a:pt x="1007" y="3116"/>
                  </a:lnTo>
                  <a:lnTo>
                    <a:pt x="986" y="3135"/>
                  </a:lnTo>
                  <a:lnTo>
                    <a:pt x="964" y="3155"/>
                  </a:lnTo>
                  <a:lnTo>
                    <a:pt x="941" y="3173"/>
                  </a:lnTo>
                  <a:lnTo>
                    <a:pt x="918" y="3189"/>
                  </a:lnTo>
                  <a:lnTo>
                    <a:pt x="893" y="3205"/>
                  </a:lnTo>
                  <a:lnTo>
                    <a:pt x="869" y="3219"/>
                  </a:lnTo>
                  <a:lnTo>
                    <a:pt x="844" y="3231"/>
                  </a:lnTo>
                  <a:lnTo>
                    <a:pt x="817" y="3244"/>
                  </a:lnTo>
                  <a:lnTo>
                    <a:pt x="791" y="3253"/>
                  </a:lnTo>
                  <a:lnTo>
                    <a:pt x="764" y="3262"/>
                  </a:lnTo>
                  <a:lnTo>
                    <a:pt x="737" y="3270"/>
                  </a:lnTo>
                  <a:lnTo>
                    <a:pt x="709" y="3277"/>
                  </a:lnTo>
                  <a:lnTo>
                    <a:pt x="682" y="3282"/>
                  </a:lnTo>
                  <a:lnTo>
                    <a:pt x="654" y="3285"/>
                  </a:lnTo>
                  <a:lnTo>
                    <a:pt x="625" y="3289"/>
                  </a:lnTo>
                  <a:lnTo>
                    <a:pt x="598" y="3290"/>
                  </a:lnTo>
                  <a:lnTo>
                    <a:pt x="569" y="3289"/>
                  </a:lnTo>
                  <a:lnTo>
                    <a:pt x="541" y="3288"/>
                  </a:lnTo>
                  <a:lnTo>
                    <a:pt x="512" y="3284"/>
                  </a:lnTo>
                  <a:lnTo>
                    <a:pt x="484" y="3280"/>
                  </a:lnTo>
                  <a:lnTo>
                    <a:pt x="456" y="3274"/>
                  </a:lnTo>
                  <a:lnTo>
                    <a:pt x="428" y="3267"/>
                  </a:lnTo>
                  <a:lnTo>
                    <a:pt x="401" y="3259"/>
                  </a:lnTo>
                  <a:lnTo>
                    <a:pt x="373" y="3248"/>
                  </a:lnTo>
                  <a:lnTo>
                    <a:pt x="345" y="3237"/>
                  </a:lnTo>
                  <a:lnTo>
                    <a:pt x="319" y="3224"/>
                  </a:lnTo>
                  <a:lnTo>
                    <a:pt x="292" y="3209"/>
                  </a:lnTo>
                  <a:lnTo>
                    <a:pt x="267" y="3194"/>
                  </a:lnTo>
                  <a:lnTo>
                    <a:pt x="242" y="3176"/>
                  </a:lnTo>
                  <a:lnTo>
                    <a:pt x="219" y="3158"/>
                  </a:lnTo>
                  <a:lnTo>
                    <a:pt x="195" y="3139"/>
                  </a:lnTo>
                  <a:lnTo>
                    <a:pt x="174" y="3119"/>
                  </a:lnTo>
                  <a:lnTo>
                    <a:pt x="154" y="3098"/>
                  </a:lnTo>
                  <a:lnTo>
                    <a:pt x="135" y="3076"/>
                  </a:lnTo>
                  <a:lnTo>
                    <a:pt x="117" y="3053"/>
                  </a:lnTo>
                  <a:lnTo>
                    <a:pt x="101" y="3030"/>
                  </a:lnTo>
                  <a:lnTo>
                    <a:pt x="85" y="3005"/>
                  </a:lnTo>
                  <a:lnTo>
                    <a:pt x="71" y="2981"/>
                  </a:lnTo>
                  <a:lnTo>
                    <a:pt x="58" y="2956"/>
                  </a:lnTo>
                  <a:lnTo>
                    <a:pt x="47" y="2929"/>
                  </a:lnTo>
                  <a:lnTo>
                    <a:pt x="37" y="2903"/>
                  </a:lnTo>
                  <a:lnTo>
                    <a:pt x="27" y="2876"/>
                  </a:lnTo>
                  <a:lnTo>
                    <a:pt x="19" y="2849"/>
                  </a:lnTo>
                  <a:lnTo>
                    <a:pt x="12" y="2821"/>
                  </a:lnTo>
                  <a:lnTo>
                    <a:pt x="8" y="2794"/>
                  </a:lnTo>
                  <a:lnTo>
                    <a:pt x="4" y="2766"/>
                  </a:lnTo>
                  <a:lnTo>
                    <a:pt x="1" y="2737"/>
                  </a:lnTo>
                  <a:lnTo>
                    <a:pt x="0" y="2710"/>
                  </a:lnTo>
                  <a:lnTo>
                    <a:pt x="0" y="2681"/>
                  </a:lnTo>
                  <a:lnTo>
                    <a:pt x="2" y="2652"/>
                  </a:lnTo>
                  <a:lnTo>
                    <a:pt x="6" y="2624"/>
                  </a:lnTo>
                  <a:lnTo>
                    <a:pt x="10" y="2596"/>
                  </a:lnTo>
                  <a:lnTo>
                    <a:pt x="16" y="2567"/>
                  </a:lnTo>
                  <a:lnTo>
                    <a:pt x="22" y="2540"/>
                  </a:lnTo>
                  <a:lnTo>
                    <a:pt x="31" y="2512"/>
                  </a:lnTo>
                  <a:lnTo>
                    <a:pt x="41" y="2485"/>
                  </a:lnTo>
                  <a:lnTo>
                    <a:pt x="53" y="2457"/>
                  </a:lnTo>
                  <a:lnTo>
                    <a:pt x="66" y="2431"/>
                  </a:lnTo>
                  <a:lnTo>
                    <a:pt x="81" y="2404"/>
                  </a:lnTo>
                  <a:lnTo>
                    <a:pt x="96" y="2379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1" name="Freeform 8"/>
            <p:cNvSpPr>
              <a:spLocks noEditPoints="1"/>
            </p:cNvSpPr>
            <p:nvPr/>
          </p:nvSpPr>
          <p:spPr bwMode="auto">
            <a:xfrm>
              <a:off x="4706563" y="1450364"/>
              <a:ext cx="362075" cy="284252"/>
            </a:xfrm>
            <a:custGeom>
              <a:avLst/>
              <a:gdLst>
                <a:gd name="T0" fmla="*/ 2147483646 w 3296"/>
                <a:gd name="T1" fmla="*/ 2147483646 h 2592"/>
                <a:gd name="T2" fmla="*/ 2147483646 w 3296"/>
                <a:gd name="T3" fmla="*/ 2147483646 h 2592"/>
                <a:gd name="T4" fmla="*/ 2147483646 w 3296"/>
                <a:gd name="T5" fmla="*/ 2147483646 h 2592"/>
                <a:gd name="T6" fmla="*/ 2147483646 w 3296"/>
                <a:gd name="T7" fmla="*/ 2147483646 h 2592"/>
                <a:gd name="T8" fmla="*/ 2147483646 w 3296"/>
                <a:gd name="T9" fmla="*/ 2147483646 h 2592"/>
                <a:gd name="T10" fmla="*/ 2147483646 w 3296"/>
                <a:gd name="T11" fmla="*/ 2147483646 h 2592"/>
                <a:gd name="T12" fmla="*/ 2147483646 w 3296"/>
                <a:gd name="T13" fmla="*/ 2147483646 h 2592"/>
                <a:gd name="T14" fmla="*/ 2147483646 w 3296"/>
                <a:gd name="T15" fmla="*/ 2147483646 h 2592"/>
                <a:gd name="T16" fmla="*/ 2147483646 w 3296"/>
                <a:gd name="T17" fmla="*/ 2147483646 h 2592"/>
                <a:gd name="T18" fmla="*/ 2147483646 w 3296"/>
                <a:gd name="T19" fmla="*/ 2147483646 h 2592"/>
                <a:gd name="T20" fmla="*/ 2147483646 w 3296"/>
                <a:gd name="T21" fmla="*/ 2147483646 h 2592"/>
                <a:gd name="T22" fmla="*/ 2147483646 w 3296"/>
                <a:gd name="T23" fmla="*/ 2147483646 h 2592"/>
                <a:gd name="T24" fmla="*/ 2147483646 w 3296"/>
                <a:gd name="T25" fmla="*/ 2147483646 h 2592"/>
                <a:gd name="T26" fmla="*/ 2147483646 w 3296"/>
                <a:gd name="T27" fmla="*/ 1301729731 h 2592"/>
                <a:gd name="T28" fmla="*/ 2147483646 w 3296"/>
                <a:gd name="T29" fmla="*/ 0 h 2592"/>
                <a:gd name="T30" fmla="*/ 2147483646 w 3296"/>
                <a:gd name="T31" fmla="*/ 1880718594 h 2592"/>
                <a:gd name="T32" fmla="*/ 2147483646 w 3296"/>
                <a:gd name="T33" fmla="*/ 2147483646 h 2592"/>
                <a:gd name="T34" fmla="*/ 2147483646 w 3296"/>
                <a:gd name="T35" fmla="*/ 2147483646 h 2592"/>
                <a:gd name="T36" fmla="*/ 2147483646 w 3296"/>
                <a:gd name="T37" fmla="*/ 2147483646 h 2592"/>
                <a:gd name="T38" fmla="*/ 2147483646 w 3296"/>
                <a:gd name="T39" fmla="*/ 2147483646 h 2592"/>
                <a:gd name="T40" fmla="*/ 2147483646 w 3296"/>
                <a:gd name="T41" fmla="*/ 2147483646 h 2592"/>
                <a:gd name="T42" fmla="*/ 2147483646 w 3296"/>
                <a:gd name="T43" fmla="*/ 2147483646 h 2592"/>
                <a:gd name="T44" fmla="*/ 2147483646 w 3296"/>
                <a:gd name="T45" fmla="*/ 2147483646 h 2592"/>
                <a:gd name="T46" fmla="*/ 2147483646 w 3296"/>
                <a:gd name="T47" fmla="*/ 2147483646 h 2592"/>
                <a:gd name="T48" fmla="*/ 2147483646 w 3296"/>
                <a:gd name="T49" fmla="*/ 2147483646 h 2592"/>
                <a:gd name="T50" fmla="*/ 2147483646 w 3296"/>
                <a:gd name="T51" fmla="*/ 2147483646 h 2592"/>
                <a:gd name="T52" fmla="*/ 2147483646 w 3296"/>
                <a:gd name="T53" fmla="*/ 2147483646 h 2592"/>
                <a:gd name="T54" fmla="*/ 2147483646 w 3296"/>
                <a:gd name="T55" fmla="*/ 2147483646 h 2592"/>
                <a:gd name="T56" fmla="*/ 2147483646 w 3296"/>
                <a:gd name="T57" fmla="*/ 2147483646 h 2592"/>
                <a:gd name="T58" fmla="*/ 2147483646 w 3296"/>
                <a:gd name="T59" fmla="*/ 2147483646 h 2592"/>
                <a:gd name="T60" fmla="*/ 2147483646 w 3296"/>
                <a:gd name="T61" fmla="*/ 2147483646 h 2592"/>
                <a:gd name="T62" fmla="*/ 2147483646 w 3296"/>
                <a:gd name="T63" fmla="*/ 2147483646 h 2592"/>
                <a:gd name="T64" fmla="*/ 2147483646 w 3296"/>
                <a:gd name="T65" fmla="*/ 2147483646 h 2592"/>
                <a:gd name="T66" fmla="*/ 2147483646 w 3296"/>
                <a:gd name="T67" fmla="*/ 2147483646 h 2592"/>
                <a:gd name="T68" fmla="*/ 2147483646 w 3296"/>
                <a:gd name="T69" fmla="*/ 2147483646 h 2592"/>
                <a:gd name="T70" fmla="*/ 2147483646 w 3296"/>
                <a:gd name="T71" fmla="*/ 2147483646 h 2592"/>
                <a:gd name="T72" fmla="*/ 2147483646 w 3296"/>
                <a:gd name="T73" fmla="*/ 2147483646 h 2592"/>
                <a:gd name="T74" fmla="*/ 2147483646 w 3296"/>
                <a:gd name="T75" fmla="*/ 2147483646 h 2592"/>
                <a:gd name="T76" fmla="*/ 2147483646 w 3296"/>
                <a:gd name="T77" fmla="*/ 2147483646 h 2592"/>
                <a:gd name="T78" fmla="*/ 2147483646 w 3296"/>
                <a:gd name="T79" fmla="*/ 2147483646 h 2592"/>
                <a:gd name="T80" fmla="*/ 2147483646 w 3296"/>
                <a:gd name="T81" fmla="*/ 2147483646 h 2592"/>
                <a:gd name="T82" fmla="*/ 2147483646 w 3296"/>
                <a:gd name="T83" fmla="*/ 2147483646 h 2592"/>
                <a:gd name="T84" fmla="*/ 2147483646 w 3296"/>
                <a:gd name="T85" fmla="*/ 2147483646 h 2592"/>
                <a:gd name="T86" fmla="*/ 2147483646 w 3296"/>
                <a:gd name="T87" fmla="*/ 2147483646 h 2592"/>
                <a:gd name="T88" fmla="*/ 2147483646 w 3296"/>
                <a:gd name="T89" fmla="*/ 2147483646 h 2592"/>
                <a:gd name="T90" fmla="*/ 2147483646 w 3296"/>
                <a:gd name="T91" fmla="*/ 2147483646 h 2592"/>
                <a:gd name="T92" fmla="*/ 2147483646 w 3296"/>
                <a:gd name="T93" fmla="*/ 2147483646 h 2592"/>
                <a:gd name="T94" fmla="*/ 2147483646 w 3296"/>
                <a:gd name="T95" fmla="*/ 2147483646 h 2592"/>
                <a:gd name="T96" fmla="*/ 2147483646 w 3296"/>
                <a:gd name="T97" fmla="*/ 2147483646 h 2592"/>
                <a:gd name="T98" fmla="*/ 2147483646 w 3296"/>
                <a:gd name="T99" fmla="*/ 2147483646 h 2592"/>
                <a:gd name="T100" fmla="*/ 1311077640 w 3296"/>
                <a:gd name="T101" fmla="*/ 2147483646 h 2592"/>
                <a:gd name="T102" fmla="*/ 581962401 w 3296"/>
                <a:gd name="T103" fmla="*/ 2147483646 h 2592"/>
                <a:gd name="T104" fmla="*/ 2147483646 w 3296"/>
                <a:gd name="T105" fmla="*/ 2147483646 h 2592"/>
                <a:gd name="T106" fmla="*/ 2147483646 w 3296"/>
                <a:gd name="T107" fmla="*/ 2147483646 h 2592"/>
                <a:gd name="T108" fmla="*/ 2147483646 w 3296"/>
                <a:gd name="T109" fmla="*/ 2147483646 h 25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296" h="2592">
                  <a:moveTo>
                    <a:pt x="1986" y="2227"/>
                  </a:moveTo>
                  <a:lnTo>
                    <a:pt x="2467" y="1918"/>
                  </a:lnTo>
                  <a:lnTo>
                    <a:pt x="2478" y="1910"/>
                  </a:lnTo>
                  <a:lnTo>
                    <a:pt x="2488" y="1903"/>
                  </a:lnTo>
                  <a:lnTo>
                    <a:pt x="2498" y="1894"/>
                  </a:lnTo>
                  <a:lnTo>
                    <a:pt x="2507" y="1886"/>
                  </a:lnTo>
                  <a:lnTo>
                    <a:pt x="2516" y="1876"/>
                  </a:lnTo>
                  <a:lnTo>
                    <a:pt x="2524" y="1867"/>
                  </a:lnTo>
                  <a:lnTo>
                    <a:pt x="2532" y="1857"/>
                  </a:lnTo>
                  <a:lnTo>
                    <a:pt x="2539" y="1848"/>
                  </a:lnTo>
                  <a:lnTo>
                    <a:pt x="2545" y="1836"/>
                  </a:lnTo>
                  <a:lnTo>
                    <a:pt x="2552" y="1827"/>
                  </a:lnTo>
                  <a:lnTo>
                    <a:pt x="2557" y="1816"/>
                  </a:lnTo>
                  <a:lnTo>
                    <a:pt x="2563" y="1805"/>
                  </a:lnTo>
                  <a:lnTo>
                    <a:pt x="2567" y="1793"/>
                  </a:lnTo>
                  <a:lnTo>
                    <a:pt x="2572" y="1781"/>
                  </a:lnTo>
                  <a:lnTo>
                    <a:pt x="2575" y="1769"/>
                  </a:lnTo>
                  <a:lnTo>
                    <a:pt x="2577" y="1758"/>
                  </a:lnTo>
                  <a:lnTo>
                    <a:pt x="2579" y="1746"/>
                  </a:lnTo>
                  <a:lnTo>
                    <a:pt x="2582" y="1734"/>
                  </a:lnTo>
                  <a:lnTo>
                    <a:pt x="2583" y="1722"/>
                  </a:lnTo>
                  <a:lnTo>
                    <a:pt x="2583" y="1710"/>
                  </a:lnTo>
                  <a:lnTo>
                    <a:pt x="2583" y="1698"/>
                  </a:lnTo>
                  <a:lnTo>
                    <a:pt x="2583" y="1684"/>
                  </a:lnTo>
                  <a:lnTo>
                    <a:pt x="2582" y="1672"/>
                  </a:lnTo>
                  <a:lnTo>
                    <a:pt x="2579" y="1660"/>
                  </a:lnTo>
                  <a:lnTo>
                    <a:pt x="2577" y="1648"/>
                  </a:lnTo>
                  <a:lnTo>
                    <a:pt x="2574" y="1636"/>
                  </a:lnTo>
                  <a:lnTo>
                    <a:pt x="2571" y="1624"/>
                  </a:lnTo>
                  <a:lnTo>
                    <a:pt x="2566" y="1613"/>
                  </a:lnTo>
                  <a:lnTo>
                    <a:pt x="2562" y="1600"/>
                  </a:lnTo>
                  <a:lnTo>
                    <a:pt x="2556" y="1589"/>
                  </a:lnTo>
                  <a:lnTo>
                    <a:pt x="2550" y="1577"/>
                  </a:lnTo>
                  <a:lnTo>
                    <a:pt x="2543" y="1566"/>
                  </a:lnTo>
                  <a:lnTo>
                    <a:pt x="2490" y="1485"/>
                  </a:lnTo>
                  <a:lnTo>
                    <a:pt x="3179" y="1041"/>
                  </a:lnTo>
                  <a:lnTo>
                    <a:pt x="3190" y="1034"/>
                  </a:lnTo>
                  <a:lnTo>
                    <a:pt x="3200" y="1026"/>
                  </a:lnTo>
                  <a:lnTo>
                    <a:pt x="3210" y="1018"/>
                  </a:lnTo>
                  <a:lnTo>
                    <a:pt x="3219" y="1009"/>
                  </a:lnTo>
                  <a:lnTo>
                    <a:pt x="3228" y="1001"/>
                  </a:lnTo>
                  <a:lnTo>
                    <a:pt x="3237" y="991"/>
                  </a:lnTo>
                  <a:lnTo>
                    <a:pt x="3244" y="981"/>
                  </a:lnTo>
                  <a:lnTo>
                    <a:pt x="3252" y="971"/>
                  </a:lnTo>
                  <a:lnTo>
                    <a:pt x="3259" y="961"/>
                  </a:lnTo>
                  <a:lnTo>
                    <a:pt x="3264" y="950"/>
                  </a:lnTo>
                  <a:lnTo>
                    <a:pt x="3270" y="939"/>
                  </a:lnTo>
                  <a:lnTo>
                    <a:pt x="3275" y="928"/>
                  </a:lnTo>
                  <a:lnTo>
                    <a:pt x="3280" y="917"/>
                  </a:lnTo>
                  <a:lnTo>
                    <a:pt x="3284" y="905"/>
                  </a:lnTo>
                  <a:lnTo>
                    <a:pt x="3287" y="894"/>
                  </a:lnTo>
                  <a:lnTo>
                    <a:pt x="3290" y="881"/>
                  </a:lnTo>
                  <a:lnTo>
                    <a:pt x="3292" y="869"/>
                  </a:lnTo>
                  <a:lnTo>
                    <a:pt x="3294" y="857"/>
                  </a:lnTo>
                  <a:lnTo>
                    <a:pt x="3295" y="845"/>
                  </a:lnTo>
                  <a:lnTo>
                    <a:pt x="3296" y="833"/>
                  </a:lnTo>
                  <a:lnTo>
                    <a:pt x="3296" y="821"/>
                  </a:lnTo>
                  <a:lnTo>
                    <a:pt x="3295" y="809"/>
                  </a:lnTo>
                  <a:lnTo>
                    <a:pt x="3294" y="796"/>
                  </a:lnTo>
                  <a:lnTo>
                    <a:pt x="3292" y="784"/>
                  </a:lnTo>
                  <a:lnTo>
                    <a:pt x="3290" y="772"/>
                  </a:lnTo>
                  <a:lnTo>
                    <a:pt x="3287" y="760"/>
                  </a:lnTo>
                  <a:lnTo>
                    <a:pt x="3283" y="748"/>
                  </a:lnTo>
                  <a:lnTo>
                    <a:pt x="3279" y="736"/>
                  </a:lnTo>
                  <a:lnTo>
                    <a:pt x="3274" y="724"/>
                  </a:lnTo>
                  <a:lnTo>
                    <a:pt x="3269" y="713"/>
                  </a:lnTo>
                  <a:lnTo>
                    <a:pt x="3262" y="702"/>
                  </a:lnTo>
                  <a:lnTo>
                    <a:pt x="3255" y="691"/>
                  </a:lnTo>
                  <a:lnTo>
                    <a:pt x="2887" y="116"/>
                  </a:lnTo>
                  <a:lnTo>
                    <a:pt x="2879" y="106"/>
                  </a:lnTo>
                  <a:lnTo>
                    <a:pt x="2872" y="95"/>
                  </a:lnTo>
                  <a:lnTo>
                    <a:pt x="2864" y="86"/>
                  </a:lnTo>
                  <a:lnTo>
                    <a:pt x="2855" y="76"/>
                  </a:lnTo>
                  <a:lnTo>
                    <a:pt x="2846" y="67"/>
                  </a:lnTo>
                  <a:lnTo>
                    <a:pt x="2836" y="60"/>
                  </a:lnTo>
                  <a:lnTo>
                    <a:pt x="2826" y="52"/>
                  </a:lnTo>
                  <a:lnTo>
                    <a:pt x="2817" y="44"/>
                  </a:lnTo>
                  <a:lnTo>
                    <a:pt x="2807" y="38"/>
                  </a:lnTo>
                  <a:lnTo>
                    <a:pt x="2796" y="31"/>
                  </a:lnTo>
                  <a:lnTo>
                    <a:pt x="2785" y="26"/>
                  </a:lnTo>
                  <a:lnTo>
                    <a:pt x="2774" y="21"/>
                  </a:lnTo>
                  <a:lnTo>
                    <a:pt x="2763" y="17"/>
                  </a:lnTo>
                  <a:lnTo>
                    <a:pt x="2750" y="12"/>
                  </a:lnTo>
                  <a:lnTo>
                    <a:pt x="2739" y="9"/>
                  </a:lnTo>
                  <a:lnTo>
                    <a:pt x="2727" y="6"/>
                  </a:lnTo>
                  <a:lnTo>
                    <a:pt x="2715" y="4"/>
                  </a:lnTo>
                  <a:lnTo>
                    <a:pt x="2703" y="2"/>
                  </a:lnTo>
                  <a:lnTo>
                    <a:pt x="2691" y="1"/>
                  </a:lnTo>
                  <a:lnTo>
                    <a:pt x="2679" y="0"/>
                  </a:lnTo>
                  <a:lnTo>
                    <a:pt x="2667" y="0"/>
                  </a:lnTo>
                  <a:lnTo>
                    <a:pt x="2654" y="1"/>
                  </a:lnTo>
                  <a:lnTo>
                    <a:pt x="2642" y="2"/>
                  </a:lnTo>
                  <a:lnTo>
                    <a:pt x="2629" y="4"/>
                  </a:lnTo>
                  <a:lnTo>
                    <a:pt x="2617" y="7"/>
                  </a:lnTo>
                  <a:lnTo>
                    <a:pt x="2605" y="9"/>
                  </a:lnTo>
                  <a:lnTo>
                    <a:pt x="2594" y="13"/>
                  </a:lnTo>
                  <a:lnTo>
                    <a:pt x="2582" y="17"/>
                  </a:lnTo>
                  <a:lnTo>
                    <a:pt x="2570" y="22"/>
                  </a:lnTo>
                  <a:lnTo>
                    <a:pt x="2559" y="28"/>
                  </a:lnTo>
                  <a:lnTo>
                    <a:pt x="2546" y="33"/>
                  </a:lnTo>
                  <a:lnTo>
                    <a:pt x="2535" y="40"/>
                  </a:lnTo>
                  <a:lnTo>
                    <a:pt x="1843" y="487"/>
                  </a:lnTo>
                  <a:lnTo>
                    <a:pt x="1791" y="404"/>
                  </a:lnTo>
                  <a:lnTo>
                    <a:pt x="1783" y="393"/>
                  </a:lnTo>
                  <a:lnTo>
                    <a:pt x="1776" y="383"/>
                  </a:lnTo>
                  <a:lnTo>
                    <a:pt x="1767" y="373"/>
                  </a:lnTo>
                  <a:lnTo>
                    <a:pt x="1759" y="364"/>
                  </a:lnTo>
                  <a:lnTo>
                    <a:pt x="1749" y="355"/>
                  </a:lnTo>
                  <a:lnTo>
                    <a:pt x="1740" y="347"/>
                  </a:lnTo>
                  <a:lnTo>
                    <a:pt x="1730" y="339"/>
                  </a:lnTo>
                  <a:lnTo>
                    <a:pt x="1720" y="332"/>
                  </a:lnTo>
                  <a:lnTo>
                    <a:pt x="1709" y="326"/>
                  </a:lnTo>
                  <a:lnTo>
                    <a:pt x="1699" y="319"/>
                  </a:lnTo>
                  <a:lnTo>
                    <a:pt x="1688" y="313"/>
                  </a:lnTo>
                  <a:lnTo>
                    <a:pt x="1677" y="308"/>
                  </a:lnTo>
                  <a:lnTo>
                    <a:pt x="1665" y="303"/>
                  </a:lnTo>
                  <a:lnTo>
                    <a:pt x="1654" y="300"/>
                  </a:lnTo>
                  <a:lnTo>
                    <a:pt x="1642" y="297"/>
                  </a:lnTo>
                  <a:lnTo>
                    <a:pt x="1631" y="294"/>
                  </a:lnTo>
                  <a:lnTo>
                    <a:pt x="1619" y="291"/>
                  </a:lnTo>
                  <a:lnTo>
                    <a:pt x="1607" y="289"/>
                  </a:lnTo>
                  <a:lnTo>
                    <a:pt x="1595" y="288"/>
                  </a:lnTo>
                  <a:lnTo>
                    <a:pt x="1583" y="288"/>
                  </a:lnTo>
                  <a:lnTo>
                    <a:pt x="1569" y="288"/>
                  </a:lnTo>
                  <a:lnTo>
                    <a:pt x="1557" y="288"/>
                  </a:lnTo>
                  <a:lnTo>
                    <a:pt x="1545" y="289"/>
                  </a:lnTo>
                  <a:lnTo>
                    <a:pt x="1533" y="291"/>
                  </a:lnTo>
                  <a:lnTo>
                    <a:pt x="1521" y="294"/>
                  </a:lnTo>
                  <a:lnTo>
                    <a:pt x="1509" y="297"/>
                  </a:lnTo>
                  <a:lnTo>
                    <a:pt x="1497" y="300"/>
                  </a:lnTo>
                  <a:lnTo>
                    <a:pt x="1486" y="305"/>
                  </a:lnTo>
                  <a:lnTo>
                    <a:pt x="1473" y="309"/>
                  </a:lnTo>
                  <a:lnTo>
                    <a:pt x="1461" y="315"/>
                  </a:lnTo>
                  <a:lnTo>
                    <a:pt x="1450" y="321"/>
                  </a:lnTo>
                  <a:lnTo>
                    <a:pt x="1439" y="328"/>
                  </a:lnTo>
                  <a:lnTo>
                    <a:pt x="963" y="634"/>
                  </a:lnTo>
                  <a:lnTo>
                    <a:pt x="952" y="642"/>
                  </a:lnTo>
                  <a:lnTo>
                    <a:pt x="942" y="650"/>
                  </a:lnTo>
                  <a:lnTo>
                    <a:pt x="932" y="659"/>
                  </a:lnTo>
                  <a:lnTo>
                    <a:pt x="922" y="666"/>
                  </a:lnTo>
                  <a:lnTo>
                    <a:pt x="913" y="676"/>
                  </a:lnTo>
                  <a:lnTo>
                    <a:pt x="905" y="685"/>
                  </a:lnTo>
                  <a:lnTo>
                    <a:pt x="898" y="695"/>
                  </a:lnTo>
                  <a:lnTo>
                    <a:pt x="890" y="705"/>
                  </a:lnTo>
                  <a:lnTo>
                    <a:pt x="883" y="715"/>
                  </a:lnTo>
                  <a:lnTo>
                    <a:pt x="878" y="726"/>
                  </a:lnTo>
                  <a:lnTo>
                    <a:pt x="871" y="737"/>
                  </a:lnTo>
                  <a:lnTo>
                    <a:pt x="867" y="748"/>
                  </a:lnTo>
                  <a:lnTo>
                    <a:pt x="862" y="759"/>
                  </a:lnTo>
                  <a:lnTo>
                    <a:pt x="858" y="771"/>
                  </a:lnTo>
                  <a:lnTo>
                    <a:pt x="855" y="783"/>
                  </a:lnTo>
                  <a:lnTo>
                    <a:pt x="851" y="794"/>
                  </a:lnTo>
                  <a:lnTo>
                    <a:pt x="849" y="806"/>
                  </a:lnTo>
                  <a:lnTo>
                    <a:pt x="848" y="819"/>
                  </a:lnTo>
                  <a:lnTo>
                    <a:pt x="847" y="831"/>
                  </a:lnTo>
                  <a:lnTo>
                    <a:pt x="846" y="843"/>
                  </a:lnTo>
                  <a:lnTo>
                    <a:pt x="846" y="855"/>
                  </a:lnTo>
                  <a:lnTo>
                    <a:pt x="847" y="868"/>
                  </a:lnTo>
                  <a:lnTo>
                    <a:pt x="848" y="880"/>
                  </a:lnTo>
                  <a:lnTo>
                    <a:pt x="849" y="892"/>
                  </a:lnTo>
                  <a:lnTo>
                    <a:pt x="853" y="905"/>
                  </a:lnTo>
                  <a:lnTo>
                    <a:pt x="855" y="917"/>
                  </a:lnTo>
                  <a:lnTo>
                    <a:pt x="859" y="929"/>
                  </a:lnTo>
                  <a:lnTo>
                    <a:pt x="862" y="940"/>
                  </a:lnTo>
                  <a:lnTo>
                    <a:pt x="868" y="952"/>
                  </a:lnTo>
                  <a:lnTo>
                    <a:pt x="873" y="963"/>
                  </a:lnTo>
                  <a:lnTo>
                    <a:pt x="879" y="975"/>
                  </a:lnTo>
                  <a:lnTo>
                    <a:pt x="886" y="986"/>
                  </a:lnTo>
                  <a:lnTo>
                    <a:pt x="1635" y="2151"/>
                  </a:lnTo>
                  <a:lnTo>
                    <a:pt x="1643" y="2162"/>
                  </a:lnTo>
                  <a:lnTo>
                    <a:pt x="1651" y="2173"/>
                  </a:lnTo>
                  <a:lnTo>
                    <a:pt x="1660" y="2183"/>
                  </a:lnTo>
                  <a:lnTo>
                    <a:pt x="1667" y="2192"/>
                  </a:lnTo>
                  <a:lnTo>
                    <a:pt x="1677" y="2200"/>
                  </a:lnTo>
                  <a:lnTo>
                    <a:pt x="1686" y="2209"/>
                  </a:lnTo>
                  <a:lnTo>
                    <a:pt x="1696" y="2217"/>
                  </a:lnTo>
                  <a:lnTo>
                    <a:pt x="1706" y="2225"/>
                  </a:lnTo>
                  <a:lnTo>
                    <a:pt x="1717" y="2231"/>
                  </a:lnTo>
                  <a:lnTo>
                    <a:pt x="1728" y="2237"/>
                  </a:lnTo>
                  <a:lnTo>
                    <a:pt x="1738" y="2242"/>
                  </a:lnTo>
                  <a:lnTo>
                    <a:pt x="1750" y="2248"/>
                  </a:lnTo>
                  <a:lnTo>
                    <a:pt x="1761" y="2252"/>
                  </a:lnTo>
                  <a:lnTo>
                    <a:pt x="1772" y="2257"/>
                  </a:lnTo>
                  <a:lnTo>
                    <a:pt x="1784" y="2260"/>
                  </a:lnTo>
                  <a:lnTo>
                    <a:pt x="1797" y="2262"/>
                  </a:lnTo>
                  <a:lnTo>
                    <a:pt x="1808" y="2264"/>
                  </a:lnTo>
                  <a:lnTo>
                    <a:pt x="1820" y="2267"/>
                  </a:lnTo>
                  <a:lnTo>
                    <a:pt x="1832" y="2268"/>
                  </a:lnTo>
                  <a:lnTo>
                    <a:pt x="1844" y="2268"/>
                  </a:lnTo>
                  <a:lnTo>
                    <a:pt x="1856" y="2268"/>
                  </a:lnTo>
                  <a:lnTo>
                    <a:pt x="1868" y="2267"/>
                  </a:lnTo>
                  <a:lnTo>
                    <a:pt x="1881" y="2266"/>
                  </a:lnTo>
                  <a:lnTo>
                    <a:pt x="1894" y="2263"/>
                  </a:lnTo>
                  <a:lnTo>
                    <a:pt x="1905" y="2261"/>
                  </a:lnTo>
                  <a:lnTo>
                    <a:pt x="1917" y="2258"/>
                  </a:lnTo>
                  <a:lnTo>
                    <a:pt x="1929" y="2254"/>
                  </a:lnTo>
                  <a:lnTo>
                    <a:pt x="1941" y="2250"/>
                  </a:lnTo>
                  <a:lnTo>
                    <a:pt x="1953" y="2246"/>
                  </a:lnTo>
                  <a:lnTo>
                    <a:pt x="1964" y="2240"/>
                  </a:lnTo>
                  <a:lnTo>
                    <a:pt x="1975" y="2234"/>
                  </a:lnTo>
                  <a:lnTo>
                    <a:pt x="1986" y="2227"/>
                  </a:lnTo>
                  <a:close/>
                  <a:moveTo>
                    <a:pt x="270" y="1508"/>
                  </a:moveTo>
                  <a:lnTo>
                    <a:pt x="296" y="1492"/>
                  </a:lnTo>
                  <a:lnTo>
                    <a:pt x="322" y="1478"/>
                  </a:lnTo>
                  <a:lnTo>
                    <a:pt x="350" y="1465"/>
                  </a:lnTo>
                  <a:lnTo>
                    <a:pt x="376" y="1454"/>
                  </a:lnTo>
                  <a:lnTo>
                    <a:pt x="404" y="1444"/>
                  </a:lnTo>
                  <a:lnTo>
                    <a:pt x="431" y="1436"/>
                  </a:lnTo>
                  <a:lnTo>
                    <a:pt x="460" y="1428"/>
                  </a:lnTo>
                  <a:lnTo>
                    <a:pt x="488" y="1423"/>
                  </a:lnTo>
                  <a:lnTo>
                    <a:pt x="516" y="1418"/>
                  </a:lnTo>
                  <a:lnTo>
                    <a:pt x="545" y="1416"/>
                  </a:lnTo>
                  <a:lnTo>
                    <a:pt x="574" y="1414"/>
                  </a:lnTo>
                  <a:lnTo>
                    <a:pt x="601" y="1414"/>
                  </a:lnTo>
                  <a:lnTo>
                    <a:pt x="630" y="1416"/>
                  </a:lnTo>
                  <a:lnTo>
                    <a:pt x="658" y="1418"/>
                  </a:lnTo>
                  <a:lnTo>
                    <a:pt x="686" y="1423"/>
                  </a:lnTo>
                  <a:lnTo>
                    <a:pt x="714" y="1427"/>
                  </a:lnTo>
                  <a:lnTo>
                    <a:pt x="741" y="1435"/>
                  </a:lnTo>
                  <a:lnTo>
                    <a:pt x="769" y="1443"/>
                  </a:lnTo>
                  <a:lnTo>
                    <a:pt x="795" y="1452"/>
                  </a:lnTo>
                  <a:lnTo>
                    <a:pt x="822" y="1463"/>
                  </a:lnTo>
                  <a:lnTo>
                    <a:pt x="847" y="1474"/>
                  </a:lnTo>
                  <a:lnTo>
                    <a:pt x="872" y="1487"/>
                  </a:lnTo>
                  <a:lnTo>
                    <a:pt x="897" y="1501"/>
                  </a:lnTo>
                  <a:lnTo>
                    <a:pt x="921" y="1517"/>
                  </a:lnTo>
                  <a:lnTo>
                    <a:pt x="944" y="1533"/>
                  </a:lnTo>
                  <a:lnTo>
                    <a:pt x="967" y="1552"/>
                  </a:lnTo>
                  <a:lnTo>
                    <a:pt x="988" y="1571"/>
                  </a:lnTo>
                  <a:lnTo>
                    <a:pt x="1009" y="1592"/>
                  </a:lnTo>
                  <a:lnTo>
                    <a:pt x="1030" y="1613"/>
                  </a:lnTo>
                  <a:lnTo>
                    <a:pt x="1049" y="1636"/>
                  </a:lnTo>
                  <a:lnTo>
                    <a:pt x="1066" y="1660"/>
                  </a:lnTo>
                  <a:lnTo>
                    <a:pt x="1084" y="1684"/>
                  </a:lnTo>
                  <a:lnTo>
                    <a:pt x="1100" y="1711"/>
                  </a:lnTo>
                  <a:lnTo>
                    <a:pt x="1114" y="1737"/>
                  </a:lnTo>
                  <a:lnTo>
                    <a:pt x="1126" y="1764"/>
                  </a:lnTo>
                  <a:lnTo>
                    <a:pt x="1138" y="1791"/>
                  </a:lnTo>
                  <a:lnTo>
                    <a:pt x="1148" y="1819"/>
                  </a:lnTo>
                  <a:lnTo>
                    <a:pt x="1156" y="1846"/>
                  </a:lnTo>
                  <a:lnTo>
                    <a:pt x="1164" y="1874"/>
                  </a:lnTo>
                  <a:lnTo>
                    <a:pt x="1169" y="1903"/>
                  </a:lnTo>
                  <a:lnTo>
                    <a:pt x="1173" y="1930"/>
                  </a:lnTo>
                  <a:lnTo>
                    <a:pt x="1176" y="1959"/>
                  </a:lnTo>
                  <a:lnTo>
                    <a:pt x="1177" y="1988"/>
                  </a:lnTo>
                  <a:lnTo>
                    <a:pt x="1177" y="2016"/>
                  </a:lnTo>
                  <a:lnTo>
                    <a:pt x="1176" y="2044"/>
                  </a:lnTo>
                  <a:lnTo>
                    <a:pt x="1173" y="2073"/>
                  </a:lnTo>
                  <a:lnTo>
                    <a:pt x="1169" y="2100"/>
                  </a:lnTo>
                  <a:lnTo>
                    <a:pt x="1164" y="2128"/>
                  </a:lnTo>
                  <a:lnTo>
                    <a:pt x="1157" y="2155"/>
                  </a:lnTo>
                  <a:lnTo>
                    <a:pt x="1149" y="2183"/>
                  </a:lnTo>
                  <a:lnTo>
                    <a:pt x="1140" y="2209"/>
                  </a:lnTo>
                  <a:lnTo>
                    <a:pt x="1129" y="2236"/>
                  </a:lnTo>
                  <a:lnTo>
                    <a:pt x="1118" y="2261"/>
                  </a:lnTo>
                  <a:lnTo>
                    <a:pt x="1105" y="2286"/>
                  </a:lnTo>
                  <a:lnTo>
                    <a:pt x="1091" y="2312"/>
                  </a:lnTo>
                  <a:lnTo>
                    <a:pt x="1075" y="2335"/>
                  </a:lnTo>
                  <a:lnTo>
                    <a:pt x="1058" y="2358"/>
                  </a:lnTo>
                  <a:lnTo>
                    <a:pt x="1040" y="2381"/>
                  </a:lnTo>
                  <a:lnTo>
                    <a:pt x="1021" y="2403"/>
                  </a:lnTo>
                  <a:lnTo>
                    <a:pt x="1000" y="2424"/>
                  </a:lnTo>
                  <a:lnTo>
                    <a:pt x="979" y="2444"/>
                  </a:lnTo>
                  <a:lnTo>
                    <a:pt x="956" y="2463"/>
                  </a:lnTo>
                  <a:lnTo>
                    <a:pt x="932" y="2482"/>
                  </a:lnTo>
                  <a:lnTo>
                    <a:pt x="908" y="2498"/>
                  </a:lnTo>
                  <a:lnTo>
                    <a:pt x="881" y="2514"/>
                  </a:lnTo>
                  <a:lnTo>
                    <a:pt x="855" y="2528"/>
                  </a:lnTo>
                  <a:lnTo>
                    <a:pt x="828" y="2541"/>
                  </a:lnTo>
                  <a:lnTo>
                    <a:pt x="801" y="2552"/>
                  </a:lnTo>
                  <a:lnTo>
                    <a:pt x="773" y="2562"/>
                  </a:lnTo>
                  <a:lnTo>
                    <a:pt x="746" y="2571"/>
                  </a:lnTo>
                  <a:lnTo>
                    <a:pt x="718" y="2578"/>
                  </a:lnTo>
                  <a:lnTo>
                    <a:pt x="689" y="2583"/>
                  </a:lnTo>
                  <a:lnTo>
                    <a:pt x="661" y="2588"/>
                  </a:lnTo>
                  <a:lnTo>
                    <a:pt x="633" y="2591"/>
                  </a:lnTo>
                  <a:lnTo>
                    <a:pt x="604" y="2592"/>
                  </a:lnTo>
                  <a:lnTo>
                    <a:pt x="576" y="2592"/>
                  </a:lnTo>
                  <a:lnTo>
                    <a:pt x="548" y="2591"/>
                  </a:lnTo>
                  <a:lnTo>
                    <a:pt x="519" y="2588"/>
                  </a:lnTo>
                  <a:lnTo>
                    <a:pt x="492" y="2584"/>
                  </a:lnTo>
                  <a:lnTo>
                    <a:pt x="464" y="2579"/>
                  </a:lnTo>
                  <a:lnTo>
                    <a:pt x="437" y="2572"/>
                  </a:lnTo>
                  <a:lnTo>
                    <a:pt x="409" y="2563"/>
                  </a:lnTo>
                  <a:lnTo>
                    <a:pt x="383" y="2554"/>
                  </a:lnTo>
                  <a:lnTo>
                    <a:pt x="356" y="2545"/>
                  </a:lnTo>
                  <a:lnTo>
                    <a:pt x="331" y="2532"/>
                  </a:lnTo>
                  <a:lnTo>
                    <a:pt x="306" y="2519"/>
                  </a:lnTo>
                  <a:lnTo>
                    <a:pt x="280" y="2505"/>
                  </a:lnTo>
                  <a:lnTo>
                    <a:pt x="257" y="2489"/>
                  </a:lnTo>
                  <a:lnTo>
                    <a:pt x="233" y="2473"/>
                  </a:lnTo>
                  <a:lnTo>
                    <a:pt x="211" y="2454"/>
                  </a:lnTo>
                  <a:lnTo>
                    <a:pt x="189" y="2435"/>
                  </a:lnTo>
                  <a:lnTo>
                    <a:pt x="168" y="2414"/>
                  </a:lnTo>
                  <a:lnTo>
                    <a:pt x="148" y="2393"/>
                  </a:lnTo>
                  <a:lnTo>
                    <a:pt x="129" y="2370"/>
                  </a:lnTo>
                  <a:lnTo>
                    <a:pt x="110" y="2347"/>
                  </a:lnTo>
                  <a:lnTo>
                    <a:pt x="94" y="2322"/>
                  </a:lnTo>
                  <a:lnTo>
                    <a:pt x="78" y="2295"/>
                  </a:lnTo>
                  <a:lnTo>
                    <a:pt x="64" y="2269"/>
                  </a:lnTo>
                  <a:lnTo>
                    <a:pt x="51" y="2242"/>
                  </a:lnTo>
                  <a:lnTo>
                    <a:pt x="40" y="2216"/>
                  </a:lnTo>
                  <a:lnTo>
                    <a:pt x="30" y="2188"/>
                  </a:lnTo>
                  <a:lnTo>
                    <a:pt x="21" y="2160"/>
                  </a:lnTo>
                  <a:lnTo>
                    <a:pt x="14" y="2132"/>
                  </a:lnTo>
                  <a:lnTo>
                    <a:pt x="9" y="2103"/>
                  </a:lnTo>
                  <a:lnTo>
                    <a:pt x="4" y="2076"/>
                  </a:lnTo>
                  <a:lnTo>
                    <a:pt x="1" y="2047"/>
                  </a:lnTo>
                  <a:lnTo>
                    <a:pt x="0" y="2018"/>
                  </a:lnTo>
                  <a:lnTo>
                    <a:pt x="0" y="1991"/>
                  </a:lnTo>
                  <a:lnTo>
                    <a:pt x="1" y="1962"/>
                  </a:lnTo>
                  <a:lnTo>
                    <a:pt x="4" y="1934"/>
                  </a:lnTo>
                  <a:lnTo>
                    <a:pt x="8" y="1906"/>
                  </a:lnTo>
                  <a:lnTo>
                    <a:pt x="13" y="1878"/>
                  </a:lnTo>
                  <a:lnTo>
                    <a:pt x="20" y="1851"/>
                  </a:lnTo>
                  <a:lnTo>
                    <a:pt x="28" y="1823"/>
                  </a:lnTo>
                  <a:lnTo>
                    <a:pt x="38" y="1797"/>
                  </a:lnTo>
                  <a:lnTo>
                    <a:pt x="48" y="1770"/>
                  </a:lnTo>
                  <a:lnTo>
                    <a:pt x="60" y="1745"/>
                  </a:lnTo>
                  <a:lnTo>
                    <a:pt x="73" y="1720"/>
                  </a:lnTo>
                  <a:lnTo>
                    <a:pt x="87" y="1695"/>
                  </a:lnTo>
                  <a:lnTo>
                    <a:pt x="103" y="1671"/>
                  </a:lnTo>
                  <a:lnTo>
                    <a:pt x="119" y="1648"/>
                  </a:lnTo>
                  <a:lnTo>
                    <a:pt x="137" y="1625"/>
                  </a:lnTo>
                  <a:lnTo>
                    <a:pt x="157" y="1604"/>
                  </a:lnTo>
                  <a:lnTo>
                    <a:pt x="177" y="1583"/>
                  </a:lnTo>
                  <a:lnTo>
                    <a:pt x="199" y="1562"/>
                  </a:lnTo>
                  <a:lnTo>
                    <a:pt x="222" y="1543"/>
                  </a:lnTo>
                  <a:lnTo>
                    <a:pt x="245" y="1525"/>
                  </a:lnTo>
                  <a:lnTo>
                    <a:pt x="270" y="1508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2" name="Freeform 9"/>
            <p:cNvSpPr>
              <a:spLocks noEditPoints="1"/>
            </p:cNvSpPr>
            <p:nvPr/>
          </p:nvSpPr>
          <p:spPr bwMode="auto">
            <a:xfrm>
              <a:off x="4572022" y="1184579"/>
              <a:ext cx="391753" cy="215662"/>
            </a:xfrm>
            <a:custGeom>
              <a:avLst/>
              <a:gdLst>
                <a:gd name="T0" fmla="*/ 2147483646 w 3562"/>
                <a:gd name="T1" fmla="*/ 2147483646 h 1963"/>
                <a:gd name="T2" fmla="*/ 2147483646 w 3562"/>
                <a:gd name="T3" fmla="*/ 2147483646 h 1963"/>
                <a:gd name="T4" fmla="*/ 2147483646 w 3562"/>
                <a:gd name="T5" fmla="*/ 2147483646 h 1963"/>
                <a:gd name="T6" fmla="*/ 2147483646 w 3562"/>
                <a:gd name="T7" fmla="*/ 2147483646 h 1963"/>
                <a:gd name="T8" fmla="*/ 2147483646 w 3562"/>
                <a:gd name="T9" fmla="*/ 2147483646 h 1963"/>
                <a:gd name="T10" fmla="*/ 2147483646 w 3562"/>
                <a:gd name="T11" fmla="*/ 2147483646 h 1963"/>
                <a:gd name="T12" fmla="*/ 2147483646 w 3562"/>
                <a:gd name="T13" fmla="*/ 2147483646 h 1963"/>
                <a:gd name="T14" fmla="*/ 2147483646 w 3562"/>
                <a:gd name="T15" fmla="*/ 2147483646 h 1963"/>
                <a:gd name="T16" fmla="*/ 2147483646 w 3562"/>
                <a:gd name="T17" fmla="*/ 2147483646 h 1963"/>
                <a:gd name="T18" fmla="*/ 2147483646 w 3562"/>
                <a:gd name="T19" fmla="*/ 2147483646 h 1963"/>
                <a:gd name="T20" fmla="*/ 2147483646 w 3562"/>
                <a:gd name="T21" fmla="*/ 2147483646 h 1963"/>
                <a:gd name="T22" fmla="*/ 2147483646 w 3562"/>
                <a:gd name="T23" fmla="*/ 2147483646 h 1963"/>
                <a:gd name="T24" fmla="*/ 2147483646 w 3562"/>
                <a:gd name="T25" fmla="*/ 2147483646 h 1963"/>
                <a:gd name="T26" fmla="*/ 2147483646 w 3562"/>
                <a:gd name="T27" fmla="*/ 2147483646 h 1963"/>
                <a:gd name="T28" fmla="*/ 2147483646 w 3562"/>
                <a:gd name="T29" fmla="*/ 2147483646 h 1963"/>
                <a:gd name="T30" fmla="*/ 2147483646 w 3562"/>
                <a:gd name="T31" fmla="*/ 2147483646 h 1963"/>
                <a:gd name="T32" fmla="*/ 2147483646 w 3562"/>
                <a:gd name="T33" fmla="*/ 2147483646 h 1963"/>
                <a:gd name="T34" fmla="*/ 2147483646 w 3562"/>
                <a:gd name="T35" fmla="*/ 2147483646 h 1963"/>
                <a:gd name="T36" fmla="*/ 2147483646 w 3562"/>
                <a:gd name="T37" fmla="*/ 2147483646 h 1963"/>
                <a:gd name="T38" fmla="*/ 2147483646 w 3562"/>
                <a:gd name="T39" fmla="*/ 2147483646 h 1963"/>
                <a:gd name="T40" fmla="*/ 2147483646 w 3562"/>
                <a:gd name="T41" fmla="*/ 1747733527 h 1963"/>
                <a:gd name="T42" fmla="*/ 2147483646 w 3562"/>
                <a:gd name="T43" fmla="*/ 0 h 1963"/>
                <a:gd name="T44" fmla="*/ 2147483646 w 3562"/>
                <a:gd name="T45" fmla="*/ 2147483646 h 1963"/>
                <a:gd name="T46" fmla="*/ 2147483646 w 3562"/>
                <a:gd name="T47" fmla="*/ 2147483646 h 1963"/>
                <a:gd name="T48" fmla="*/ 2147483646 w 3562"/>
                <a:gd name="T49" fmla="*/ 2147483646 h 1963"/>
                <a:gd name="T50" fmla="*/ 2147483646 w 3562"/>
                <a:gd name="T51" fmla="*/ 2147483646 h 1963"/>
                <a:gd name="T52" fmla="*/ 2147483646 w 3562"/>
                <a:gd name="T53" fmla="*/ 2147483646 h 1963"/>
                <a:gd name="T54" fmla="*/ 2147483646 w 3562"/>
                <a:gd name="T55" fmla="*/ 2147483646 h 1963"/>
                <a:gd name="T56" fmla="*/ 2147483646 w 3562"/>
                <a:gd name="T57" fmla="*/ 2147483646 h 1963"/>
                <a:gd name="T58" fmla="*/ 2147483646 w 3562"/>
                <a:gd name="T59" fmla="*/ 2147483646 h 1963"/>
                <a:gd name="T60" fmla="*/ 2147483646 w 3562"/>
                <a:gd name="T61" fmla="*/ 2147483646 h 1963"/>
                <a:gd name="T62" fmla="*/ 2147483646 w 3562"/>
                <a:gd name="T63" fmla="*/ 2147483646 h 1963"/>
                <a:gd name="T64" fmla="*/ 2147483646 w 3562"/>
                <a:gd name="T65" fmla="*/ 2147483646 h 1963"/>
                <a:gd name="T66" fmla="*/ 2147483646 w 3562"/>
                <a:gd name="T67" fmla="*/ 2147483646 h 1963"/>
                <a:gd name="T68" fmla="*/ 2147483646 w 3562"/>
                <a:gd name="T69" fmla="*/ 2147483646 h 1963"/>
                <a:gd name="T70" fmla="*/ 2147483646 w 3562"/>
                <a:gd name="T71" fmla="*/ 2147483646 h 1963"/>
                <a:gd name="T72" fmla="*/ 2147483646 w 3562"/>
                <a:gd name="T73" fmla="*/ 2147483646 h 1963"/>
                <a:gd name="T74" fmla="*/ 2147483646 w 3562"/>
                <a:gd name="T75" fmla="*/ 2147483646 h 1963"/>
                <a:gd name="T76" fmla="*/ 2147483646 w 3562"/>
                <a:gd name="T77" fmla="*/ 2147483646 h 1963"/>
                <a:gd name="T78" fmla="*/ 2147483646 w 3562"/>
                <a:gd name="T79" fmla="*/ 2147483646 h 1963"/>
                <a:gd name="T80" fmla="*/ 2147483646 w 3562"/>
                <a:gd name="T81" fmla="*/ 2147483646 h 1963"/>
                <a:gd name="T82" fmla="*/ 2147483646 w 3562"/>
                <a:gd name="T83" fmla="*/ 2147483646 h 1963"/>
                <a:gd name="T84" fmla="*/ 2147483646 w 3562"/>
                <a:gd name="T85" fmla="*/ 2147483646 h 1963"/>
                <a:gd name="T86" fmla="*/ 2147483646 w 3562"/>
                <a:gd name="T87" fmla="*/ 2147483646 h 1963"/>
                <a:gd name="T88" fmla="*/ 2147483646 w 3562"/>
                <a:gd name="T89" fmla="*/ 2147483646 h 1963"/>
                <a:gd name="T90" fmla="*/ 2147483646 w 3562"/>
                <a:gd name="T91" fmla="*/ 2147483646 h 1963"/>
                <a:gd name="T92" fmla="*/ 2147483646 w 3562"/>
                <a:gd name="T93" fmla="*/ 2147483646 h 1963"/>
                <a:gd name="T94" fmla="*/ 2147483646 w 3562"/>
                <a:gd name="T95" fmla="*/ 2147483646 h 1963"/>
                <a:gd name="T96" fmla="*/ 2147483646 w 3562"/>
                <a:gd name="T97" fmla="*/ 2147483646 h 1963"/>
                <a:gd name="T98" fmla="*/ 146335693 w 3562"/>
                <a:gd name="T99" fmla="*/ 2147483646 h 1963"/>
                <a:gd name="T100" fmla="*/ 2147483646 w 3562"/>
                <a:gd name="T101" fmla="*/ 2147483646 h 1963"/>
                <a:gd name="T102" fmla="*/ 2147483646 w 3562"/>
                <a:gd name="T103" fmla="*/ 2147483646 h 1963"/>
                <a:gd name="T104" fmla="*/ 2147483646 w 3562"/>
                <a:gd name="T105" fmla="*/ 2147483646 h 1963"/>
                <a:gd name="T106" fmla="*/ 2147483646 w 3562"/>
                <a:gd name="T107" fmla="*/ 2147483646 h 1963"/>
                <a:gd name="T108" fmla="*/ 2147483646 w 3562"/>
                <a:gd name="T109" fmla="*/ 2147483646 h 196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62" h="1963">
                  <a:moveTo>
                    <a:pt x="1773" y="1960"/>
                  </a:moveTo>
                  <a:lnTo>
                    <a:pt x="2339" y="1873"/>
                  </a:lnTo>
                  <a:lnTo>
                    <a:pt x="2351" y="1871"/>
                  </a:lnTo>
                  <a:lnTo>
                    <a:pt x="2364" y="1869"/>
                  </a:lnTo>
                  <a:lnTo>
                    <a:pt x="2376" y="1865"/>
                  </a:lnTo>
                  <a:lnTo>
                    <a:pt x="2389" y="1861"/>
                  </a:lnTo>
                  <a:lnTo>
                    <a:pt x="2400" y="1857"/>
                  </a:lnTo>
                  <a:lnTo>
                    <a:pt x="2411" y="1851"/>
                  </a:lnTo>
                  <a:lnTo>
                    <a:pt x="2422" y="1846"/>
                  </a:lnTo>
                  <a:lnTo>
                    <a:pt x="2433" y="1839"/>
                  </a:lnTo>
                  <a:lnTo>
                    <a:pt x="2444" y="1833"/>
                  </a:lnTo>
                  <a:lnTo>
                    <a:pt x="2454" y="1825"/>
                  </a:lnTo>
                  <a:lnTo>
                    <a:pt x="2462" y="1817"/>
                  </a:lnTo>
                  <a:lnTo>
                    <a:pt x="2472" y="1810"/>
                  </a:lnTo>
                  <a:lnTo>
                    <a:pt x="2481" y="1801"/>
                  </a:lnTo>
                  <a:lnTo>
                    <a:pt x="2489" y="1792"/>
                  </a:lnTo>
                  <a:lnTo>
                    <a:pt x="2497" y="1783"/>
                  </a:lnTo>
                  <a:lnTo>
                    <a:pt x="2504" y="1773"/>
                  </a:lnTo>
                  <a:lnTo>
                    <a:pt x="2511" y="1763"/>
                  </a:lnTo>
                  <a:lnTo>
                    <a:pt x="2518" y="1753"/>
                  </a:lnTo>
                  <a:lnTo>
                    <a:pt x="2524" y="1742"/>
                  </a:lnTo>
                  <a:lnTo>
                    <a:pt x="2530" y="1731"/>
                  </a:lnTo>
                  <a:lnTo>
                    <a:pt x="2534" y="1720"/>
                  </a:lnTo>
                  <a:lnTo>
                    <a:pt x="2539" y="1708"/>
                  </a:lnTo>
                  <a:lnTo>
                    <a:pt x="2543" y="1697"/>
                  </a:lnTo>
                  <a:lnTo>
                    <a:pt x="2546" y="1685"/>
                  </a:lnTo>
                  <a:lnTo>
                    <a:pt x="2549" y="1673"/>
                  </a:lnTo>
                  <a:lnTo>
                    <a:pt x="2551" y="1661"/>
                  </a:lnTo>
                  <a:lnTo>
                    <a:pt x="2553" y="1648"/>
                  </a:lnTo>
                  <a:lnTo>
                    <a:pt x="2554" y="1635"/>
                  </a:lnTo>
                  <a:lnTo>
                    <a:pt x="2554" y="1623"/>
                  </a:lnTo>
                  <a:lnTo>
                    <a:pt x="2554" y="1610"/>
                  </a:lnTo>
                  <a:lnTo>
                    <a:pt x="2553" y="1598"/>
                  </a:lnTo>
                  <a:lnTo>
                    <a:pt x="2551" y="1585"/>
                  </a:lnTo>
                  <a:lnTo>
                    <a:pt x="2536" y="1487"/>
                  </a:lnTo>
                  <a:lnTo>
                    <a:pt x="3347" y="1364"/>
                  </a:lnTo>
                  <a:lnTo>
                    <a:pt x="3359" y="1362"/>
                  </a:lnTo>
                  <a:lnTo>
                    <a:pt x="3372" y="1360"/>
                  </a:lnTo>
                  <a:lnTo>
                    <a:pt x="3384" y="1356"/>
                  </a:lnTo>
                  <a:lnTo>
                    <a:pt x="3397" y="1352"/>
                  </a:lnTo>
                  <a:lnTo>
                    <a:pt x="3408" y="1347"/>
                  </a:lnTo>
                  <a:lnTo>
                    <a:pt x="3420" y="1342"/>
                  </a:lnTo>
                  <a:lnTo>
                    <a:pt x="3431" y="1336"/>
                  </a:lnTo>
                  <a:lnTo>
                    <a:pt x="3441" y="1330"/>
                  </a:lnTo>
                  <a:lnTo>
                    <a:pt x="3452" y="1323"/>
                  </a:lnTo>
                  <a:lnTo>
                    <a:pt x="3462" y="1315"/>
                  </a:lnTo>
                  <a:lnTo>
                    <a:pt x="3470" y="1308"/>
                  </a:lnTo>
                  <a:lnTo>
                    <a:pt x="3480" y="1300"/>
                  </a:lnTo>
                  <a:lnTo>
                    <a:pt x="3489" y="1291"/>
                  </a:lnTo>
                  <a:lnTo>
                    <a:pt x="3497" y="1282"/>
                  </a:lnTo>
                  <a:lnTo>
                    <a:pt x="3505" y="1274"/>
                  </a:lnTo>
                  <a:lnTo>
                    <a:pt x="3512" y="1264"/>
                  </a:lnTo>
                  <a:lnTo>
                    <a:pt x="3520" y="1254"/>
                  </a:lnTo>
                  <a:lnTo>
                    <a:pt x="3527" y="1244"/>
                  </a:lnTo>
                  <a:lnTo>
                    <a:pt x="3532" y="1233"/>
                  </a:lnTo>
                  <a:lnTo>
                    <a:pt x="3538" y="1222"/>
                  </a:lnTo>
                  <a:lnTo>
                    <a:pt x="3543" y="1211"/>
                  </a:lnTo>
                  <a:lnTo>
                    <a:pt x="3548" y="1200"/>
                  </a:lnTo>
                  <a:lnTo>
                    <a:pt x="3551" y="1187"/>
                  </a:lnTo>
                  <a:lnTo>
                    <a:pt x="3554" y="1175"/>
                  </a:lnTo>
                  <a:lnTo>
                    <a:pt x="3558" y="1163"/>
                  </a:lnTo>
                  <a:lnTo>
                    <a:pt x="3560" y="1151"/>
                  </a:lnTo>
                  <a:lnTo>
                    <a:pt x="3561" y="1139"/>
                  </a:lnTo>
                  <a:lnTo>
                    <a:pt x="3562" y="1127"/>
                  </a:lnTo>
                  <a:lnTo>
                    <a:pt x="3562" y="1114"/>
                  </a:lnTo>
                  <a:lnTo>
                    <a:pt x="3562" y="1100"/>
                  </a:lnTo>
                  <a:lnTo>
                    <a:pt x="3561" y="1088"/>
                  </a:lnTo>
                  <a:lnTo>
                    <a:pt x="3560" y="1075"/>
                  </a:lnTo>
                  <a:lnTo>
                    <a:pt x="3456" y="401"/>
                  </a:lnTo>
                  <a:lnTo>
                    <a:pt x="3454" y="388"/>
                  </a:lnTo>
                  <a:lnTo>
                    <a:pt x="3452" y="376"/>
                  </a:lnTo>
                  <a:lnTo>
                    <a:pt x="3447" y="364"/>
                  </a:lnTo>
                  <a:lnTo>
                    <a:pt x="3444" y="352"/>
                  </a:lnTo>
                  <a:lnTo>
                    <a:pt x="3440" y="339"/>
                  </a:lnTo>
                  <a:lnTo>
                    <a:pt x="3434" y="328"/>
                  </a:lnTo>
                  <a:lnTo>
                    <a:pt x="3429" y="317"/>
                  </a:lnTo>
                  <a:lnTo>
                    <a:pt x="3422" y="306"/>
                  </a:lnTo>
                  <a:lnTo>
                    <a:pt x="3415" y="296"/>
                  </a:lnTo>
                  <a:lnTo>
                    <a:pt x="3408" y="286"/>
                  </a:lnTo>
                  <a:lnTo>
                    <a:pt x="3400" y="277"/>
                  </a:lnTo>
                  <a:lnTo>
                    <a:pt x="3392" y="268"/>
                  </a:lnTo>
                  <a:lnTo>
                    <a:pt x="3383" y="259"/>
                  </a:lnTo>
                  <a:lnTo>
                    <a:pt x="3374" y="250"/>
                  </a:lnTo>
                  <a:lnTo>
                    <a:pt x="3366" y="242"/>
                  </a:lnTo>
                  <a:lnTo>
                    <a:pt x="3356" y="235"/>
                  </a:lnTo>
                  <a:lnTo>
                    <a:pt x="3346" y="228"/>
                  </a:lnTo>
                  <a:lnTo>
                    <a:pt x="3336" y="221"/>
                  </a:lnTo>
                  <a:lnTo>
                    <a:pt x="3325" y="215"/>
                  </a:lnTo>
                  <a:lnTo>
                    <a:pt x="3314" y="209"/>
                  </a:lnTo>
                  <a:lnTo>
                    <a:pt x="3303" y="205"/>
                  </a:lnTo>
                  <a:lnTo>
                    <a:pt x="3291" y="200"/>
                  </a:lnTo>
                  <a:lnTo>
                    <a:pt x="3280" y="196"/>
                  </a:lnTo>
                  <a:lnTo>
                    <a:pt x="3268" y="193"/>
                  </a:lnTo>
                  <a:lnTo>
                    <a:pt x="3255" y="190"/>
                  </a:lnTo>
                  <a:lnTo>
                    <a:pt x="3243" y="188"/>
                  </a:lnTo>
                  <a:lnTo>
                    <a:pt x="3231" y="186"/>
                  </a:lnTo>
                  <a:lnTo>
                    <a:pt x="3218" y="186"/>
                  </a:lnTo>
                  <a:lnTo>
                    <a:pt x="3206" y="185"/>
                  </a:lnTo>
                  <a:lnTo>
                    <a:pt x="3193" y="185"/>
                  </a:lnTo>
                  <a:lnTo>
                    <a:pt x="3180" y="186"/>
                  </a:lnTo>
                  <a:lnTo>
                    <a:pt x="3167" y="188"/>
                  </a:lnTo>
                  <a:lnTo>
                    <a:pt x="2353" y="312"/>
                  </a:lnTo>
                  <a:lnTo>
                    <a:pt x="2338" y="216"/>
                  </a:lnTo>
                  <a:lnTo>
                    <a:pt x="2336" y="204"/>
                  </a:lnTo>
                  <a:lnTo>
                    <a:pt x="2333" y="190"/>
                  </a:lnTo>
                  <a:lnTo>
                    <a:pt x="2329" y="178"/>
                  </a:lnTo>
                  <a:lnTo>
                    <a:pt x="2326" y="166"/>
                  </a:lnTo>
                  <a:lnTo>
                    <a:pt x="2320" y="154"/>
                  </a:lnTo>
                  <a:lnTo>
                    <a:pt x="2316" y="143"/>
                  </a:lnTo>
                  <a:lnTo>
                    <a:pt x="2310" y="132"/>
                  </a:lnTo>
                  <a:lnTo>
                    <a:pt x="2304" y="121"/>
                  </a:lnTo>
                  <a:lnTo>
                    <a:pt x="2297" y="111"/>
                  </a:lnTo>
                  <a:lnTo>
                    <a:pt x="2289" y="101"/>
                  </a:lnTo>
                  <a:lnTo>
                    <a:pt x="2282" y="91"/>
                  </a:lnTo>
                  <a:lnTo>
                    <a:pt x="2274" y="82"/>
                  </a:lnTo>
                  <a:lnTo>
                    <a:pt x="2265" y="74"/>
                  </a:lnTo>
                  <a:lnTo>
                    <a:pt x="2256" y="65"/>
                  </a:lnTo>
                  <a:lnTo>
                    <a:pt x="2247" y="57"/>
                  </a:lnTo>
                  <a:lnTo>
                    <a:pt x="2238" y="49"/>
                  </a:lnTo>
                  <a:lnTo>
                    <a:pt x="2228" y="43"/>
                  </a:lnTo>
                  <a:lnTo>
                    <a:pt x="2217" y="36"/>
                  </a:lnTo>
                  <a:lnTo>
                    <a:pt x="2207" y="31"/>
                  </a:lnTo>
                  <a:lnTo>
                    <a:pt x="2196" y="25"/>
                  </a:lnTo>
                  <a:lnTo>
                    <a:pt x="2185" y="20"/>
                  </a:lnTo>
                  <a:lnTo>
                    <a:pt x="2172" y="15"/>
                  </a:lnTo>
                  <a:lnTo>
                    <a:pt x="2161" y="12"/>
                  </a:lnTo>
                  <a:lnTo>
                    <a:pt x="2149" y="9"/>
                  </a:lnTo>
                  <a:lnTo>
                    <a:pt x="2137" y="5"/>
                  </a:lnTo>
                  <a:lnTo>
                    <a:pt x="2125" y="3"/>
                  </a:lnTo>
                  <a:lnTo>
                    <a:pt x="2113" y="2"/>
                  </a:lnTo>
                  <a:lnTo>
                    <a:pt x="2100" y="1"/>
                  </a:lnTo>
                  <a:lnTo>
                    <a:pt x="2088" y="0"/>
                  </a:lnTo>
                  <a:lnTo>
                    <a:pt x="2074" y="1"/>
                  </a:lnTo>
                  <a:lnTo>
                    <a:pt x="2062" y="2"/>
                  </a:lnTo>
                  <a:lnTo>
                    <a:pt x="2049" y="3"/>
                  </a:lnTo>
                  <a:lnTo>
                    <a:pt x="1488" y="89"/>
                  </a:lnTo>
                  <a:lnTo>
                    <a:pt x="1476" y="91"/>
                  </a:lnTo>
                  <a:lnTo>
                    <a:pt x="1462" y="93"/>
                  </a:lnTo>
                  <a:lnTo>
                    <a:pt x="1450" y="98"/>
                  </a:lnTo>
                  <a:lnTo>
                    <a:pt x="1438" y="101"/>
                  </a:lnTo>
                  <a:lnTo>
                    <a:pt x="1427" y="106"/>
                  </a:lnTo>
                  <a:lnTo>
                    <a:pt x="1415" y="111"/>
                  </a:lnTo>
                  <a:lnTo>
                    <a:pt x="1404" y="117"/>
                  </a:lnTo>
                  <a:lnTo>
                    <a:pt x="1394" y="123"/>
                  </a:lnTo>
                  <a:lnTo>
                    <a:pt x="1383" y="130"/>
                  </a:lnTo>
                  <a:lnTo>
                    <a:pt x="1373" y="138"/>
                  </a:lnTo>
                  <a:lnTo>
                    <a:pt x="1364" y="145"/>
                  </a:lnTo>
                  <a:lnTo>
                    <a:pt x="1354" y="153"/>
                  </a:lnTo>
                  <a:lnTo>
                    <a:pt x="1345" y="162"/>
                  </a:lnTo>
                  <a:lnTo>
                    <a:pt x="1338" y="171"/>
                  </a:lnTo>
                  <a:lnTo>
                    <a:pt x="1329" y="179"/>
                  </a:lnTo>
                  <a:lnTo>
                    <a:pt x="1322" y="189"/>
                  </a:lnTo>
                  <a:lnTo>
                    <a:pt x="1315" y="199"/>
                  </a:lnTo>
                  <a:lnTo>
                    <a:pt x="1308" y="210"/>
                  </a:lnTo>
                  <a:lnTo>
                    <a:pt x="1302" y="220"/>
                  </a:lnTo>
                  <a:lnTo>
                    <a:pt x="1297" y="231"/>
                  </a:lnTo>
                  <a:lnTo>
                    <a:pt x="1291" y="242"/>
                  </a:lnTo>
                  <a:lnTo>
                    <a:pt x="1287" y="254"/>
                  </a:lnTo>
                  <a:lnTo>
                    <a:pt x="1284" y="265"/>
                  </a:lnTo>
                  <a:lnTo>
                    <a:pt x="1280" y="278"/>
                  </a:lnTo>
                  <a:lnTo>
                    <a:pt x="1277" y="290"/>
                  </a:lnTo>
                  <a:lnTo>
                    <a:pt x="1275" y="302"/>
                  </a:lnTo>
                  <a:lnTo>
                    <a:pt x="1274" y="314"/>
                  </a:lnTo>
                  <a:lnTo>
                    <a:pt x="1273" y="327"/>
                  </a:lnTo>
                  <a:lnTo>
                    <a:pt x="1273" y="339"/>
                  </a:lnTo>
                  <a:lnTo>
                    <a:pt x="1273" y="353"/>
                  </a:lnTo>
                  <a:lnTo>
                    <a:pt x="1274" y="365"/>
                  </a:lnTo>
                  <a:lnTo>
                    <a:pt x="1275" y="378"/>
                  </a:lnTo>
                  <a:lnTo>
                    <a:pt x="1484" y="1748"/>
                  </a:lnTo>
                  <a:lnTo>
                    <a:pt x="1487" y="1761"/>
                  </a:lnTo>
                  <a:lnTo>
                    <a:pt x="1490" y="1773"/>
                  </a:lnTo>
                  <a:lnTo>
                    <a:pt x="1493" y="1786"/>
                  </a:lnTo>
                  <a:lnTo>
                    <a:pt x="1498" y="1798"/>
                  </a:lnTo>
                  <a:lnTo>
                    <a:pt x="1502" y="1811"/>
                  </a:lnTo>
                  <a:lnTo>
                    <a:pt x="1507" y="1822"/>
                  </a:lnTo>
                  <a:lnTo>
                    <a:pt x="1513" y="1833"/>
                  </a:lnTo>
                  <a:lnTo>
                    <a:pt x="1519" y="1844"/>
                  </a:lnTo>
                  <a:lnTo>
                    <a:pt x="1526" y="1854"/>
                  </a:lnTo>
                  <a:lnTo>
                    <a:pt x="1533" y="1864"/>
                  </a:lnTo>
                  <a:lnTo>
                    <a:pt x="1541" y="1873"/>
                  </a:lnTo>
                  <a:lnTo>
                    <a:pt x="1548" y="1882"/>
                  </a:lnTo>
                  <a:lnTo>
                    <a:pt x="1557" y="1891"/>
                  </a:lnTo>
                  <a:lnTo>
                    <a:pt x="1566" y="1900"/>
                  </a:lnTo>
                  <a:lnTo>
                    <a:pt x="1576" y="1908"/>
                  </a:lnTo>
                  <a:lnTo>
                    <a:pt x="1585" y="1915"/>
                  </a:lnTo>
                  <a:lnTo>
                    <a:pt x="1595" y="1922"/>
                  </a:lnTo>
                  <a:lnTo>
                    <a:pt x="1606" y="1929"/>
                  </a:lnTo>
                  <a:lnTo>
                    <a:pt x="1616" y="1934"/>
                  </a:lnTo>
                  <a:lnTo>
                    <a:pt x="1627" y="1940"/>
                  </a:lnTo>
                  <a:lnTo>
                    <a:pt x="1638" y="1944"/>
                  </a:lnTo>
                  <a:lnTo>
                    <a:pt x="1650" y="1948"/>
                  </a:lnTo>
                  <a:lnTo>
                    <a:pt x="1661" y="1953"/>
                  </a:lnTo>
                  <a:lnTo>
                    <a:pt x="1673" y="1956"/>
                  </a:lnTo>
                  <a:lnTo>
                    <a:pt x="1685" y="1958"/>
                  </a:lnTo>
                  <a:lnTo>
                    <a:pt x="1697" y="1961"/>
                  </a:lnTo>
                  <a:lnTo>
                    <a:pt x="1709" y="1962"/>
                  </a:lnTo>
                  <a:lnTo>
                    <a:pt x="1723" y="1963"/>
                  </a:lnTo>
                  <a:lnTo>
                    <a:pt x="1735" y="1963"/>
                  </a:lnTo>
                  <a:lnTo>
                    <a:pt x="1748" y="1963"/>
                  </a:lnTo>
                  <a:lnTo>
                    <a:pt x="1761" y="1962"/>
                  </a:lnTo>
                  <a:lnTo>
                    <a:pt x="1773" y="1960"/>
                  </a:lnTo>
                  <a:close/>
                  <a:moveTo>
                    <a:pt x="500" y="604"/>
                  </a:moveTo>
                  <a:lnTo>
                    <a:pt x="530" y="600"/>
                  </a:lnTo>
                  <a:lnTo>
                    <a:pt x="560" y="597"/>
                  </a:lnTo>
                  <a:lnTo>
                    <a:pt x="590" y="596"/>
                  </a:lnTo>
                  <a:lnTo>
                    <a:pt x="619" y="597"/>
                  </a:lnTo>
                  <a:lnTo>
                    <a:pt x="648" y="600"/>
                  </a:lnTo>
                  <a:lnTo>
                    <a:pt x="677" y="603"/>
                  </a:lnTo>
                  <a:lnTo>
                    <a:pt x="706" y="608"/>
                  </a:lnTo>
                  <a:lnTo>
                    <a:pt x="733" y="615"/>
                  </a:lnTo>
                  <a:lnTo>
                    <a:pt x="761" y="623"/>
                  </a:lnTo>
                  <a:lnTo>
                    <a:pt x="788" y="632"/>
                  </a:lnTo>
                  <a:lnTo>
                    <a:pt x="815" y="642"/>
                  </a:lnTo>
                  <a:lnTo>
                    <a:pt x="840" y="654"/>
                  </a:lnTo>
                  <a:lnTo>
                    <a:pt x="866" y="666"/>
                  </a:lnTo>
                  <a:lnTo>
                    <a:pt x="890" y="680"/>
                  </a:lnTo>
                  <a:lnTo>
                    <a:pt x="914" y="695"/>
                  </a:lnTo>
                  <a:lnTo>
                    <a:pt x="937" y="711"/>
                  </a:lnTo>
                  <a:lnTo>
                    <a:pt x="959" y="729"/>
                  </a:lnTo>
                  <a:lnTo>
                    <a:pt x="981" y="746"/>
                  </a:lnTo>
                  <a:lnTo>
                    <a:pt x="1002" y="766"/>
                  </a:lnTo>
                  <a:lnTo>
                    <a:pt x="1021" y="786"/>
                  </a:lnTo>
                  <a:lnTo>
                    <a:pt x="1040" y="808"/>
                  </a:lnTo>
                  <a:lnTo>
                    <a:pt x="1058" y="830"/>
                  </a:lnTo>
                  <a:lnTo>
                    <a:pt x="1075" y="853"/>
                  </a:lnTo>
                  <a:lnTo>
                    <a:pt x="1091" y="878"/>
                  </a:lnTo>
                  <a:lnTo>
                    <a:pt x="1105" y="902"/>
                  </a:lnTo>
                  <a:lnTo>
                    <a:pt x="1118" y="927"/>
                  </a:lnTo>
                  <a:lnTo>
                    <a:pt x="1130" y="954"/>
                  </a:lnTo>
                  <a:lnTo>
                    <a:pt x="1141" y="981"/>
                  </a:lnTo>
                  <a:lnTo>
                    <a:pt x="1150" y="1009"/>
                  </a:lnTo>
                  <a:lnTo>
                    <a:pt x="1159" y="1038"/>
                  </a:lnTo>
                  <a:lnTo>
                    <a:pt x="1166" y="1067"/>
                  </a:lnTo>
                  <a:lnTo>
                    <a:pt x="1170" y="1097"/>
                  </a:lnTo>
                  <a:lnTo>
                    <a:pt x="1174" y="1127"/>
                  </a:lnTo>
                  <a:lnTo>
                    <a:pt x="1177" y="1157"/>
                  </a:lnTo>
                  <a:lnTo>
                    <a:pt x="1178" y="1186"/>
                  </a:lnTo>
                  <a:lnTo>
                    <a:pt x="1177" y="1216"/>
                  </a:lnTo>
                  <a:lnTo>
                    <a:pt x="1174" y="1245"/>
                  </a:lnTo>
                  <a:lnTo>
                    <a:pt x="1171" y="1274"/>
                  </a:lnTo>
                  <a:lnTo>
                    <a:pt x="1166" y="1302"/>
                  </a:lnTo>
                  <a:lnTo>
                    <a:pt x="1159" y="1330"/>
                  </a:lnTo>
                  <a:lnTo>
                    <a:pt x="1151" y="1357"/>
                  </a:lnTo>
                  <a:lnTo>
                    <a:pt x="1142" y="1385"/>
                  </a:lnTo>
                  <a:lnTo>
                    <a:pt x="1133" y="1411"/>
                  </a:lnTo>
                  <a:lnTo>
                    <a:pt x="1120" y="1437"/>
                  </a:lnTo>
                  <a:lnTo>
                    <a:pt x="1108" y="1462"/>
                  </a:lnTo>
                  <a:lnTo>
                    <a:pt x="1094" y="1487"/>
                  </a:lnTo>
                  <a:lnTo>
                    <a:pt x="1080" y="1511"/>
                  </a:lnTo>
                  <a:lnTo>
                    <a:pt x="1063" y="1534"/>
                  </a:lnTo>
                  <a:lnTo>
                    <a:pt x="1045" y="1557"/>
                  </a:lnTo>
                  <a:lnTo>
                    <a:pt x="1028" y="1578"/>
                  </a:lnTo>
                  <a:lnTo>
                    <a:pt x="1008" y="1599"/>
                  </a:lnTo>
                  <a:lnTo>
                    <a:pt x="988" y="1619"/>
                  </a:lnTo>
                  <a:lnTo>
                    <a:pt x="966" y="1637"/>
                  </a:lnTo>
                  <a:lnTo>
                    <a:pt x="944" y="1655"/>
                  </a:lnTo>
                  <a:lnTo>
                    <a:pt x="921" y="1672"/>
                  </a:lnTo>
                  <a:lnTo>
                    <a:pt x="897" y="1687"/>
                  </a:lnTo>
                  <a:lnTo>
                    <a:pt x="872" y="1701"/>
                  </a:lnTo>
                  <a:lnTo>
                    <a:pt x="847" y="1715"/>
                  </a:lnTo>
                  <a:lnTo>
                    <a:pt x="820" y="1727"/>
                  </a:lnTo>
                  <a:lnTo>
                    <a:pt x="793" y="1738"/>
                  </a:lnTo>
                  <a:lnTo>
                    <a:pt x="765" y="1748"/>
                  </a:lnTo>
                  <a:lnTo>
                    <a:pt x="737" y="1755"/>
                  </a:lnTo>
                  <a:lnTo>
                    <a:pt x="707" y="1762"/>
                  </a:lnTo>
                  <a:lnTo>
                    <a:pt x="677" y="1768"/>
                  </a:lnTo>
                  <a:lnTo>
                    <a:pt x="647" y="1771"/>
                  </a:lnTo>
                  <a:lnTo>
                    <a:pt x="618" y="1773"/>
                  </a:lnTo>
                  <a:lnTo>
                    <a:pt x="588" y="1774"/>
                  </a:lnTo>
                  <a:lnTo>
                    <a:pt x="558" y="1773"/>
                  </a:lnTo>
                  <a:lnTo>
                    <a:pt x="529" y="1771"/>
                  </a:lnTo>
                  <a:lnTo>
                    <a:pt x="501" y="1768"/>
                  </a:lnTo>
                  <a:lnTo>
                    <a:pt x="472" y="1763"/>
                  </a:lnTo>
                  <a:lnTo>
                    <a:pt x="444" y="1757"/>
                  </a:lnTo>
                  <a:lnTo>
                    <a:pt x="417" y="1749"/>
                  </a:lnTo>
                  <a:lnTo>
                    <a:pt x="389" y="1740"/>
                  </a:lnTo>
                  <a:lnTo>
                    <a:pt x="363" y="1729"/>
                  </a:lnTo>
                  <a:lnTo>
                    <a:pt x="337" y="1718"/>
                  </a:lnTo>
                  <a:lnTo>
                    <a:pt x="312" y="1705"/>
                  </a:lnTo>
                  <a:lnTo>
                    <a:pt x="287" y="1692"/>
                  </a:lnTo>
                  <a:lnTo>
                    <a:pt x="264" y="1676"/>
                  </a:lnTo>
                  <a:lnTo>
                    <a:pt x="240" y="1660"/>
                  </a:lnTo>
                  <a:lnTo>
                    <a:pt x="217" y="1643"/>
                  </a:lnTo>
                  <a:lnTo>
                    <a:pt x="196" y="1624"/>
                  </a:lnTo>
                  <a:lnTo>
                    <a:pt x="175" y="1604"/>
                  </a:lnTo>
                  <a:lnTo>
                    <a:pt x="155" y="1585"/>
                  </a:lnTo>
                  <a:lnTo>
                    <a:pt x="137" y="1564"/>
                  </a:lnTo>
                  <a:lnTo>
                    <a:pt x="119" y="1540"/>
                  </a:lnTo>
                  <a:lnTo>
                    <a:pt x="103" y="1517"/>
                  </a:lnTo>
                  <a:lnTo>
                    <a:pt x="87" y="1494"/>
                  </a:lnTo>
                  <a:lnTo>
                    <a:pt x="73" y="1469"/>
                  </a:lnTo>
                  <a:lnTo>
                    <a:pt x="60" y="1443"/>
                  </a:lnTo>
                  <a:lnTo>
                    <a:pt x="47" y="1417"/>
                  </a:lnTo>
                  <a:lnTo>
                    <a:pt x="36" y="1389"/>
                  </a:lnTo>
                  <a:lnTo>
                    <a:pt x="28" y="1362"/>
                  </a:lnTo>
                  <a:lnTo>
                    <a:pt x="19" y="1333"/>
                  </a:lnTo>
                  <a:lnTo>
                    <a:pt x="12" y="1304"/>
                  </a:lnTo>
                  <a:lnTo>
                    <a:pt x="7" y="1275"/>
                  </a:lnTo>
                  <a:lnTo>
                    <a:pt x="3" y="1244"/>
                  </a:lnTo>
                  <a:lnTo>
                    <a:pt x="1" y="1214"/>
                  </a:lnTo>
                  <a:lnTo>
                    <a:pt x="0" y="1184"/>
                  </a:lnTo>
                  <a:lnTo>
                    <a:pt x="1" y="1156"/>
                  </a:lnTo>
                  <a:lnTo>
                    <a:pt x="3" y="1126"/>
                  </a:lnTo>
                  <a:lnTo>
                    <a:pt x="7" y="1097"/>
                  </a:lnTo>
                  <a:lnTo>
                    <a:pt x="12" y="1068"/>
                  </a:lnTo>
                  <a:lnTo>
                    <a:pt x="18" y="1041"/>
                  </a:lnTo>
                  <a:lnTo>
                    <a:pt x="25" y="1013"/>
                  </a:lnTo>
                  <a:lnTo>
                    <a:pt x="34" y="986"/>
                  </a:lnTo>
                  <a:lnTo>
                    <a:pt x="45" y="959"/>
                  </a:lnTo>
                  <a:lnTo>
                    <a:pt x="56" y="934"/>
                  </a:lnTo>
                  <a:lnTo>
                    <a:pt x="69" y="908"/>
                  </a:lnTo>
                  <a:lnTo>
                    <a:pt x="83" y="884"/>
                  </a:lnTo>
                  <a:lnTo>
                    <a:pt x="98" y="860"/>
                  </a:lnTo>
                  <a:lnTo>
                    <a:pt x="115" y="837"/>
                  </a:lnTo>
                  <a:lnTo>
                    <a:pt x="131" y="815"/>
                  </a:lnTo>
                  <a:lnTo>
                    <a:pt x="150" y="793"/>
                  </a:lnTo>
                  <a:lnTo>
                    <a:pt x="170" y="773"/>
                  </a:lnTo>
                  <a:lnTo>
                    <a:pt x="190" y="753"/>
                  </a:lnTo>
                  <a:lnTo>
                    <a:pt x="211" y="734"/>
                  </a:lnTo>
                  <a:lnTo>
                    <a:pt x="233" y="717"/>
                  </a:lnTo>
                  <a:lnTo>
                    <a:pt x="256" y="699"/>
                  </a:lnTo>
                  <a:lnTo>
                    <a:pt x="280" y="683"/>
                  </a:lnTo>
                  <a:lnTo>
                    <a:pt x="305" y="669"/>
                  </a:lnTo>
                  <a:lnTo>
                    <a:pt x="331" y="656"/>
                  </a:lnTo>
                  <a:lnTo>
                    <a:pt x="357" y="644"/>
                  </a:lnTo>
                  <a:lnTo>
                    <a:pt x="385" y="634"/>
                  </a:lnTo>
                  <a:lnTo>
                    <a:pt x="412" y="624"/>
                  </a:lnTo>
                  <a:lnTo>
                    <a:pt x="441" y="616"/>
                  </a:lnTo>
                  <a:lnTo>
                    <a:pt x="470" y="608"/>
                  </a:lnTo>
                  <a:lnTo>
                    <a:pt x="500" y="604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3" name="Freeform 10"/>
            <p:cNvSpPr>
              <a:spLocks noEditPoints="1"/>
            </p:cNvSpPr>
            <p:nvPr/>
          </p:nvSpPr>
          <p:spPr bwMode="auto">
            <a:xfrm>
              <a:off x="4594446" y="864714"/>
              <a:ext cx="388455" cy="218959"/>
            </a:xfrm>
            <a:custGeom>
              <a:avLst/>
              <a:gdLst>
                <a:gd name="T0" fmla="*/ 2147483646 w 3536"/>
                <a:gd name="T1" fmla="*/ 2147483646 h 1995"/>
                <a:gd name="T2" fmla="*/ 2147483646 w 3536"/>
                <a:gd name="T3" fmla="*/ 2147483646 h 1995"/>
                <a:gd name="T4" fmla="*/ 2147483646 w 3536"/>
                <a:gd name="T5" fmla="*/ 2147483646 h 1995"/>
                <a:gd name="T6" fmla="*/ 2147483646 w 3536"/>
                <a:gd name="T7" fmla="*/ 2147483646 h 1995"/>
                <a:gd name="T8" fmla="*/ 2147483646 w 3536"/>
                <a:gd name="T9" fmla="*/ 2147483646 h 1995"/>
                <a:gd name="T10" fmla="*/ 2147483646 w 3536"/>
                <a:gd name="T11" fmla="*/ 2147483646 h 1995"/>
                <a:gd name="T12" fmla="*/ 2147483646 w 3536"/>
                <a:gd name="T13" fmla="*/ 2147483646 h 1995"/>
                <a:gd name="T14" fmla="*/ 2147483646 w 3536"/>
                <a:gd name="T15" fmla="*/ 2147483646 h 1995"/>
                <a:gd name="T16" fmla="*/ 2147483646 w 3536"/>
                <a:gd name="T17" fmla="*/ 2147483646 h 1995"/>
                <a:gd name="T18" fmla="*/ 2147483646 w 3536"/>
                <a:gd name="T19" fmla="*/ 2147483646 h 1995"/>
                <a:gd name="T20" fmla="*/ 2147483646 w 3536"/>
                <a:gd name="T21" fmla="*/ 2147483646 h 1995"/>
                <a:gd name="T22" fmla="*/ 2147483646 w 3536"/>
                <a:gd name="T23" fmla="*/ 2147483646 h 1995"/>
                <a:gd name="T24" fmla="*/ 2147483646 w 3536"/>
                <a:gd name="T25" fmla="*/ 2147483646 h 1995"/>
                <a:gd name="T26" fmla="*/ 2147483646 w 3536"/>
                <a:gd name="T27" fmla="*/ 2147483646 h 1995"/>
                <a:gd name="T28" fmla="*/ 2147483646 w 3536"/>
                <a:gd name="T29" fmla="*/ 2147483646 h 1995"/>
                <a:gd name="T30" fmla="*/ 2147483646 w 3536"/>
                <a:gd name="T31" fmla="*/ 2147483646 h 1995"/>
                <a:gd name="T32" fmla="*/ 2147483646 w 3536"/>
                <a:gd name="T33" fmla="*/ 2147483646 h 1995"/>
                <a:gd name="T34" fmla="*/ 2147483646 w 3536"/>
                <a:gd name="T35" fmla="*/ 2147483646 h 1995"/>
                <a:gd name="T36" fmla="*/ 2147483646 w 3536"/>
                <a:gd name="T37" fmla="*/ 2147483646 h 1995"/>
                <a:gd name="T38" fmla="*/ 2147483646 w 3536"/>
                <a:gd name="T39" fmla="*/ 2147483646 h 1995"/>
                <a:gd name="T40" fmla="*/ 2147483646 w 3536"/>
                <a:gd name="T41" fmla="*/ 2147483646 h 1995"/>
                <a:gd name="T42" fmla="*/ 2147483646 w 3536"/>
                <a:gd name="T43" fmla="*/ 2147483646 h 1995"/>
                <a:gd name="T44" fmla="*/ 2147483646 w 3536"/>
                <a:gd name="T45" fmla="*/ 580396322 h 1995"/>
                <a:gd name="T46" fmla="*/ 2147483646 w 3536"/>
                <a:gd name="T47" fmla="*/ 290860636 h 1995"/>
                <a:gd name="T48" fmla="*/ 2147483646 w 3536"/>
                <a:gd name="T49" fmla="*/ 2147483646 h 1995"/>
                <a:gd name="T50" fmla="*/ 2147483646 w 3536"/>
                <a:gd name="T51" fmla="*/ 2147483646 h 1995"/>
                <a:gd name="T52" fmla="*/ 2147483646 w 3536"/>
                <a:gd name="T53" fmla="*/ 2147483646 h 1995"/>
                <a:gd name="T54" fmla="*/ 2147483646 w 3536"/>
                <a:gd name="T55" fmla="*/ 2147483646 h 1995"/>
                <a:gd name="T56" fmla="*/ 2147483646 w 3536"/>
                <a:gd name="T57" fmla="*/ 2147483646 h 1995"/>
                <a:gd name="T58" fmla="*/ 2147483646 w 3536"/>
                <a:gd name="T59" fmla="*/ 2147483646 h 1995"/>
                <a:gd name="T60" fmla="*/ 2147483646 w 3536"/>
                <a:gd name="T61" fmla="*/ 2147483646 h 1995"/>
                <a:gd name="T62" fmla="*/ 2147483646 w 3536"/>
                <a:gd name="T63" fmla="*/ 2147483646 h 1995"/>
                <a:gd name="T64" fmla="*/ 2147483646 w 3536"/>
                <a:gd name="T65" fmla="*/ 2147483646 h 1995"/>
                <a:gd name="T66" fmla="*/ 2147483646 w 3536"/>
                <a:gd name="T67" fmla="*/ 2147483646 h 1995"/>
                <a:gd name="T68" fmla="*/ 2147483646 w 3536"/>
                <a:gd name="T69" fmla="*/ 2147483646 h 1995"/>
                <a:gd name="T70" fmla="*/ 2147483646 w 3536"/>
                <a:gd name="T71" fmla="*/ 2147483646 h 1995"/>
                <a:gd name="T72" fmla="*/ 2147483646 w 3536"/>
                <a:gd name="T73" fmla="*/ 2147483646 h 1995"/>
                <a:gd name="T74" fmla="*/ 2147483646 w 3536"/>
                <a:gd name="T75" fmla="*/ 2147483646 h 1995"/>
                <a:gd name="T76" fmla="*/ 2147483646 w 3536"/>
                <a:gd name="T77" fmla="*/ 2147483646 h 1995"/>
                <a:gd name="T78" fmla="*/ 2147483646 w 3536"/>
                <a:gd name="T79" fmla="*/ 2147483646 h 1995"/>
                <a:gd name="T80" fmla="*/ 2147483646 w 3536"/>
                <a:gd name="T81" fmla="*/ 2147483646 h 1995"/>
                <a:gd name="T82" fmla="*/ 2147483646 w 3536"/>
                <a:gd name="T83" fmla="*/ 2147483646 h 1995"/>
                <a:gd name="T84" fmla="*/ 2147483646 w 3536"/>
                <a:gd name="T85" fmla="*/ 2147483646 h 1995"/>
                <a:gd name="T86" fmla="*/ 2147483646 w 3536"/>
                <a:gd name="T87" fmla="*/ 2147483646 h 1995"/>
                <a:gd name="T88" fmla="*/ 2147483646 w 3536"/>
                <a:gd name="T89" fmla="*/ 2147483646 h 1995"/>
                <a:gd name="T90" fmla="*/ 2147483646 w 3536"/>
                <a:gd name="T91" fmla="*/ 2147483646 h 1995"/>
                <a:gd name="T92" fmla="*/ 2147483646 w 3536"/>
                <a:gd name="T93" fmla="*/ 2147483646 h 1995"/>
                <a:gd name="T94" fmla="*/ 2147483646 w 3536"/>
                <a:gd name="T95" fmla="*/ 2147483646 h 1995"/>
                <a:gd name="T96" fmla="*/ 291685982 w 3536"/>
                <a:gd name="T97" fmla="*/ 2147483646 h 1995"/>
                <a:gd name="T98" fmla="*/ 2147483646 w 3536"/>
                <a:gd name="T99" fmla="*/ 2147483646 h 1995"/>
                <a:gd name="T100" fmla="*/ 2147483646 w 3536"/>
                <a:gd name="T101" fmla="*/ 2147483646 h 1995"/>
                <a:gd name="T102" fmla="*/ 2147483646 w 3536"/>
                <a:gd name="T103" fmla="*/ 2147483646 h 1995"/>
                <a:gd name="T104" fmla="*/ 2147483646 w 3536"/>
                <a:gd name="T105" fmla="*/ 2147483646 h 1995"/>
                <a:gd name="T106" fmla="*/ 2147483646 w 3536"/>
                <a:gd name="T107" fmla="*/ 2147483646 h 1995"/>
                <a:gd name="T108" fmla="*/ 2147483646 w 3536"/>
                <a:gd name="T109" fmla="*/ 2147483646 h 19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36" h="1995">
                  <a:moveTo>
                    <a:pt x="1355" y="1834"/>
                  </a:moveTo>
                  <a:lnTo>
                    <a:pt x="1905" y="1986"/>
                  </a:lnTo>
                  <a:lnTo>
                    <a:pt x="1919" y="1990"/>
                  </a:lnTo>
                  <a:lnTo>
                    <a:pt x="1931" y="1992"/>
                  </a:lnTo>
                  <a:lnTo>
                    <a:pt x="1944" y="1994"/>
                  </a:lnTo>
                  <a:lnTo>
                    <a:pt x="1956" y="1995"/>
                  </a:lnTo>
                  <a:lnTo>
                    <a:pt x="1968" y="1995"/>
                  </a:lnTo>
                  <a:lnTo>
                    <a:pt x="1981" y="1995"/>
                  </a:lnTo>
                  <a:lnTo>
                    <a:pt x="1994" y="1994"/>
                  </a:lnTo>
                  <a:lnTo>
                    <a:pt x="2006" y="1993"/>
                  </a:lnTo>
                  <a:lnTo>
                    <a:pt x="2018" y="1991"/>
                  </a:lnTo>
                  <a:lnTo>
                    <a:pt x="2030" y="1989"/>
                  </a:lnTo>
                  <a:lnTo>
                    <a:pt x="2042" y="1985"/>
                  </a:lnTo>
                  <a:lnTo>
                    <a:pt x="2053" y="1982"/>
                  </a:lnTo>
                  <a:lnTo>
                    <a:pt x="2065" y="1978"/>
                  </a:lnTo>
                  <a:lnTo>
                    <a:pt x="2076" y="1973"/>
                  </a:lnTo>
                  <a:lnTo>
                    <a:pt x="2087" y="1968"/>
                  </a:lnTo>
                  <a:lnTo>
                    <a:pt x="2098" y="1962"/>
                  </a:lnTo>
                  <a:lnTo>
                    <a:pt x="2108" y="1956"/>
                  </a:lnTo>
                  <a:lnTo>
                    <a:pt x="2119" y="1949"/>
                  </a:lnTo>
                  <a:lnTo>
                    <a:pt x="2128" y="1941"/>
                  </a:lnTo>
                  <a:lnTo>
                    <a:pt x="2138" y="1934"/>
                  </a:lnTo>
                  <a:lnTo>
                    <a:pt x="2147" y="1926"/>
                  </a:lnTo>
                  <a:lnTo>
                    <a:pt x="2156" y="1917"/>
                  </a:lnTo>
                  <a:lnTo>
                    <a:pt x="2165" y="1908"/>
                  </a:lnTo>
                  <a:lnTo>
                    <a:pt x="2172" y="1898"/>
                  </a:lnTo>
                  <a:lnTo>
                    <a:pt x="2180" y="1888"/>
                  </a:lnTo>
                  <a:lnTo>
                    <a:pt x="2187" y="1878"/>
                  </a:lnTo>
                  <a:lnTo>
                    <a:pt x="2193" y="1867"/>
                  </a:lnTo>
                  <a:lnTo>
                    <a:pt x="2199" y="1856"/>
                  </a:lnTo>
                  <a:lnTo>
                    <a:pt x="2204" y="1845"/>
                  </a:lnTo>
                  <a:lnTo>
                    <a:pt x="2210" y="1833"/>
                  </a:lnTo>
                  <a:lnTo>
                    <a:pt x="2214" y="1821"/>
                  </a:lnTo>
                  <a:lnTo>
                    <a:pt x="2217" y="1809"/>
                  </a:lnTo>
                  <a:lnTo>
                    <a:pt x="2244" y="1715"/>
                  </a:lnTo>
                  <a:lnTo>
                    <a:pt x="3034" y="1932"/>
                  </a:lnTo>
                  <a:lnTo>
                    <a:pt x="3047" y="1936"/>
                  </a:lnTo>
                  <a:lnTo>
                    <a:pt x="3059" y="1938"/>
                  </a:lnTo>
                  <a:lnTo>
                    <a:pt x="3072" y="1940"/>
                  </a:lnTo>
                  <a:lnTo>
                    <a:pt x="3084" y="1941"/>
                  </a:lnTo>
                  <a:lnTo>
                    <a:pt x="3096" y="1941"/>
                  </a:lnTo>
                  <a:lnTo>
                    <a:pt x="3110" y="1941"/>
                  </a:lnTo>
                  <a:lnTo>
                    <a:pt x="3122" y="1941"/>
                  </a:lnTo>
                  <a:lnTo>
                    <a:pt x="3134" y="1939"/>
                  </a:lnTo>
                  <a:lnTo>
                    <a:pt x="3146" y="1938"/>
                  </a:lnTo>
                  <a:lnTo>
                    <a:pt x="3158" y="1935"/>
                  </a:lnTo>
                  <a:lnTo>
                    <a:pt x="3170" y="1932"/>
                  </a:lnTo>
                  <a:lnTo>
                    <a:pt x="3182" y="1928"/>
                  </a:lnTo>
                  <a:lnTo>
                    <a:pt x="3193" y="1925"/>
                  </a:lnTo>
                  <a:lnTo>
                    <a:pt x="3204" y="1919"/>
                  </a:lnTo>
                  <a:lnTo>
                    <a:pt x="3216" y="1914"/>
                  </a:lnTo>
                  <a:lnTo>
                    <a:pt x="3227" y="1908"/>
                  </a:lnTo>
                  <a:lnTo>
                    <a:pt x="3236" y="1903"/>
                  </a:lnTo>
                  <a:lnTo>
                    <a:pt x="3247" y="1895"/>
                  </a:lnTo>
                  <a:lnTo>
                    <a:pt x="3257" y="1888"/>
                  </a:lnTo>
                  <a:lnTo>
                    <a:pt x="3266" y="1881"/>
                  </a:lnTo>
                  <a:lnTo>
                    <a:pt x="3275" y="1872"/>
                  </a:lnTo>
                  <a:lnTo>
                    <a:pt x="3284" y="1864"/>
                  </a:lnTo>
                  <a:lnTo>
                    <a:pt x="3293" y="1854"/>
                  </a:lnTo>
                  <a:lnTo>
                    <a:pt x="3300" y="1845"/>
                  </a:lnTo>
                  <a:lnTo>
                    <a:pt x="3308" y="1835"/>
                  </a:lnTo>
                  <a:lnTo>
                    <a:pt x="3315" y="1824"/>
                  </a:lnTo>
                  <a:lnTo>
                    <a:pt x="3321" y="1814"/>
                  </a:lnTo>
                  <a:lnTo>
                    <a:pt x="3328" y="1803"/>
                  </a:lnTo>
                  <a:lnTo>
                    <a:pt x="3333" y="1791"/>
                  </a:lnTo>
                  <a:lnTo>
                    <a:pt x="3338" y="1780"/>
                  </a:lnTo>
                  <a:lnTo>
                    <a:pt x="3342" y="1768"/>
                  </a:lnTo>
                  <a:lnTo>
                    <a:pt x="3346" y="1755"/>
                  </a:lnTo>
                  <a:lnTo>
                    <a:pt x="3528" y="1098"/>
                  </a:lnTo>
                  <a:lnTo>
                    <a:pt x="3531" y="1085"/>
                  </a:lnTo>
                  <a:lnTo>
                    <a:pt x="3533" y="1072"/>
                  </a:lnTo>
                  <a:lnTo>
                    <a:pt x="3534" y="1060"/>
                  </a:lnTo>
                  <a:lnTo>
                    <a:pt x="3535" y="1047"/>
                  </a:lnTo>
                  <a:lnTo>
                    <a:pt x="3536" y="1035"/>
                  </a:lnTo>
                  <a:lnTo>
                    <a:pt x="3536" y="1023"/>
                  </a:lnTo>
                  <a:lnTo>
                    <a:pt x="3535" y="1009"/>
                  </a:lnTo>
                  <a:lnTo>
                    <a:pt x="3534" y="997"/>
                  </a:lnTo>
                  <a:lnTo>
                    <a:pt x="3532" y="985"/>
                  </a:lnTo>
                  <a:lnTo>
                    <a:pt x="3530" y="973"/>
                  </a:lnTo>
                  <a:lnTo>
                    <a:pt x="3526" y="961"/>
                  </a:lnTo>
                  <a:lnTo>
                    <a:pt x="3523" y="950"/>
                  </a:lnTo>
                  <a:lnTo>
                    <a:pt x="3519" y="938"/>
                  </a:lnTo>
                  <a:lnTo>
                    <a:pt x="3514" y="927"/>
                  </a:lnTo>
                  <a:lnTo>
                    <a:pt x="3509" y="916"/>
                  </a:lnTo>
                  <a:lnTo>
                    <a:pt x="3503" y="905"/>
                  </a:lnTo>
                  <a:lnTo>
                    <a:pt x="3497" y="895"/>
                  </a:lnTo>
                  <a:lnTo>
                    <a:pt x="3490" y="885"/>
                  </a:lnTo>
                  <a:lnTo>
                    <a:pt x="3482" y="875"/>
                  </a:lnTo>
                  <a:lnTo>
                    <a:pt x="3475" y="865"/>
                  </a:lnTo>
                  <a:lnTo>
                    <a:pt x="3467" y="856"/>
                  </a:lnTo>
                  <a:lnTo>
                    <a:pt x="3458" y="847"/>
                  </a:lnTo>
                  <a:lnTo>
                    <a:pt x="3449" y="838"/>
                  </a:lnTo>
                  <a:lnTo>
                    <a:pt x="3439" y="831"/>
                  </a:lnTo>
                  <a:lnTo>
                    <a:pt x="3429" y="824"/>
                  </a:lnTo>
                  <a:lnTo>
                    <a:pt x="3420" y="816"/>
                  </a:lnTo>
                  <a:lnTo>
                    <a:pt x="3408" y="810"/>
                  </a:lnTo>
                  <a:lnTo>
                    <a:pt x="3397" y="804"/>
                  </a:lnTo>
                  <a:lnTo>
                    <a:pt x="3386" y="799"/>
                  </a:lnTo>
                  <a:lnTo>
                    <a:pt x="3374" y="793"/>
                  </a:lnTo>
                  <a:lnTo>
                    <a:pt x="3362" y="789"/>
                  </a:lnTo>
                  <a:lnTo>
                    <a:pt x="3350" y="785"/>
                  </a:lnTo>
                  <a:lnTo>
                    <a:pt x="2556" y="567"/>
                  </a:lnTo>
                  <a:lnTo>
                    <a:pt x="2581" y="472"/>
                  </a:lnTo>
                  <a:lnTo>
                    <a:pt x="2585" y="460"/>
                  </a:lnTo>
                  <a:lnTo>
                    <a:pt x="2587" y="447"/>
                  </a:lnTo>
                  <a:lnTo>
                    <a:pt x="2589" y="435"/>
                  </a:lnTo>
                  <a:lnTo>
                    <a:pt x="2590" y="423"/>
                  </a:lnTo>
                  <a:lnTo>
                    <a:pt x="2591" y="409"/>
                  </a:lnTo>
                  <a:lnTo>
                    <a:pt x="2590" y="397"/>
                  </a:lnTo>
                  <a:lnTo>
                    <a:pt x="2590" y="385"/>
                  </a:lnTo>
                  <a:lnTo>
                    <a:pt x="2589" y="372"/>
                  </a:lnTo>
                  <a:lnTo>
                    <a:pt x="2587" y="360"/>
                  </a:lnTo>
                  <a:lnTo>
                    <a:pt x="2584" y="348"/>
                  </a:lnTo>
                  <a:lnTo>
                    <a:pt x="2581" y="337"/>
                  </a:lnTo>
                  <a:lnTo>
                    <a:pt x="2577" y="324"/>
                  </a:lnTo>
                  <a:lnTo>
                    <a:pt x="2574" y="313"/>
                  </a:lnTo>
                  <a:lnTo>
                    <a:pt x="2568" y="301"/>
                  </a:lnTo>
                  <a:lnTo>
                    <a:pt x="2564" y="290"/>
                  </a:lnTo>
                  <a:lnTo>
                    <a:pt x="2557" y="280"/>
                  </a:lnTo>
                  <a:lnTo>
                    <a:pt x="2552" y="269"/>
                  </a:lnTo>
                  <a:lnTo>
                    <a:pt x="2544" y="259"/>
                  </a:lnTo>
                  <a:lnTo>
                    <a:pt x="2537" y="249"/>
                  </a:lnTo>
                  <a:lnTo>
                    <a:pt x="2530" y="240"/>
                  </a:lnTo>
                  <a:lnTo>
                    <a:pt x="2521" y="231"/>
                  </a:lnTo>
                  <a:lnTo>
                    <a:pt x="2513" y="222"/>
                  </a:lnTo>
                  <a:lnTo>
                    <a:pt x="2503" y="213"/>
                  </a:lnTo>
                  <a:lnTo>
                    <a:pt x="2494" y="205"/>
                  </a:lnTo>
                  <a:lnTo>
                    <a:pt x="2484" y="199"/>
                  </a:lnTo>
                  <a:lnTo>
                    <a:pt x="2473" y="191"/>
                  </a:lnTo>
                  <a:lnTo>
                    <a:pt x="2463" y="184"/>
                  </a:lnTo>
                  <a:lnTo>
                    <a:pt x="2452" y="179"/>
                  </a:lnTo>
                  <a:lnTo>
                    <a:pt x="2440" y="173"/>
                  </a:lnTo>
                  <a:lnTo>
                    <a:pt x="2429" y="168"/>
                  </a:lnTo>
                  <a:lnTo>
                    <a:pt x="2417" y="163"/>
                  </a:lnTo>
                  <a:lnTo>
                    <a:pt x="2404" y="160"/>
                  </a:lnTo>
                  <a:lnTo>
                    <a:pt x="1858" y="9"/>
                  </a:lnTo>
                  <a:lnTo>
                    <a:pt x="1845" y="7"/>
                  </a:lnTo>
                  <a:lnTo>
                    <a:pt x="1833" y="4"/>
                  </a:lnTo>
                  <a:lnTo>
                    <a:pt x="1819" y="2"/>
                  </a:lnTo>
                  <a:lnTo>
                    <a:pt x="1807" y="1"/>
                  </a:lnTo>
                  <a:lnTo>
                    <a:pt x="1794" y="0"/>
                  </a:lnTo>
                  <a:lnTo>
                    <a:pt x="1782" y="0"/>
                  </a:lnTo>
                  <a:lnTo>
                    <a:pt x="1770" y="1"/>
                  </a:lnTo>
                  <a:lnTo>
                    <a:pt x="1758" y="2"/>
                  </a:lnTo>
                  <a:lnTo>
                    <a:pt x="1744" y="5"/>
                  </a:lnTo>
                  <a:lnTo>
                    <a:pt x="1733" y="7"/>
                  </a:lnTo>
                  <a:lnTo>
                    <a:pt x="1721" y="10"/>
                  </a:lnTo>
                  <a:lnTo>
                    <a:pt x="1709" y="13"/>
                  </a:lnTo>
                  <a:lnTo>
                    <a:pt x="1698" y="18"/>
                  </a:lnTo>
                  <a:lnTo>
                    <a:pt x="1686" y="22"/>
                  </a:lnTo>
                  <a:lnTo>
                    <a:pt x="1675" y="28"/>
                  </a:lnTo>
                  <a:lnTo>
                    <a:pt x="1665" y="33"/>
                  </a:lnTo>
                  <a:lnTo>
                    <a:pt x="1654" y="40"/>
                  </a:lnTo>
                  <a:lnTo>
                    <a:pt x="1644" y="47"/>
                  </a:lnTo>
                  <a:lnTo>
                    <a:pt x="1634" y="54"/>
                  </a:lnTo>
                  <a:lnTo>
                    <a:pt x="1624" y="62"/>
                  </a:lnTo>
                  <a:lnTo>
                    <a:pt x="1615" y="70"/>
                  </a:lnTo>
                  <a:lnTo>
                    <a:pt x="1607" y="79"/>
                  </a:lnTo>
                  <a:lnTo>
                    <a:pt x="1599" y="87"/>
                  </a:lnTo>
                  <a:lnTo>
                    <a:pt x="1591" y="97"/>
                  </a:lnTo>
                  <a:lnTo>
                    <a:pt x="1583" y="107"/>
                  </a:lnTo>
                  <a:lnTo>
                    <a:pt x="1576" y="117"/>
                  </a:lnTo>
                  <a:lnTo>
                    <a:pt x="1570" y="128"/>
                  </a:lnTo>
                  <a:lnTo>
                    <a:pt x="1564" y="139"/>
                  </a:lnTo>
                  <a:lnTo>
                    <a:pt x="1558" y="150"/>
                  </a:lnTo>
                  <a:lnTo>
                    <a:pt x="1554" y="162"/>
                  </a:lnTo>
                  <a:lnTo>
                    <a:pt x="1549" y="174"/>
                  </a:lnTo>
                  <a:lnTo>
                    <a:pt x="1545" y="187"/>
                  </a:lnTo>
                  <a:lnTo>
                    <a:pt x="1178" y="1522"/>
                  </a:lnTo>
                  <a:lnTo>
                    <a:pt x="1174" y="1535"/>
                  </a:lnTo>
                  <a:lnTo>
                    <a:pt x="1171" y="1549"/>
                  </a:lnTo>
                  <a:lnTo>
                    <a:pt x="1170" y="1561"/>
                  </a:lnTo>
                  <a:lnTo>
                    <a:pt x="1169" y="1574"/>
                  </a:lnTo>
                  <a:lnTo>
                    <a:pt x="1168" y="1586"/>
                  </a:lnTo>
                  <a:lnTo>
                    <a:pt x="1168" y="1599"/>
                  </a:lnTo>
                  <a:lnTo>
                    <a:pt x="1169" y="1612"/>
                  </a:lnTo>
                  <a:lnTo>
                    <a:pt x="1170" y="1625"/>
                  </a:lnTo>
                  <a:lnTo>
                    <a:pt x="1172" y="1637"/>
                  </a:lnTo>
                  <a:lnTo>
                    <a:pt x="1174" y="1649"/>
                  </a:lnTo>
                  <a:lnTo>
                    <a:pt x="1178" y="1660"/>
                  </a:lnTo>
                  <a:lnTo>
                    <a:pt x="1181" y="1672"/>
                  </a:lnTo>
                  <a:lnTo>
                    <a:pt x="1185" y="1683"/>
                  </a:lnTo>
                  <a:lnTo>
                    <a:pt x="1190" y="1695"/>
                  </a:lnTo>
                  <a:lnTo>
                    <a:pt x="1195" y="1705"/>
                  </a:lnTo>
                  <a:lnTo>
                    <a:pt x="1201" y="1716"/>
                  </a:lnTo>
                  <a:lnTo>
                    <a:pt x="1207" y="1727"/>
                  </a:lnTo>
                  <a:lnTo>
                    <a:pt x="1214" y="1737"/>
                  </a:lnTo>
                  <a:lnTo>
                    <a:pt x="1222" y="1746"/>
                  </a:lnTo>
                  <a:lnTo>
                    <a:pt x="1229" y="1756"/>
                  </a:lnTo>
                  <a:lnTo>
                    <a:pt x="1237" y="1765"/>
                  </a:lnTo>
                  <a:lnTo>
                    <a:pt x="1246" y="1774"/>
                  </a:lnTo>
                  <a:lnTo>
                    <a:pt x="1255" y="1781"/>
                  </a:lnTo>
                  <a:lnTo>
                    <a:pt x="1265" y="1789"/>
                  </a:lnTo>
                  <a:lnTo>
                    <a:pt x="1275" y="1797"/>
                  </a:lnTo>
                  <a:lnTo>
                    <a:pt x="1285" y="1803"/>
                  </a:lnTo>
                  <a:lnTo>
                    <a:pt x="1296" y="1810"/>
                  </a:lnTo>
                  <a:lnTo>
                    <a:pt x="1307" y="1817"/>
                  </a:lnTo>
                  <a:lnTo>
                    <a:pt x="1319" y="1821"/>
                  </a:lnTo>
                  <a:lnTo>
                    <a:pt x="1330" y="1827"/>
                  </a:lnTo>
                  <a:lnTo>
                    <a:pt x="1342" y="1831"/>
                  </a:lnTo>
                  <a:lnTo>
                    <a:pt x="1355" y="1834"/>
                  </a:lnTo>
                  <a:close/>
                  <a:moveTo>
                    <a:pt x="745" y="76"/>
                  </a:moveTo>
                  <a:lnTo>
                    <a:pt x="774" y="85"/>
                  </a:lnTo>
                  <a:lnTo>
                    <a:pt x="803" y="95"/>
                  </a:lnTo>
                  <a:lnTo>
                    <a:pt x="830" y="107"/>
                  </a:lnTo>
                  <a:lnTo>
                    <a:pt x="857" y="119"/>
                  </a:lnTo>
                  <a:lnTo>
                    <a:pt x="882" y="134"/>
                  </a:lnTo>
                  <a:lnTo>
                    <a:pt x="907" y="148"/>
                  </a:lnTo>
                  <a:lnTo>
                    <a:pt x="931" y="165"/>
                  </a:lnTo>
                  <a:lnTo>
                    <a:pt x="954" y="182"/>
                  </a:lnTo>
                  <a:lnTo>
                    <a:pt x="976" y="200"/>
                  </a:lnTo>
                  <a:lnTo>
                    <a:pt x="997" y="220"/>
                  </a:lnTo>
                  <a:lnTo>
                    <a:pt x="1017" y="240"/>
                  </a:lnTo>
                  <a:lnTo>
                    <a:pt x="1036" y="260"/>
                  </a:lnTo>
                  <a:lnTo>
                    <a:pt x="1054" y="283"/>
                  </a:lnTo>
                  <a:lnTo>
                    <a:pt x="1071" y="306"/>
                  </a:lnTo>
                  <a:lnTo>
                    <a:pt x="1086" y="329"/>
                  </a:lnTo>
                  <a:lnTo>
                    <a:pt x="1100" y="353"/>
                  </a:lnTo>
                  <a:lnTo>
                    <a:pt x="1114" y="378"/>
                  </a:lnTo>
                  <a:lnTo>
                    <a:pt x="1127" y="404"/>
                  </a:lnTo>
                  <a:lnTo>
                    <a:pt x="1137" y="429"/>
                  </a:lnTo>
                  <a:lnTo>
                    <a:pt x="1147" y="456"/>
                  </a:lnTo>
                  <a:lnTo>
                    <a:pt x="1156" y="483"/>
                  </a:lnTo>
                  <a:lnTo>
                    <a:pt x="1162" y="511"/>
                  </a:lnTo>
                  <a:lnTo>
                    <a:pt x="1169" y="538"/>
                  </a:lnTo>
                  <a:lnTo>
                    <a:pt x="1173" y="567"/>
                  </a:lnTo>
                  <a:lnTo>
                    <a:pt x="1175" y="596"/>
                  </a:lnTo>
                  <a:lnTo>
                    <a:pt x="1178" y="624"/>
                  </a:lnTo>
                  <a:lnTo>
                    <a:pt x="1178" y="653"/>
                  </a:lnTo>
                  <a:lnTo>
                    <a:pt x="1176" y="683"/>
                  </a:lnTo>
                  <a:lnTo>
                    <a:pt x="1173" y="712"/>
                  </a:lnTo>
                  <a:lnTo>
                    <a:pt x="1170" y="741"/>
                  </a:lnTo>
                  <a:lnTo>
                    <a:pt x="1163" y="771"/>
                  </a:lnTo>
                  <a:lnTo>
                    <a:pt x="1157" y="800"/>
                  </a:lnTo>
                  <a:lnTo>
                    <a:pt x="1148" y="830"/>
                  </a:lnTo>
                  <a:lnTo>
                    <a:pt x="1138" y="857"/>
                  </a:lnTo>
                  <a:lnTo>
                    <a:pt x="1126" y="885"/>
                  </a:lnTo>
                  <a:lnTo>
                    <a:pt x="1114" y="911"/>
                  </a:lnTo>
                  <a:lnTo>
                    <a:pt x="1099" y="938"/>
                  </a:lnTo>
                  <a:lnTo>
                    <a:pt x="1085" y="962"/>
                  </a:lnTo>
                  <a:lnTo>
                    <a:pt x="1068" y="986"/>
                  </a:lnTo>
                  <a:lnTo>
                    <a:pt x="1051" y="1009"/>
                  </a:lnTo>
                  <a:lnTo>
                    <a:pt x="1033" y="1030"/>
                  </a:lnTo>
                  <a:lnTo>
                    <a:pt x="1013" y="1052"/>
                  </a:lnTo>
                  <a:lnTo>
                    <a:pt x="993" y="1072"/>
                  </a:lnTo>
                  <a:lnTo>
                    <a:pt x="972" y="1091"/>
                  </a:lnTo>
                  <a:lnTo>
                    <a:pt x="950" y="1109"/>
                  </a:lnTo>
                  <a:lnTo>
                    <a:pt x="927" y="1125"/>
                  </a:lnTo>
                  <a:lnTo>
                    <a:pt x="904" y="1142"/>
                  </a:lnTo>
                  <a:lnTo>
                    <a:pt x="880" y="1156"/>
                  </a:lnTo>
                  <a:lnTo>
                    <a:pt x="854" y="1169"/>
                  </a:lnTo>
                  <a:lnTo>
                    <a:pt x="829" y="1181"/>
                  </a:lnTo>
                  <a:lnTo>
                    <a:pt x="803" y="1192"/>
                  </a:lnTo>
                  <a:lnTo>
                    <a:pt x="776" y="1202"/>
                  </a:lnTo>
                  <a:lnTo>
                    <a:pt x="750" y="1210"/>
                  </a:lnTo>
                  <a:lnTo>
                    <a:pt x="722" y="1218"/>
                  </a:lnTo>
                  <a:lnTo>
                    <a:pt x="693" y="1223"/>
                  </a:lnTo>
                  <a:lnTo>
                    <a:pt x="666" y="1228"/>
                  </a:lnTo>
                  <a:lnTo>
                    <a:pt x="637" y="1231"/>
                  </a:lnTo>
                  <a:lnTo>
                    <a:pt x="609" y="1232"/>
                  </a:lnTo>
                  <a:lnTo>
                    <a:pt x="579" y="1232"/>
                  </a:lnTo>
                  <a:lnTo>
                    <a:pt x="550" y="1231"/>
                  </a:lnTo>
                  <a:lnTo>
                    <a:pt x="520" y="1229"/>
                  </a:lnTo>
                  <a:lnTo>
                    <a:pt x="492" y="1224"/>
                  </a:lnTo>
                  <a:lnTo>
                    <a:pt x="462" y="1219"/>
                  </a:lnTo>
                  <a:lnTo>
                    <a:pt x="432" y="1211"/>
                  </a:lnTo>
                  <a:lnTo>
                    <a:pt x="403" y="1202"/>
                  </a:lnTo>
                  <a:lnTo>
                    <a:pt x="375" y="1192"/>
                  </a:lnTo>
                  <a:lnTo>
                    <a:pt x="348" y="1181"/>
                  </a:lnTo>
                  <a:lnTo>
                    <a:pt x="322" y="1168"/>
                  </a:lnTo>
                  <a:lnTo>
                    <a:pt x="295" y="1155"/>
                  </a:lnTo>
                  <a:lnTo>
                    <a:pt x="271" y="1139"/>
                  </a:lnTo>
                  <a:lnTo>
                    <a:pt x="247" y="1123"/>
                  </a:lnTo>
                  <a:lnTo>
                    <a:pt x="224" y="1106"/>
                  </a:lnTo>
                  <a:lnTo>
                    <a:pt x="202" y="1088"/>
                  </a:lnTo>
                  <a:lnTo>
                    <a:pt x="181" y="1068"/>
                  </a:lnTo>
                  <a:lnTo>
                    <a:pt x="161" y="1048"/>
                  </a:lnTo>
                  <a:lnTo>
                    <a:pt x="142" y="1027"/>
                  </a:lnTo>
                  <a:lnTo>
                    <a:pt x="124" y="1005"/>
                  </a:lnTo>
                  <a:lnTo>
                    <a:pt x="107" y="982"/>
                  </a:lnTo>
                  <a:lnTo>
                    <a:pt x="91" y="959"/>
                  </a:lnTo>
                  <a:lnTo>
                    <a:pt x="77" y="934"/>
                  </a:lnTo>
                  <a:lnTo>
                    <a:pt x="64" y="910"/>
                  </a:lnTo>
                  <a:lnTo>
                    <a:pt x="52" y="884"/>
                  </a:lnTo>
                  <a:lnTo>
                    <a:pt x="41" y="858"/>
                  </a:lnTo>
                  <a:lnTo>
                    <a:pt x="31" y="832"/>
                  </a:lnTo>
                  <a:lnTo>
                    <a:pt x="23" y="804"/>
                  </a:lnTo>
                  <a:lnTo>
                    <a:pt x="15" y="777"/>
                  </a:lnTo>
                  <a:lnTo>
                    <a:pt x="10" y="749"/>
                  </a:lnTo>
                  <a:lnTo>
                    <a:pt x="5" y="720"/>
                  </a:lnTo>
                  <a:lnTo>
                    <a:pt x="2" y="692"/>
                  </a:lnTo>
                  <a:lnTo>
                    <a:pt x="1" y="663"/>
                  </a:lnTo>
                  <a:lnTo>
                    <a:pt x="0" y="634"/>
                  </a:lnTo>
                  <a:lnTo>
                    <a:pt x="2" y="605"/>
                  </a:lnTo>
                  <a:lnTo>
                    <a:pt x="4" y="576"/>
                  </a:lnTo>
                  <a:lnTo>
                    <a:pt x="9" y="546"/>
                  </a:lnTo>
                  <a:lnTo>
                    <a:pt x="14" y="516"/>
                  </a:lnTo>
                  <a:lnTo>
                    <a:pt x="22" y="488"/>
                  </a:lnTo>
                  <a:lnTo>
                    <a:pt x="31" y="458"/>
                  </a:lnTo>
                  <a:lnTo>
                    <a:pt x="41" y="430"/>
                  </a:lnTo>
                  <a:lnTo>
                    <a:pt x="52" y="403"/>
                  </a:lnTo>
                  <a:lnTo>
                    <a:pt x="65" y="376"/>
                  </a:lnTo>
                  <a:lnTo>
                    <a:pt x="78" y="351"/>
                  </a:lnTo>
                  <a:lnTo>
                    <a:pt x="94" y="326"/>
                  </a:lnTo>
                  <a:lnTo>
                    <a:pt x="110" y="301"/>
                  </a:lnTo>
                  <a:lnTo>
                    <a:pt x="127" y="279"/>
                  </a:lnTo>
                  <a:lnTo>
                    <a:pt x="145" y="257"/>
                  </a:lnTo>
                  <a:lnTo>
                    <a:pt x="164" y="236"/>
                  </a:lnTo>
                  <a:lnTo>
                    <a:pt x="185" y="215"/>
                  </a:lnTo>
                  <a:lnTo>
                    <a:pt x="206" y="197"/>
                  </a:lnTo>
                  <a:lnTo>
                    <a:pt x="228" y="179"/>
                  </a:lnTo>
                  <a:lnTo>
                    <a:pt x="250" y="162"/>
                  </a:lnTo>
                  <a:lnTo>
                    <a:pt x="274" y="147"/>
                  </a:lnTo>
                  <a:lnTo>
                    <a:pt x="299" y="131"/>
                  </a:lnTo>
                  <a:lnTo>
                    <a:pt x="323" y="118"/>
                  </a:lnTo>
                  <a:lnTo>
                    <a:pt x="348" y="106"/>
                  </a:lnTo>
                  <a:lnTo>
                    <a:pt x="375" y="95"/>
                  </a:lnTo>
                  <a:lnTo>
                    <a:pt x="401" y="86"/>
                  </a:lnTo>
                  <a:lnTo>
                    <a:pt x="429" y="77"/>
                  </a:lnTo>
                  <a:lnTo>
                    <a:pt x="456" y="71"/>
                  </a:lnTo>
                  <a:lnTo>
                    <a:pt x="484" y="64"/>
                  </a:lnTo>
                  <a:lnTo>
                    <a:pt x="513" y="60"/>
                  </a:lnTo>
                  <a:lnTo>
                    <a:pt x="540" y="58"/>
                  </a:lnTo>
                  <a:lnTo>
                    <a:pt x="570" y="55"/>
                  </a:lnTo>
                  <a:lnTo>
                    <a:pt x="599" y="55"/>
                  </a:lnTo>
                  <a:lnTo>
                    <a:pt x="627" y="56"/>
                  </a:lnTo>
                  <a:lnTo>
                    <a:pt x="657" y="59"/>
                  </a:lnTo>
                  <a:lnTo>
                    <a:pt x="687" y="63"/>
                  </a:lnTo>
                  <a:lnTo>
                    <a:pt x="716" y="69"/>
                  </a:lnTo>
                  <a:lnTo>
                    <a:pt x="745" y="7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4" name="Freeform 12"/>
            <p:cNvSpPr>
              <a:spLocks noEditPoints="1"/>
            </p:cNvSpPr>
            <p:nvPr/>
          </p:nvSpPr>
          <p:spPr bwMode="auto">
            <a:xfrm>
              <a:off x="5066659" y="296211"/>
              <a:ext cx="258530" cy="375265"/>
            </a:xfrm>
            <a:custGeom>
              <a:avLst/>
              <a:gdLst>
                <a:gd name="T0" fmla="*/ 2147483646 w 2351"/>
                <a:gd name="T1" fmla="*/ 2147483646 h 3411"/>
                <a:gd name="T2" fmla="*/ 2147483646 w 2351"/>
                <a:gd name="T3" fmla="*/ 2147483646 h 3411"/>
                <a:gd name="T4" fmla="*/ 2147483646 w 2351"/>
                <a:gd name="T5" fmla="*/ 2147483646 h 3411"/>
                <a:gd name="T6" fmla="*/ 2147483646 w 2351"/>
                <a:gd name="T7" fmla="*/ 2147483646 h 3411"/>
                <a:gd name="T8" fmla="*/ 2147483646 w 2351"/>
                <a:gd name="T9" fmla="*/ 2147483646 h 3411"/>
                <a:gd name="T10" fmla="*/ 2147483646 w 2351"/>
                <a:gd name="T11" fmla="*/ 2147483646 h 3411"/>
                <a:gd name="T12" fmla="*/ 2147483646 w 2351"/>
                <a:gd name="T13" fmla="*/ 2147483646 h 3411"/>
                <a:gd name="T14" fmla="*/ 2147483646 w 2351"/>
                <a:gd name="T15" fmla="*/ 2147483646 h 3411"/>
                <a:gd name="T16" fmla="*/ 2147483646 w 2351"/>
                <a:gd name="T17" fmla="*/ 2147483646 h 3411"/>
                <a:gd name="T18" fmla="*/ 2147483646 w 2351"/>
                <a:gd name="T19" fmla="*/ 2147483646 h 3411"/>
                <a:gd name="T20" fmla="*/ 2147483646 w 2351"/>
                <a:gd name="T21" fmla="*/ 2147483646 h 3411"/>
                <a:gd name="T22" fmla="*/ 2147483646 w 2351"/>
                <a:gd name="T23" fmla="*/ 2147483646 h 3411"/>
                <a:gd name="T24" fmla="*/ 2147483646 w 2351"/>
                <a:gd name="T25" fmla="*/ 2147483646 h 3411"/>
                <a:gd name="T26" fmla="*/ 2147483646 w 2351"/>
                <a:gd name="T27" fmla="*/ 2147483646 h 3411"/>
                <a:gd name="T28" fmla="*/ 2147483646 w 2351"/>
                <a:gd name="T29" fmla="*/ 2147483646 h 3411"/>
                <a:gd name="T30" fmla="*/ 2147483646 w 2351"/>
                <a:gd name="T31" fmla="*/ 2147483646 h 3411"/>
                <a:gd name="T32" fmla="*/ 2147483646 w 2351"/>
                <a:gd name="T33" fmla="*/ 2147483646 h 3411"/>
                <a:gd name="T34" fmla="*/ 2147483646 w 2351"/>
                <a:gd name="T35" fmla="*/ 2147483646 h 3411"/>
                <a:gd name="T36" fmla="*/ 2147483646 w 2351"/>
                <a:gd name="T37" fmla="*/ 2147483646 h 3411"/>
                <a:gd name="T38" fmla="*/ 2147483646 w 2351"/>
                <a:gd name="T39" fmla="*/ 2147483646 h 3411"/>
                <a:gd name="T40" fmla="*/ 2147483646 w 2351"/>
                <a:gd name="T41" fmla="*/ 2147483646 h 3411"/>
                <a:gd name="T42" fmla="*/ 2147483646 w 2351"/>
                <a:gd name="T43" fmla="*/ 2147483646 h 3411"/>
                <a:gd name="T44" fmla="*/ 2147483646 w 2351"/>
                <a:gd name="T45" fmla="*/ 2147483646 h 3411"/>
                <a:gd name="T46" fmla="*/ 2147483646 w 2351"/>
                <a:gd name="T47" fmla="*/ 2147483646 h 3411"/>
                <a:gd name="T48" fmla="*/ 2147483646 w 2351"/>
                <a:gd name="T49" fmla="*/ 2147483646 h 3411"/>
                <a:gd name="T50" fmla="*/ 2147483646 w 2351"/>
                <a:gd name="T51" fmla="*/ 2147483646 h 3411"/>
                <a:gd name="T52" fmla="*/ 2147483646 w 2351"/>
                <a:gd name="T53" fmla="*/ 2147483646 h 3411"/>
                <a:gd name="T54" fmla="*/ 2147483646 w 2351"/>
                <a:gd name="T55" fmla="*/ 2147483646 h 3411"/>
                <a:gd name="T56" fmla="*/ 2147483646 w 2351"/>
                <a:gd name="T57" fmla="*/ 2147483646 h 3411"/>
                <a:gd name="T58" fmla="*/ 2147483646 w 2351"/>
                <a:gd name="T59" fmla="*/ 2147483646 h 3411"/>
                <a:gd name="T60" fmla="*/ 2147483646 w 2351"/>
                <a:gd name="T61" fmla="*/ 2147483646 h 3411"/>
                <a:gd name="T62" fmla="*/ 2147483646 w 2351"/>
                <a:gd name="T63" fmla="*/ 2147483646 h 3411"/>
                <a:gd name="T64" fmla="*/ 2147483646 w 2351"/>
                <a:gd name="T65" fmla="*/ 2147483646 h 3411"/>
                <a:gd name="T66" fmla="*/ 2147483646 w 2351"/>
                <a:gd name="T67" fmla="*/ 2147483646 h 3411"/>
                <a:gd name="T68" fmla="*/ 2147483646 w 2351"/>
                <a:gd name="T69" fmla="*/ 2147483646 h 3411"/>
                <a:gd name="T70" fmla="*/ 2147483646 w 2351"/>
                <a:gd name="T71" fmla="*/ 2147483646 h 3411"/>
                <a:gd name="T72" fmla="*/ 2147483646 w 2351"/>
                <a:gd name="T73" fmla="*/ 2147483646 h 3411"/>
                <a:gd name="T74" fmla="*/ 2147483646 w 2351"/>
                <a:gd name="T75" fmla="*/ 2147483646 h 3411"/>
                <a:gd name="T76" fmla="*/ 2147483646 w 2351"/>
                <a:gd name="T77" fmla="*/ 2147483646 h 3411"/>
                <a:gd name="T78" fmla="*/ 2147483646 w 2351"/>
                <a:gd name="T79" fmla="*/ 2147483646 h 3411"/>
                <a:gd name="T80" fmla="*/ 2147483646 w 2351"/>
                <a:gd name="T81" fmla="*/ 2147483646 h 3411"/>
                <a:gd name="T82" fmla="*/ 2147483646 w 2351"/>
                <a:gd name="T83" fmla="*/ 2147483646 h 3411"/>
                <a:gd name="T84" fmla="*/ 2147483646 w 2351"/>
                <a:gd name="T85" fmla="*/ 2147483646 h 3411"/>
                <a:gd name="T86" fmla="*/ 2147483646 w 2351"/>
                <a:gd name="T87" fmla="*/ 2147483646 h 3411"/>
                <a:gd name="T88" fmla="*/ 2147483646 w 2351"/>
                <a:gd name="T89" fmla="*/ 2147483646 h 3411"/>
                <a:gd name="T90" fmla="*/ 0 w 2351"/>
                <a:gd name="T91" fmla="*/ 2147483646 h 3411"/>
                <a:gd name="T92" fmla="*/ 2147483646 w 2351"/>
                <a:gd name="T93" fmla="*/ 2147483646 h 3411"/>
                <a:gd name="T94" fmla="*/ 2147483646 w 2351"/>
                <a:gd name="T95" fmla="*/ 2147483646 h 3411"/>
                <a:gd name="T96" fmla="*/ 2147483646 w 2351"/>
                <a:gd name="T97" fmla="*/ 2147483646 h 3411"/>
                <a:gd name="T98" fmla="*/ 2147483646 w 2351"/>
                <a:gd name="T99" fmla="*/ 2147483646 h 3411"/>
                <a:gd name="T100" fmla="*/ 2147483646 w 2351"/>
                <a:gd name="T101" fmla="*/ 146477118 h 3411"/>
                <a:gd name="T102" fmla="*/ 2147483646 w 2351"/>
                <a:gd name="T103" fmla="*/ 2147483646 h 3411"/>
                <a:gd name="T104" fmla="*/ 2147483646 w 2351"/>
                <a:gd name="T105" fmla="*/ 2147483646 h 3411"/>
                <a:gd name="T106" fmla="*/ 2147483646 w 2351"/>
                <a:gd name="T107" fmla="*/ 2147483646 h 3411"/>
                <a:gd name="T108" fmla="*/ 2147483646 w 2351"/>
                <a:gd name="T109" fmla="*/ 2147483646 h 341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51" h="3411">
                  <a:moveTo>
                    <a:pt x="212" y="1953"/>
                  </a:moveTo>
                  <a:lnTo>
                    <a:pt x="466" y="2465"/>
                  </a:lnTo>
                  <a:lnTo>
                    <a:pt x="473" y="2477"/>
                  </a:lnTo>
                  <a:lnTo>
                    <a:pt x="479" y="2488"/>
                  </a:lnTo>
                  <a:lnTo>
                    <a:pt x="486" y="2498"/>
                  </a:lnTo>
                  <a:lnTo>
                    <a:pt x="494" y="2509"/>
                  </a:lnTo>
                  <a:lnTo>
                    <a:pt x="501" y="2518"/>
                  </a:lnTo>
                  <a:lnTo>
                    <a:pt x="510" y="2528"/>
                  </a:lnTo>
                  <a:lnTo>
                    <a:pt x="519" y="2537"/>
                  </a:lnTo>
                  <a:lnTo>
                    <a:pt x="528" y="2545"/>
                  </a:lnTo>
                  <a:lnTo>
                    <a:pt x="538" y="2552"/>
                  </a:lnTo>
                  <a:lnTo>
                    <a:pt x="548" y="2560"/>
                  </a:lnTo>
                  <a:lnTo>
                    <a:pt x="558" y="2567"/>
                  </a:lnTo>
                  <a:lnTo>
                    <a:pt x="569" y="2573"/>
                  </a:lnTo>
                  <a:lnTo>
                    <a:pt x="579" y="2579"/>
                  </a:lnTo>
                  <a:lnTo>
                    <a:pt x="590" y="2584"/>
                  </a:lnTo>
                  <a:lnTo>
                    <a:pt x="602" y="2589"/>
                  </a:lnTo>
                  <a:lnTo>
                    <a:pt x="613" y="2593"/>
                  </a:lnTo>
                  <a:lnTo>
                    <a:pt x="625" y="2596"/>
                  </a:lnTo>
                  <a:lnTo>
                    <a:pt x="636" y="2600"/>
                  </a:lnTo>
                  <a:lnTo>
                    <a:pt x="648" y="2602"/>
                  </a:lnTo>
                  <a:lnTo>
                    <a:pt x="660" y="2604"/>
                  </a:lnTo>
                  <a:lnTo>
                    <a:pt x="672" y="2605"/>
                  </a:lnTo>
                  <a:lnTo>
                    <a:pt x="684" y="2606"/>
                  </a:lnTo>
                  <a:lnTo>
                    <a:pt x="698" y="2606"/>
                  </a:lnTo>
                  <a:lnTo>
                    <a:pt x="710" y="2606"/>
                  </a:lnTo>
                  <a:lnTo>
                    <a:pt x="722" y="2605"/>
                  </a:lnTo>
                  <a:lnTo>
                    <a:pt x="734" y="2603"/>
                  </a:lnTo>
                  <a:lnTo>
                    <a:pt x="746" y="2601"/>
                  </a:lnTo>
                  <a:lnTo>
                    <a:pt x="758" y="2598"/>
                  </a:lnTo>
                  <a:lnTo>
                    <a:pt x="770" y="2594"/>
                  </a:lnTo>
                  <a:lnTo>
                    <a:pt x="783" y="2590"/>
                  </a:lnTo>
                  <a:lnTo>
                    <a:pt x="795" y="2585"/>
                  </a:lnTo>
                  <a:lnTo>
                    <a:pt x="807" y="2580"/>
                  </a:lnTo>
                  <a:lnTo>
                    <a:pt x="894" y="2537"/>
                  </a:lnTo>
                  <a:lnTo>
                    <a:pt x="1259" y="3270"/>
                  </a:lnTo>
                  <a:lnTo>
                    <a:pt x="1265" y="3281"/>
                  </a:lnTo>
                  <a:lnTo>
                    <a:pt x="1271" y="3292"/>
                  </a:lnTo>
                  <a:lnTo>
                    <a:pt x="1279" y="3303"/>
                  </a:lnTo>
                  <a:lnTo>
                    <a:pt x="1287" y="3313"/>
                  </a:lnTo>
                  <a:lnTo>
                    <a:pt x="1294" y="3323"/>
                  </a:lnTo>
                  <a:lnTo>
                    <a:pt x="1303" y="3332"/>
                  </a:lnTo>
                  <a:lnTo>
                    <a:pt x="1312" y="3341"/>
                  </a:lnTo>
                  <a:lnTo>
                    <a:pt x="1321" y="3350"/>
                  </a:lnTo>
                  <a:lnTo>
                    <a:pt x="1331" y="3357"/>
                  </a:lnTo>
                  <a:lnTo>
                    <a:pt x="1341" y="3365"/>
                  </a:lnTo>
                  <a:lnTo>
                    <a:pt x="1351" y="3372"/>
                  </a:lnTo>
                  <a:lnTo>
                    <a:pt x="1360" y="3378"/>
                  </a:lnTo>
                  <a:lnTo>
                    <a:pt x="1371" y="3384"/>
                  </a:lnTo>
                  <a:lnTo>
                    <a:pt x="1383" y="3389"/>
                  </a:lnTo>
                  <a:lnTo>
                    <a:pt x="1394" y="3394"/>
                  </a:lnTo>
                  <a:lnTo>
                    <a:pt x="1406" y="3398"/>
                  </a:lnTo>
                  <a:lnTo>
                    <a:pt x="1417" y="3402"/>
                  </a:lnTo>
                  <a:lnTo>
                    <a:pt x="1429" y="3405"/>
                  </a:lnTo>
                  <a:lnTo>
                    <a:pt x="1441" y="3407"/>
                  </a:lnTo>
                  <a:lnTo>
                    <a:pt x="1453" y="3409"/>
                  </a:lnTo>
                  <a:lnTo>
                    <a:pt x="1465" y="3410"/>
                  </a:lnTo>
                  <a:lnTo>
                    <a:pt x="1477" y="3411"/>
                  </a:lnTo>
                  <a:lnTo>
                    <a:pt x="1489" y="3411"/>
                  </a:lnTo>
                  <a:lnTo>
                    <a:pt x="1502" y="3410"/>
                  </a:lnTo>
                  <a:lnTo>
                    <a:pt x="1515" y="3409"/>
                  </a:lnTo>
                  <a:lnTo>
                    <a:pt x="1527" y="3408"/>
                  </a:lnTo>
                  <a:lnTo>
                    <a:pt x="1539" y="3406"/>
                  </a:lnTo>
                  <a:lnTo>
                    <a:pt x="1551" y="3403"/>
                  </a:lnTo>
                  <a:lnTo>
                    <a:pt x="1563" y="3399"/>
                  </a:lnTo>
                  <a:lnTo>
                    <a:pt x="1575" y="3395"/>
                  </a:lnTo>
                  <a:lnTo>
                    <a:pt x="1588" y="3390"/>
                  </a:lnTo>
                  <a:lnTo>
                    <a:pt x="1600" y="3385"/>
                  </a:lnTo>
                  <a:lnTo>
                    <a:pt x="2210" y="3082"/>
                  </a:lnTo>
                  <a:lnTo>
                    <a:pt x="2222" y="3075"/>
                  </a:lnTo>
                  <a:lnTo>
                    <a:pt x="2233" y="3068"/>
                  </a:lnTo>
                  <a:lnTo>
                    <a:pt x="2243" y="3062"/>
                  </a:lnTo>
                  <a:lnTo>
                    <a:pt x="2254" y="3054"/>
                  </a:lnTo>
                  <a:lnTo>
                    <a:pt x="2263" y="3046"/>
                  </a:lnTo>
                  <a:lnTo>
                    <a:pt x="2272" y="3038"/>
                  </a:lnTo>
                  <a:lnTo>
                    <a:pt x="2281" y="3029"/>
                  </a:lnTo>
                  <a:lnTo>
                    <a:pt x="2289" y="3019"/>
                  </a:lnTo>
                  <a:lnTo>
                    <a:pt x="2297" y="3010"/>
                  </a:lnTo>
                  <a:lnTo>
                    <a:pt x="2304" y="3000"/>
                  </a:lnTo>
                  <a:lnTo>
                    <a:pt x="2311" y="2990"/>
                  </a:lnTo>
                  <a:lnTo>
                    <a:pt x="2318" y="2979"/>
                  </a:lnTo>
                  <a:lnTo>
                    <a:pt x="2323" y="2968"/>
                  </a:lnTo>
                  <a:lnTo>
                    <a:pt x="2329" y="2957"/>
                  </a:lnTo>
                  <a:lnTo>
                    <a:pt x="2333" y="2946"/>
                  </a:lnTo>
                  <a:lnTo>
                    <a:pt x="2338" y="2935"/>
                  </a:lnTo>
                  <a:lnTo>
                    <a:pt x="2341" y="2923"/>
                  </a:lnTo>
                  <a:lnTo>
                    <a:pt x="2344" y="2911"/>
                  </a:lnTo>
                  <a:lnTo>
                    <a:pt x="2346" y="2899"/>
                  </a:lnTo>
                  <a:lnTo>
                    <a:pt x="2349" y="2886"/>
                  </a:lnTo>
                  <a:lnTo>
                    <a:pt x="2350" y="2874"/>
                  </a:lnTo>
                  <a:lnTo>
                    <a:pt x="2351" y="2862"/>
                  </a:lnTo>
                  <a:lnTo>
                    <a:pt x="2351" y="2850"/>
                  </a:lnTo>
                  <a:lnTo>
                    <a:pt x="2351" y="2838"/>
                  </a:lnTo>
                  <a:lnTo>
                    <a:pt x="2350" y="2826"/>
                  </a:lnTo>
                  <a:lnTo>
                    <a:pt x="2347" y="2814"/>
                  </a:lnTo>
                  <a:lnTo>
                    <a:pt x="2345" y="2800"/>
                  </a:lnTo>
                  <a:lnTo>
                    <a:pt x="2342" y="2788"/>
                  </a:lnTo>
                  <a:lnTo>
                    <a:pt x="2339" y="2776"/>
                  </a:lnTo>
                  <a:lnTo>
                    <a:pt x="2334" y="2764"/>
                  </a:lnTo>
                  <a:lnTo>
                    <a:pt x="2330" y="2752"/>
                  </a:lnTo>
                  <a:lnTo>
                    <a:pt x="2324" y="2741"/>
                  </a:lnTo>
                  <a:lnTo>
                    <a:pt x="1958" y="2003"/>
                  </a:lnTo>
                  <a:lnTo>
                    <a:pt x="2045" y="1960"/>
                  </a:lnTo>
                  <a:lnTo>
                    <a:pt x="2056" y="1953"/>
                  </a:lnTo>
                  <a:lnTo>
                    <a:pt x="2067" y="1947"/>
                  </a:lnTo>
                  <a:lnTo>
                    <a:pt x="2078" y="1940"/>
                  </a:lnTo>
                  <a:lnTo>
                    <a:pt x="2088" y="1932"/>
                  </a:lnTo>
                  <a:lnTo>
                    <a:pt x="2098" y="1925"/>
                  </a:lnTo>
                  <a:lnTo>
                    <a:pt x="2107" y="1916"/>
                  </a:lnTo>
                  <a:lnTo>
                    <a:pt x="2116" y="1907"/>
                  </a:lnTo>
                  <a:lnTo>
                    <a:pt x="2125" y="1898"/>
                  </a:lnTo>
                  <a:lnTo>
                    <a:pt x="2132" y="1888"/>
                  </a:lnTo>
                  <a:lnTo>
                    <a:pt x="2139" y="1878"/>
                  </a:lnTo>
                  <a:lnTo>
                    <a:pt x="2147" y="1869"/>
                  </a:lnTo>
                  <a:lnTo>
                    <a:pt x="2152" y="1857"/>
                  </a:lnTo>
                  <a:lnTo>
                    <a:pt x="2159" y="1846"/>
                  </a:lnTo>
                  <a:lnTo>
                    <a:pt x="2163" y="1835"/>
                  </a:lnTo>
                  <a:lnTo>
                    <a:pt x="2169" y="1824"/>
                  </a:lnTo>
                  <a:lnTo>
                    <a:pt x="2172" y="1813"/>
                  </a:lnTo>
                  <a:lnTo>
                    <a:pt x="2177" y="1801"/>
                  </a:lnTo>
                  <a:lnTo>
                    <a:pt x="2179" y="1789"/>
                  </a:lnTo>
                  <a:lnTo>
                    <a:pt x="2182" y="1777"/>
                  </a:lnTo>
                  <a:lnTo>
                    <a:pt x="2183" y="1766"/>
                  </a:lnTo>
                  <a:lnTo>
                    <a:pt x="2185" y="1753"/>
                  </a:lnTo>
                  <a:lnTo>
                    <a:pt x="2185" y="1741"/>
                  </a:lnTo>
                  <a:lnTo>
                    <a:pt x="2185" y="1728"/>
                  </a:lnTo>
                  <a:lnTo>
                    <a:pt x="2185" y="1716"/>
                  </a:lnTo>
                  <a:lnTo>
                    <a:pt x="2184" y="1704"/>
                  </a:lnTo>
                  <a:lnTo>
                    <a:pt x="2183" y="1692"/>
                  </a:lnTo>
                  <a:lnTo>
                    <a:pt x="2181" y="1679"/>
                  </a:lnTo>
                  <a:lnTo>
                    <a:pt x="2178" y="1667"/>
                  </a:lnTo>
                  <a:lnTo>
                    <a:pt x="2174" y="1655"/>
                  </a:lnTo>
                  <a:lnTo>
                    <a:pt x="2170" y="1642"/>
                  </a:lnTo>
                  <a:lnTo>
                    <a:pt x="2165" y="1630"/>
                  </a:lnTo>
                  <a:lnTo>
                    <a:pt x="2160" y="1619"/>
                  </a:lnTo>
                  <a:lnTo>
                    <a:pt x="1907" y="1111"/>
                  </a:lnTo>
                  <a:lnTo>
                    <a:pt x="1901" y="1100"/>
                  </a:lnTo>
                  <a:lnTo>
                    <a:pt x="1894" y="1089"/>
                  </a:lnTo>
                  <a:lnTo>
                    <a:pt x="1888" y="1078"/>
                  </a:lnTo>
                  <a:lnTo>
                    <a:pt x="1880" y="1068"/>
                  </a:lnTo>
                  <a:lnTo>
                    <a:pt x="1872" y="1058"/>
                  </a:lnTo>
                  <a:lnTo>
                    <a:pt x="1863" y="1049"/>
                  </a:lnTo>
                  <a:lnTo>
                    <a:pt x="1855" y="1040"/>
                  </a:lnTo>
                  <a:lnTo>
                    <a:pt x="1846" y="1031"/>
                  </a:lnTo>
                  <a:lnTo>
                    <a:pt x="1836" y="1024"/>
                  </a:lnTo>
                  <a:lnTo>
                    <a:pt x="1826" y="1017"/>
                  </a:lnTo>
                  <a:lnTo>
                    <a:pt x="1816" y="1009"/>
                  </a:lnTo>
                  <a:lnTo>
                    <a:pt x="1805" y="1004"/>
                  </a:lnTo>
                  <a:lnTo>
                    <a:pt x="1794" y="997"/>
                  </a:lnTo>
                  <a:lnTo>
                    <a:pt x="1783" y="993"/>
                  </a:lnTo>
                  <a:lnTo>
                    <a:pt x="1772" y="987"/>
                  </a:lnTo>
                  <a:lnTo>
                    <a:pt x="1761" y="984"/>
                  </a:lnTo>
                  <a:lnTo>
                    <a:pt x="1749" y="980"/>
                  </a:lnTo>
                  <a:lnTo>
                    <a:pt x="1737" y="977"/>
                  </a:lnTo>
                  <a:lnTo>
                    <a:pt x="1724" y="974"/>
                  </a:lnTo>
                  <a:lnTo>
                    <a:pt x="1712" y="973"/>
                  </a:lnTo>
                  <a:lnTo>
                    <a:pt x="1700" y="971"/>
                  </a:lnTo>
                  <a:lnTo>
                    <a:pt x="1688" y="971"/>
                  </a:lnTo>
                  <a:lnTo>
                    <a:pt x="1676" y="971"/>
                  </a:lnTo>
                  <a:lnTo>
                    <a:pt x="1664" y="971"/>
                  </a:lnTo>
                  <a:lnTo>
                    <a:pt x="1652" y="972"/>
                  </a:lnTo>
                  <a:lnTo>
                    <a:pt x="1639" y="973"/>
                  </a:lnTo>
                  <a:lnTo>
                    <a:pt x="1626" y="975"/>
                  </a:lnTo>
                  <a:lnTo>
                    <a:pt x="1614" y="978"/>
                  </a:lnTo>
                  <a:lnTo>
                    <a:pt x="1602" y="982"/>
                  </a:lnTo>
                  <a:lnTo>
                    <a:pt x="1590" y="986"/>
                  </a:lnTo>
                  <a:lnTo>
                    <a:pt x="1578" y="991"/>
                  </a:lnTo>
                  <a:lnTo>
                    <a:pt x="1567" y="996"/>
                  </a:lnTo>
                  <a:lnTo>
                    <a:pt x="326" y="1613"/>
                  </a:lnTo>
                  <a:lnTo>
                    <a:pt x="314" y="1619"/>
                  </a:lnTo>
                  <a:lnTo>
                    <a:pt x="303" y="1626"/>
                  </a:lnTo>
                  <a:lnTo>
                    <a:pt x="292" y="1634"/>
                  </a:lnTo>
                  <a:lnTo>
                    <a:pt x="282" y="1641"/>
                  </a:lnTo>
                  <a:lnTo>
                    <a:pt x="272" y="1649"/>
                  </a:lnTo>
                  <a:lnTo>
                    <a:pt x="262" y="1658"/>
                  </a:lnTo>
                  <a:lnTo>
                    <a:pt x="253" y="1667"/>
                  </a:lnTo>
                  <a:lnTo>
                    <a:pt x="246" y="1676"/>
                  </a:lnTo>
                  <a:lnTo>
                    <a:pt x="238" y="1685"/>
                  </a:lnTo>
                  <a:lnTo>
                    <a:pt x="230" y="1695"/>
                  </a:lnTo>
                  <a:lnTo>
                    <a:pt x="223" y="1705"/>
                  </a:lnTo>
                  <a:lnTo>
                    <a:pt x="217" y="1716"/>
                  </a:lnTo>
                  <a:lnTo>
                    <a:pt x="211" y="1727"/>
                  </a:lnTo>
                  <a:lnTo>
                    <a:pt x="206" y="1738"/>
                  </a:lnTo>
                  <a:lnTo>
                    <a:pt x="201" y="1749"/>
                  </a:lnTo>
                  <a:lnTo>
                    <a:pt x="197" y="1760"/>
                  </a:lnTo>
                  <a:lnTo>
                    <a:pt x="194" y="1773"/>
                  </a:lnTo>
                  <a:lnTo>
                    <a:pt x="190" y="1784"/>
                  </a:lnTo>
                  <a:lnTo>
                    <a:pt x="188" y="1796"/>
                  </a:lnTo>
                  <a:lnTo>
                    <a:pt x="187" y="1808"/>
                  </a:lnTo>
                  <a:lnTo>
                    <a:pt x="186" y="1820"/>
                  </a:lnTo>
                  <a:lnTo>
                    <a:pt x="185" y="1832"/>
                  </a:lnTo>
                  <a:lnTo>
                    <a:pt x="185" y="1844"/>
                  </a:lnTo>
                  <a:lnTo>
                    <a:pt x="185" y="1856"/>
                  </a:lnTo>
                  <a:lnTo>
                    <a:pt x="187" y="1869"/>
                  </a:lnTo>
                  <a:lnTo>
                    <a:pt x="188" y="1882"/>
                  </a:lnTo>
                  <a:lnTo>
                    <a:pt x="190" y="1894"/>
                  </a:lnTo>
                  <a:lnTo>
                    <a:pt x="194" y="1906"/>
                  </a:lnTo>
                  <a:lnTo>
                    <a:pt x="197" y="1918"/>
                  </a:lnTo>
                  <a:lnTo>
                    <a:pt x="201" y="1930"/>
                  </a:lnTo>
                  <a:lnTo>
                    <a:pt x="207" y="1942"/>
                  </a:lnTo>
                  <a:lnTo>
                    <a:pt x="212" y="1953"/>
                  </a:lnTo>
                  <a:close/>
                  <a:moveTo>
                    <a:pt x="1116" y="327"/>
                  </a:moveTo>
                  <a:lnTo>
                    <a:pt x="1128" y="354"/>
                  </a:lnTo>
                  <a:lnTo>
                    <a:pt x="1139" y="382"/>
                  </a:lnTo>
                  <a:lnTo>
                    <a:pt x="1149" y="411"/>
                  </a:lnTo>
                  <a:lnTo>
                    <a:pt x="1158" y="438"/>
                  </a:lnTo>
                  <a:lnTo>
                    <a:pt x="1164" y="467"/>
                  </a:lnTo>
                  <a:lnTo>
                    <a:pt x="1170" y="495"/>
                  </a:lnTo>
                  <a:lnTo>
                    <a:pt x="1173" y="524"/>
                  </a:lnTo>
                  <a:lnTo>
                    <a:pt x="1176" y="553"/>
                  </a:lnTo>
                  <a:lnTo>
                    <a:pt x="1177" y="581"/>
                  </a:lnTo>
                  <a:lnTo>
                    <a:pt x="1176" y="610"/>
                  </a:lnTo>
                  <a:lnTo>
                    <a:pt x="1175" y="639"/>
                  </a:lnTo>
                  <a:lnTo>
                    <a:pt x="1172" y="666"/>
                  </a:lnTo>
                  <a:lnTo>
                    <a:pt x="1167" y="694"/>
                  </a:lnTo>
                  <a:lnTo>
                    <a:pt x="1162" y="723"/>
                  </a:lnTo>
                  <a:lnTo>
                    <a:pt x="1154" y="749"/>
                  </a:lnTo>
                  <a:lnTo>
                    <a:pt x="1147" y="777"/>
                  </a:lnTo>
                  <a:lnTo>
                    <a:pt x="1137" y="803"/>
                  </a:lnTo>
                  <a:lnTo>
                    <a:pt x="1126" y="830"/>
                  </a:lnTo>
                  <a:lnTo>
                    <a:pt x="1113" y="855"/>
                  </a:lnTo>
                  <a:lnTo>
                    <a:pt x="1100" y="879"/>
                  </a:lnTo>
                  <a:lnTo>
                    <a:pt x="1086" y="903"/>
                  </a:lnTo>
                  <a:lnTo>
                    <a:pt x="1069" y="928"/>
                  </a:lnTo>
                  <a:lnTo>
                    <a:pt x="1053" y="951"/>
                  </a:lnTo>
                  <a:lnTo>
                    <a:pt x="1035" y="973"/>
                  </a:lnTo>
                  <a:lnTo>
                    <a:pt x="1015" y="994"/>
                  </a:lnTo>
                  <a:lnTo>
                    <a:pt x="995" y="1015"/>
                  </a:lnTo>
                  <a:lnTo>
                    <a:pt x="973" y="1034"/>
                  </a:lnTo>
                  <a:lnTo>
                    <a:pt x="951" y="1052"/>
                  </a:lnTo>
                  <a:lnTo>
                    <a:pt x="927" y="1070"/>
                  </a:lnTo>
                  <a:lnTo>
                    <a:pt x="903" y="1087"/>
                  </a:lnTo>
                  <a:lnTo>
                    <a:pt x="877" y="1102"/>
                  </a:lnTo>
                  <a:lnTo>
                    <a:pt x="850" y="1116"/>
                  </a:lnTo>
                  <a:lnTo>
                    <a:pt x="822" y="1128"/>
                  </a:lnTo>
                  <a:lnTo>
                    <a:pt x="795" y="1141"/>
                  </a:lnTo>
                  <a:lnTo>
                    <a:pt x="767" y="1149"/>
                  </a:lnTo>
                  <a:lnTo>
                    <a:pt x="738" y="1158"/>
                  </a:lnTo>
                  <a:lnTo>
                    <a:pt x="710" y="1165"/>
                  </a:lnTo>
                  <a:lnTo>
                    <a:pt x="682" y="1170"/>
                  </a:lnTo>
                  <a:lnTo>
                    <a:pt x="654" y="1174"/>
                  </a:lnTo>
                  <a:lnTo>
                    <a:pt x="625" y="1177"/>
                  </a:lnTo>
                  <a:lnTo>
                    <a:pt x="596" y="1178"/>
                  </a:lnTo>
                  <a:lnTo>
                    <a:pt x="568" y="1177"/>
                  </a:lnTo>
                  <a:lnTo>
                    <a:pt x="539" y="1176"/>
                  </a:lnTo>
                  <a:lnTo>
                    <a:pt x="511" y="1173"/>
                  </a:lnTo>
                  <a:lnTo>
                    <a:pt x="483" y="1168"/>
                  </a:lnTo>
                  <a:lnTo>
                    <a:pt x="455" y="1163"/>
                  </a:lnTo>
                  <a:lnTo>
                    <a:pt x="428" y="1155"/>
                  </a:lnTo>
                  <a:lnTo>
                    <a:pt x="401" y="1147"/>
                  </a:lnTo>
                  <a:lnTo>
                    <a:pt x="375" y="1137"/>
                  </a:lnTo>
                  <a:lnTo>
                    <a:pt x="348" y="1126"/>
                  </a:lnTo>
                  <a:lnTo>
                    <a:pt x="323" y="1114"/>
                  </a:lnTo>
                  <a:lnTo>
                    <a:pt x="297" y="1101"/>
                  </a:lnTo>
                  <a:lnTo>
                    <a:pt x="273" y="1087"/>
                  </a:lnTo>
                  <a:lnTo>
                    <a:pt x="250" y="1071"/>
                  </a:lnTo>
                  <a:lnTo>
                    <a:pt x="227" y="1053"/>
                  </a:lnTo>
                  <a:lnTo>
                    <a:pt x="205" y="1036"/>
                  </a:lnTo>
                  <a:lnTo>
                    <a:pt x="183" y="1016"/>
                  </a:lnTo>
                  <a:lnTo>
                    <a:pt x="163" y="996"/>
                  </a:lnTo>
                  <a:lnTo>
                    <a:pt x="143" y="974"/>
                  </a:lnTo>
                  <a:lnTo>
                    <a:pt x="124" y="952"/>
                  </a:lnTo>
                  <a:lnTo>
                    <a:pt x="107" y="928"/>
                  </a:lnTo>
                  <a:lnTo>
                    <a:pt x="90" y="903"/>
                  </a:lnTo>
                  <a:lnTo>
                    <a:pt x="76" y="878"/>
                  </a:lnTo>
                  <a:lnTo>
                    <a:pt x="61" y="851"/>
                  </a:lnTo>
                  <a:lnTo>
                    <a:pt x="48" y="823"/>
                  </a:lnTo>
                  <a:lnTo>
                    <a:pt x="37" y="795"/>
                  </a:lnTo>
                  <a:lnTo>
                    <a:pt x="27" y="768"/>
                  </a:lnTo>
                  <a:lnTo>
                    <a:pt x="19" y="739"/>
                  </a:lnTo>
                  <a:lnTo>
                    <a:pt x="12" y="710"/>
                  </a:lnTo>
                  <a:lnTo>
                    <a:pt x="7" y="683"/>
                  </a:lnTo>
                  <a:lnTo>
                    <a:pt x="3" y="654"/>
                  </a:lnTo>
                  <a:lnTo>
                    <a:pt x="1" y="626"/>
                  </a:lnTo>
                  <a:lnTo>
                    <a:pt x="0" y="597"/>
                  </a:lnTo>
                  <a:lnTo>
                    <a:pt x="0" y="568"/>
                  </a:lnTo>
                  <a:lnTo>
                    <a:pt x="2" y="540"/>
                  </a:lnTo>
                  <a:lnTo>
                    <a:pt x="5" y="512"/>
                  </a:lnTo>
                  <a:lnTo>
                    <a:pt x="10" y="483"/>
                  </a:lnTo>
                  <a:lnTo>
                    <a:pt x="15" y="456"/>
                  </a:lnTo>
                  <a:lnTo>
                    <a:pt x="22" y="428"/>
                  </a:lnTo>
                  <a:lnTo>
                    <a:pt x="31" y="402"/>
                  </a:lnTo>
                  <a:lnTo>
                    <a:pt x="40" y="375"/>
                  </a:lnTo>
                  <a:lnTo>
                    <a:pt x="50" y="349"/>
                  </a:lnTo>
                  <a:lnTo>
                    <a:pt x="62" y="323"/>
                  </a:lnTo>
                  <a:lnTo>
                    <a:pt x="77" y="298"/>
                  </a:lnTo>
                  <a:lnTo>
                    <a:pt x="91" y="274"/>
                  </a:lnTo>
                  <a:lnTo>
                    <a:pt x="107" y="251"/>
                  </a:lnTo>
                  <a:lnTo>
                    <a:pt x="123" y="227"/>
                  </a:lnTo>
                  <a:lnTo>
                    <a:pt x="142" y="205"/>
                  </a:lnTo>
                  <a:lnTo>
                    <a:pt x="161" y="184"/>
                  </a:lnTo>
                  <a:lnTo>
                    <a:pt x="182" y="163"/>
                  </a:lnTo>
                  <a:lnTo>
                    <a:pt x="203" y="144"/>
                  </a:lnTo>
                  <a:lnTo>
                    <a:pt x="226" y="125"/>
                  </a:lnTo>
                  <a:lnTo>
                    <a:pt x="249" y="108"/>
                  </a:lnTo>
                  <a:lnTo>
                    <a:pt x="274" y="92"/>
                  </a:lnTo>
                  <a:lnTo>
                    <a:pt x="300" y="76"/>
                  </a:lnTo>
                  <a:lnTo>
                    <a:pt x="326" y="62"/>
                  </a:lnTo>
                  <a:lnTo>
                    <a:pt x="354" y="49"/>
                  </a:lnTo>
                  <a:lnTo>
                    <a:pt x="381" y="38"/>
                  </a:lnTo>
                  <a:lnTo>
                    <a:pt x="410" y="28"/>
                  </a:lnTo>
                  <a:lnTo>
                    <a:pt x="437" y="20"/>
                  </a:lnTo>
                  <a:lnTo>
                    <a:pt x="466" y="12"/>
                  </a:lnTo>
                  <a:lnTo>
                    <a:pt x="495" y="8"/>
                  </a:lnTo>
                  <a:lnTo>
                    <a:pt x="523" y="4"/>
                  </a:lnTo>
                  <a:lnTo>
                    <a:pt x="552" y="1"/>
                  </a:lnTo>
                  <a:lnTo>
                    <a:pt x="581" y="0"/>
                  </a:lnTo>
                  <a:lnTo>
                    <a:pt x="609" y="0"/>
                  </a:lnTo>
                  <a:lnTo>
                    <a:pt x="637" y="2"/>
                  </a:lnTo>
                  <a:lnTo>
                    <a:pt x="666" y="6"/>
                  </a:lnTo>
                  <a:lnTo>
                    <a:pt x="693" y="10"/>
                  </a:lnTo>
                  <a:lnTo>
                    <a:pt x="721" y="16"/>
                  </a:lnTo>
                  <a:lnTo>
                    <a:pt x="748" y="22"/>
                  </a:lnTo>
                  <a:lnTo>
                    <a:pt x="776" y="31"/>
                  </a:lnTo>
                  <a:lnTo>
                    <a:pt x="802" y="41"/>
                  </a:lnTo>
                  <a:lnTo>
                    <a:pt x="828" y="51"/>
                  </a:lnTo>
                  <a:lnTo>
                    <a:pt x="854" y="63"/>
                  </a:lnTo>
                  <a:lnTo>
                    <a:pt x="879" y="77"/>
                  </a:lnTo>
                  <a:lnTo>
                    <a:pt x="903" y="92"/>
                  </a:lnTo>
                  <a:lnTo>
                    <a:pt x="927" y="107"/>
                  </a:lnTo>
                  <a:lnTo>
                    <a:pt x="950" y="124"/>
                  </a:lnTo>
                  <a:lnTo>
                    <a:pt x="972" y="143"/>
                  </a:lnTo>
                  <a:lnTo>
                    <a:pt x="993" y="161"/>
                  </a:lnTo>
                  <a:lnTo>
                    <a:pt x="1014" y="182"/>
                  </a:lnTo>
                  <a:lnTo>
                    <a:pt x="1033" y="203"/>
                  </a:lnTo>
                  <a:lnTo>
                    <a:pt x="1052" y="226"/>
                  </a:lnTo>
                  <a:lnTo>
                    <a:pt x="1069" y="249"/>
                  </a:lnTo>
                  <a:lnTo>
                    <a:pt x="1086" y="275"/>
                  </a:lnTo>
                  <a:lnTo>
                    <a:pt x="1101" y="300"/>
                  </a:lnTo>
                  <a:lnTo>
                    <a:pt x="1116" y="327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5" name="Freeform 13"/>
            <p:cNvSpPr>
              <a:spLocks noEditPoints="1"/>
            </p:cNvSpPr>
            <p:nvPr/>
          </p:nvSpPr>
          <p:spPr bwMode="auto">
            <a:xfrm>
              <a:off x="5401034" y="201900"/>
              <a:ext cx="210386" cy="390434"/>
            </a:xfrm>
            <a:custGeom>
              <a:avLst/>
              <a:gdLst>
                <a:gd name="T0" fmla="*/ 2147483646 w 1915"/>
                <a:gd name="T1" fmla="*/ 2147483646 h 3553"/>
                <a:gd name="T2" fmla="*/ 2147483646 w 1915"/>
                <a:gd name="T3" fmla="*/ 2147483646 h 3553"/>
                <a:gd name="T4" fmla="*/ 2147483646 w 1915"/>
                <a:gd name="T5" fmla="*/ 2147483646 h 3553"/>
                <a:gd name="T6" fmla="*/ 2147483646 w 1915"/>
                <a:gd name="T7" fmla="*/ 2147483646 h 3553"/>
                <a:gd name="T8" fmla="*/ 2147483646 w 1915"/>
                <a:gd name="T9" fmla="*/ 2147483646 h 3553"/>
                <a:gd name="T10" fmla="*/ 2147483646 w 1915"/>
                <a:gd name="T11" fmla="*/ 2147483646 h 3553"/>
                <a:gd name="T12" fmla="*/ 2147483646 w 1915"/>
                <a:gd name="T13" fmla="*/ 2147483646 h 3553"/>
                <a:gd name="T14" fmla="*/ 2147483646 w 1915"/>
                <a:gd name="T15" fmla="*/ 2147483646 h 3553"/>
                <a:gd name="T16" fmla="*/ 2147483646 w 1915"/>
                <a:gd name="T17" fmla="*/ 2147483646 h 3553"/>
                <a:gd name="T18" fmla="*/ 2147483646 w 1915"/>
                <a:gd name="T19" fmla="*/ 2147483646 h 3553"/>
                <a:gd name="T20" fmla="*/ 2147483646 w 1915"/>
                <a:gd name="T21" fmla="*/ 2147483646 h 3553"/>
                <a:gd name="T22" fmla="*/ 2147483646 w 1915"/>
                <a:gd name="T23" fmla="*/ 2147483646 h 3553"/>
                <a:gd name="T24" fmla="*/ 2147483646 w 1915"/>
                <a:gd name="T25" fmla="*/ 2147483646 h 3553"/>
                <a:gd name="T26" fmla="*/ 2147483646 w 1915"/>
                <a:gd name="T27" fmla="*/ 2147483646 h 3553"/>
                <a:gd name="T28" fmla="*/ 2147483646 w 1915"/>
                <a:gd name="T29" fmla="*/ 2147483646 h 3553"/>
                <a:gd name="T30" fmla="*/ 2147483646 w 1915"/>
                <a:gd name="T31" fmla="*/ 2147483646 h 3553"/>
                <a:gd name="T32" fmla="*/ 2147483646 w 1915"/>
                <a:gd name="T33" fmla="*/ 2147483646 h 3553"/>
                <a:gd name="T34" fmla="*/ 2147483646 w 1915"/>
                <a:gd name="T35" fmla="*/ 2147483646 h 3553"/>
                <a:gd name="T36" fmla="*/ 2147483646 w 1915"/>
                <a:gd name="T37" fmla="*/ 2147483646 h 3553"/>
                <a:gd name="T38" fmla="*/ 2147483646 w 1915"/>
                <a:gd name="T39" fmla="*/ 2147483646 h 3553"/>
                <a:gd name="T40" fmla="*/ 2147483646 w 1915"/>
                <a:gd name="T41" fmla="*/ 2147483646 h 3553"/>
                <a:gd name="T42" fmla="*/ 2147483646 w 1915"/>
                <a:gd name="T43" fmla="*/ 2147483646 h 3553"/>
                <a:gd name="T44" fmla="*/ 2147483646 w 1915"/>
                <a:gd name="T45" fmla="*/ 2147483646 h 3553"/>
                <a:gd name="T46" fmla="*/ 2147483646 w 1915"/>
                <a:gd name="T47" fmla="*/ 2147483646 h 3553"/>
                <a:gd name="T48" fmla="*/ 2147483646 w 1915"/>
                <a:gd name="T49" fmla="*/ 2147483646 h 3553"/>
                <a:gd name="T50" fmla="*/ 2147483646 w 1915"/>
                <a:gd name="T51" fmla="*/ 2147483646 h 3553"/>
                <a:gd name="T52" fmla="*/ 2147483646 w 1915"/>
                <a:gd name="T53" fmla="*/ 2147483646 h 3553"/>
                <a:gd name="T54" fmla="*/ 2147483646 w 1915"/>
                <a:gd name="T55" fmla="*/ 2147483646 h 3553"/>
                <a:gd name="T56" fmla="*/ 2147483646 w 1915"/>
                <a:gd name="T57" fmla="*/ 2147483646 h 3553"/>
                <a:gd name="T58" fmla="*/ 2147483646 w 1915"/>
                <a:gd name="T59" fmla="*/ 2147483646 h 3553"/>
                <a:gd name="T60" fmla="*/ 2147483646 w 1915"/>
                <a:gd name="T61" fmla="*/ 2147483646 h 3553"/>
                <a:gd name="T62" fmla="*/ 2147483646 w 1915"/>
                <a:gd name="T63" fmla="*/ 2147483646 h 3553"/>
                <a:gd name="T64" fmla="*/ 291724414 w 1915"/>
                <a:gd name="T65" fmla="*/ 2147483646 h 3553"/>
                <a:gd name="T66" fmla="*/ 2147483646 w 1915"/>
                <a:gd name="T67" fmla="*/ 2147483646 h 3553"/>
                <a:gd name="T68" fmla="*/ 2147483646 w 1915"/>
                <a:gd name="T69" fmla="*/ 2147483646 h 3553"/>
                <a:gd name="T70" fmla="*/ 2147483646 w 1915"/>
                <a:gd name="T71" fmla="*/ 2147483646 h 3553"/>
                <a:gd name="T72" fmla="*/ 2147483646 w 1915"/>
                <a:gd name="T73" fmla="*/ 2147483646 h 3553"/>
                <a:gd name="T74" fmla="*/ 2147483646 w 1915"/>
                <a:gd name="T75" fmla="*/ 2147483646 h 3553"/>
                <a:gd name="T76" fmla="*/ 2147483646 w 1915"/>
                <a:gd name="T77" fmla="*/ 2147483646 h 3553"/>
                <a:gd name="T78" fmla="*/ 2147483646 w 1915"/>
                <a:gd name="T79" fmla="*/ 2147483646 h 3553"/>
                <a:gd name="T80" fmla="*/ 2147483646 w 1915"/>
                <a:gd name="T81" fmla="*/ 2147483646 h 3553"/>
                <a:gd name="T82" fmla="*/ 2147483646 w 1915"/>
                <a:gd name="T83" fmla="*/ 2147483646 h 3553"/>
                <a:gd name="T84" fmla="*/ 2147483646 w 1915"/>
                <a:gd name="T85" fmla="*/ 2147483646 h 3553"/>
                <a:gd name="T86" fmla="*/ 2147483646 w 1915"/>
                <a:gd name="T87" fmla="*/ 2147483646 h 3553"/>
                <a:gd name="T88" fmla="*/ 2147483646 w 1915"/>
                <a:gd name="T89" fmla="*/ 2147483646 h 3553"/>
                <a:gd name="T90" fmla="*/ 2147483646 w 1915"/>
                <a:gd name="T91" fmla="*/ 2147483646 h 3553"/>
                <a:gd name="T92" fmla="*/ 2147483646 w 1915"/>
                <a:gd name="T93" fmla="*/ 2147483646 h 3553"/>
                <a:gd name="T94" fmla="*/ 2147483646 w 1915"/>
                <a:gd name="T95" fmla="*/ 2147483646 h 3553"/>
                <a:gd name="T96" fmla="*/ 2147483646 w 1915"/>
                <a:gd name="T97" fmla="*/ 2147483646 h 3553"/>
                <a:gd name="T98" fmla="*/ 2147483646 w 1915"/>
                <a:gd name="T99" fmla="*/ 145968581 h 3553"/>
                <a:gd name="T100" fmla="*/ 2147483646 w 1915"/>
                <a:gd name="T101" fmla="*/ 2147483646 h 3553"/>
                <a:gd name="T102" fmla="*/ 2147483646 w 1915"/>
                <a:gd name="T103" fmla="*/ 2147483646 h 3553"/>
                <a:gd name="T104" fmla="*/ 2147483646 w 1915"/>
                <a:gd name="T105" fmla="*/ 2147483646 h 3553"/>
                <a:gd name="T106" fmla="*/ 2147483646 w 1915"/>
                <a:gd name="T107" fmla="*/ 2147483646 h 3553"/>
                <a:gd name="T108" fmla="*/ 2147483646 w 1915"/>
                <a:gd name="T109" fmla="*/ 2147483646 h 355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15" h="3553">
                  <a:moveTo>
                    <a:pt x="1" y="1681"/>
                  </a:moveTo>
                  <a:lnTo>
                    <a:pt x="24" y="2252"/>
                  </a:lnTo>
                  <a:lnTo>
                    <a:pt x="25" y="2265"/>
                  </a:lnTo>
                  <a:lnTo>
                    <a:pt x="26" y="2277"/>
                  </a:lnTo>
                  <a:lnTo>
                    <a:pt x="28" y="2291"/>
                  </a:lnTo>
                  <a:lnTo>
                    <a:pt x="31" y="2303"/>
                  </a:lnTo>
                  <a:lnTo>
                    <a:pt x="35" y="2315"/>
                  </a:lnTo>
                  <a:lnTo>
                    <a:pt x="38" y="2327"/>
                  </a:lnTo>
                  <a:lnTo>
                    <a:pt x="43" y="2338"/>
                  </a:lnTo>
                  <a:lnTo>
                    <a:pt x="48" y="2350"/>
                  </a:lnTo>
                  <a:lnTo>
                    <a:pt x="54" y="2361"/>
                  </a:lnTo>
                  <a:lnTo>
                    <a:pt x="59" y="2371"/>
                  </a:lnTo>
                  <a:lnTo>
                    <a:pt x="66" y="2382"/>
                  </a:lnTo>
                  <a:lnTo>
                    <a:pt x="74" y="2392"/>
                  </a:lnTo>
                  <a:lnTo>
                    <a:pt x="80" y="2402"/>
                  </a:lnTo>
                  <a:lnTo>
                    <a:pt x="89" y="2411"/>
                  </a:lnTo>
                  <a:lnTo>
                    <a:pt x="97" y="2420"/>
                  </a:lnTo>
                  <a:lnTo>
                    <a:pt x="106" y="2429"/>
                  </a:lnTo>
                  <a:lnTo>
                    <a:pt x="114" y="2436"/>
                  </a:lnTo>
                  <a:lnTo>
                    <a:pt x="124" y="2444"/>
                  </a:lnTo>
                  <a:lnTo>
                    <a:pt x="134" y="2451"/>
                  </a:lnTo>
                  <a:lnTo>
                    <a:pt x="144" y="2457"/>
                  </a:lnTo>
                  <a:lnTo>
                    <a:pt x="155" y="2464"/>
                  </a:lnTo>
                  <a:lnTo>
                    <a:pt x="166" y="2469"/>
                  </a:lnTo>
                  <a:lnTo>
                    <a:pt x="177" y="2475"/>
                  </a:lnTo>
                  <a:lnTo>
                    <a:pt x="188" y="2479"/>
                  </a:lnTo>
                  <a:lnTo>
                    <a:pt x="200" y="2484"/>
                  </a:lnTo>
                  <a:lnTo>
                    <a:pt x="213" y="2487"/>
                  </a:lnTo>
                  <a:lnTo>
                    <a:pt x="225" y="2490"/>
                  </a:lnTo>
                  <a:lnTo>
                    <a:pt x="237" y="2492"/>
                  </a:lnTo>
                  <a:lnTo>
                    <a:pt x="249" y="2494"/>
                  </a:lnTo>
                  <a:lnTo>
                    <a:pt x="262" y="2495"/>
                  </a:lnTo>
                  <a:lnTo>
                    <a:pt x="275" y="2496"/>
                  </a:lnTo>
                  <a:lnTo>
                    <a:pt x="288" y="2496"/>
                  </a:lnTo>
                  <a:lnTo>
                    <a:pt x="386" y="2491"/>
                  </a:lnTo>
                  <a:lnTo>
                    <a:pt x="419" y="3310"/>
                  </a:lnTo>
                  <a:lnTo>
                    <a:pt x="420" y="3323"/>
                  </a:lnTo>
                  <a:lnTo>
                    <a:pt x="421" y="3336"/>
                  </a:lnTo>
                  <a:lnTo>
                    <a:pt x="423" y="3348"/>
                  </a:lnTo>
                  <a:lnTo>
                    <a:pt x="426" y="3360"/>
                  </a:lnTo>
                  <a:lnTo>
                    <a:pt x="430" y="3373"/>
                  </a:lnTo>
                  <a:lnTo>
                    <a:pt x="433" y="3385"/>
                  </a:lnTo>
                  <a:lnTo>
                    <a:pt x="439" y="3397"/>
                  </a:lnTo>
                  <a:lnTo>
                    <a:pt x="443" y="3408"/>
                  </a:lnTo>
                  <a:lnTo>
                    <a:pt x="449" y="3419"/>
                  </a:lnTo>
                  <a:lnTo>
                    <a:pt x="455" y="3430"/>
                  </a:lnTo>
                  <a:lnTo>
                    <a:pt x="462" y="3440"/>
                  </a:lnTo>
                  <a:lnTo>
                    <a:pt x="468" y="3450"/>
                  </a:lnTo>
                  <a:lnTo>
                    <a:pt x="476" y="3460"/>
                  </a:lnTo>
                  <a:lnTo>
                    <a:pt x="484" y="3470"/>
                  </a:lnTo>
                  <a:lnTo>
                    <a:pt x="493" y="3478"/>
                  </a:lnTo>
                  <a:lnTo>
                    <a:pt x="500" y="3486"/>
                  </a:lnTo>
                  <a:lnTo>
                    <a:pt x="510" y="3495"/>
                  </a:lnTo>
                  <a:lnTo>
                    <a:pt x="519" y="3502"/>
                  </a:lnTo>
                  <a:lnTo>
                    <a:pt x="529" y="3509"/>
                  </a:lnTo>
                  <a:lnTo>
                    <a:pt x="540" y="3516"/>
                  </a:lnTo>
                  <a:lnTo>
                    <a:pt x="550" y="3523"/>
                  </a:lnTo>
                  <a:lnTo>
                    <a:pt x="561" y="3528"/>
                  </a:lnTo>
                  <a:lnTo>
                    <a:pt x="572" y="3534"/>
                  </a:lnTo>
                  <a:lnTo>
                    <a:pt x="584" y="3538"/>
                  </a:lnTo>
                  <a:lnTo>
                    <a:pt x="595" y="3541"/>
                  </a:lnTo>
                  <a:lnTo>
                    <a:pt x="607" y="3546"/>
                  </a:lnTo>
                  <a:lnTo>
                    <a:pt x="619" y="3548"/>
                  </a:lnTo>
                  <a:lnTo>
                    <a:pt x="632" y="3550"/>
                  </a:lnTo>
                  <a:lnTo>
                    <a:pt x="645" y="3552"/>
                  </a:lnTo>
                  <a:lnTo>
                    <a:pt x="657" y="3553"/>
                  </a:lnTo>
                  <a:lnTo>
                    <a:pt x="670" y="3553"/>
                  </a:lnTo>
                  <a:lnTo>
                    <a:pt x="683" y="3553"/>
                  </a:lnTo>
                  <a:lnTo>
                    <a:pt x="1365" y="3526"/>
                  </a:lnTo>
                  <a:lnTo>
                    <a:pt x="1377" y="3525"/>
                  </a:lnTo>
                  <a:lnTo>
                    <a:pt x="1390" y="3524"/>
                  </a:lnTo>
                  <a:lnTo>
                    <a:pt x="1402" y="3521"/>
                  </a:lnTo>
                  <a:lnTo>
                    <a:pt x="1416" y="3518"/>
                  </a:lnTo>
                  <a:lnTo>
                    <a:pt x="1428" y="3515"/>
                  </a:lnTo>
                  <a:lnTo>
                    <a:pt x="1439" y="3512"/>
                  </a:lnTo>
                  <a:lnTo>
                    <a:pt x="1451" y="3507"/>
                  </a:lnTo>
                  <a:lnTo>
                    <a:pt x="1462" y="3502"/>
                  </a:lnTo>
                  <a:lnTo>
                    <a:pt x="1473" y="3496"/>
                  </a:lnTo>
                  <a:lnTo>
                    <a:pt x="1484" y="3491"/>
                  </a:lnTo>
                  <a:lnTo>
                    <a:pt x="1494" y="3484"/>
                  </a:lnTo>
                  <a:lnTo>
                    <a:pt x="1504" y="3476"/>
                  </a:lnTo>
                  <a:lnTo>
                    <a:pt x="1514" y="3469"/>
                  </a:lnTo>
                  <a:lnTo>
                    <a:pt x="1524" y="3461"/>
                  </a:lnTo>
                  <a:lnTo>
                    <a:pt x="1533" y="3453"/>
                  </a:lnTo>
                  <a:lnTo>
                    <a:pt x="1540" y="3444"/>
                  </a:lnTo>
                  <a:lnTo>
                    <a:pt x="1549" y="3434"/>
                  </a:lnTo>
                  <a:lnTo>
                    <a:pt x="1557" y="3426"/>
                  </a:lnTo>
                  <a:lnTo>
                    <a:pt x="1563" y="3416"/>
                  </a:lnTo>
                  <a:lnTo>
                    <a:pt x="1570" y="3405"/>
                  </a:lnTo>
                  <a:lnTo>
                    <a:pt x="1577" y="3395"/>
                  </a:lnTo>
                  <a:lnTo>
                    <a:pt x="1582" y="3384"/>
                  </a:lnTo>
                  <a:lnTo>
                    <a:pt x="1588" y="3373"/>
                  </a:lnTo>
                  <a:lnTo>
                    <a:pt x="1592" y="3360"/>
                  </a:lnTo>
                  <a:lnTo>
                    <a:pt x="1596" y="3349"/>
                  </a:lnTo>
                  <a:lnTo>
                    <a:pt x="1600" y="3337"/>
                  </a:lnTo>
                  <a:lnTo>
                    <a:pt x="1602" y="3325"/>
                  </a:lnTo>
                  <a:lnTo>
                    <a:pt x="1605" y="3313"/>
                  </a:lnTo>
                  <a:lnTo>
                    <a:pt x="1606" y="3300"/>
                  </a:lnTo>
                  <a:lnTo>
                    <a:pt x="1608" y="3288"/>
                  </a:lnTo>
                  <a:lnTo>
                    <a:pt x="1608" y="3274"/>
                  </a:lnTo>
                  <a:lnTo>
                    <a:pt x="1608" y="3261"/>
                  </a:lnTo>
                  <a:lnTo>
                    <a:pt x="1574" y="2438"/>
                  </a:lnTo>
                  <a:lnTo>
                    <a:pt x="1671" y="2434"/>
                  </a:lnTo>
                  <a:lnTo>
                    <a:pt x="1685" y="2434"/>
                  </a:lnTo>
                  <a:lnTo>
                    <a:pt x="1697" y="2432"/>
                  </a:lnTo>
                  <a:lnTo>
                    <a:pt x="1710" y="2430"/>
                  </a:lnTo>
                  <a:lnTo>
                    <a:pt x="1722" y="2427"/>
                  </a:lnTo>
                  <a:lnTo>
                    <a:pt x="1734" y="2424"/>
                  </a:lnTo>
                  <a:lnTo>
                    <a:pt x="1746" y="2420"/>
                  </a:lnTo>
                  <a:lnTo>
                    <a:pt x="1758" y="2415"/>
                  </a:lnTo>
                  <a:lnTo>
                    <a:pt x="1770" y="2411"/>
                  </a:lnTo>
                  <a:lnTo>
                    <a:pt x="1781" y="2405"/>
                  </a:lnTo>
                  <a:lnTo>
                    <a:pt x="1791" y="2399"/>
                  </a:lnTo>
                  <a:lnTo>
                    <a:pt x="1802" y="2392"/>
                  </a:lnTo>
                  <a:lnTo>
                    <a:pt x="1812" y="2386"/>
                  </a:lnTo>
                  <a:lnTo>
                    <a:pt x="1821" y="2378"/>
                  </a:lnTo>
                  <a:lnTo>
                    <a:pt x="1830" y="2370"/>
                  </a:lnTo>
                  <a:lnTo>
                    <a:pt x="1839" y="2361"/>
                  </a:lnTo>
                  <a:lnTo>
                    <a:pt x="1848" y="2352"/>
                  </a:lnTo>
                  <a:lnTo>
                    <a:pt x="1856" y="2344"/>
                  </a:lnTo>
                  <a:lnTo>
                    <a:pt x="1863" y="2334"/>
                  </a:lnTo>
                  <a:lnTo>
                    <a:pt x="1871" y="2324"/>
                  </a:lnTo>
                  <a:lnTo>
                    <a:pt x="1878" y="2314"/>
                  </a:lnTo>
                  <a:lnTo>
                    <a:pt x="1883" y="2303"/>
                  </a:lnTo>
                  <a:lnTo>
                    <a:pt x="1889" y="2292"/>
                  </a:lnTo>
                  <a:lnTo>
                    <a:pt x="1894" y="2281"/>
                  </a:lnTo>
                  <a:lnTo>
                    <a:pt x="1899" y="2270"/>
                  </a:lnTo>
                  <a:lnTo>
                    <a:pt x="1903" y="2258"/>
                  </a:lnTo>
                  <a:lnTo>
                    <a:pt x="1906" y="2247"/>
                  </a:lnTo>
                  <a:lnTo>
                    <a:pt x="1910" y="2233"/>
                  </a:lnTo>
                  <a:lnTo>
                    <a:pt x="1912" y="2221"/>
                  </a:lnTo>
                  <a:lnTo>
                    <a:pt x="1914" y="2209"/>
                  </a:lnTo>
                  <a:lnTo>
                    <a:pt x="1915" y="2196"/>
                  </a:lnTo>
                  <a:lnTo>
                    <a:pt x="1915" y="2184"/>
                  </a:lnTo>
                  <a:lnTo>
                    <a:pt x="1915" y="2170"/>
                  </a:lnTo>
                  <a:lnTo>
                    <a:pt x="1892" y="1604"/>
                  </a:lnTo>
                  <a:lnTo>
                    <a:pt x="1891" y="1590"/>
                  </a:lnTo>
                  <a:lnTo>
                    <a:pt x="1890" y="1578"/>
                  </a:lnTo>
                  <a:lnTo>
                    <a:pt x="1888" y="1565"/>
                  </a:lnTo>
                  <a:lnTo>
                    <a:pt x="1884" y="1553"/>
                  </a:lnTo>
                  <a:lnTo>
                    <a:pt x="1881" y="1541"/>
                  </a:lnTo>
                  <a:lnTo>
                    <a:pt x="1878" y="1529"/>
                  </a:lnTo>
                  <a:lnTo>
                    <a:pt x="1872" y="1518"/>
                  </a:lnTo>
                  <a:lnTo>
                    <a:pt x="1868" y="1505"/>
                  </a:lnTo>
                  <a:lnTo>
                    <a:pt x="1862" y="1494"/>
                  </a:lnTo>
                  <a:lnTo>
                    <a:pt x="1856" y="1484"/>
                  </a:lnTo>
                  <a:lnTo>
                    <a:pt x="1849" y="1473"/>
                  </a:lnTo>
                  <a:lnTo>
                    <a:pt x="1842" y="1464"/>
                  </a:lnTo>
                  <a:lnTo>
                    <a:pt x="1835" y="1454"/>
                  </a:lnTo>
                  <a:lnTo>
                    <a:pt x="1827" y="1445"/>
                  </a:lnTo>
                  <a:lnTo>
                    <a:pt x="1818" y="1436"/>
                  </a:lnTo>
                  <a:lnTo>
                    <a:pt x="1809" y="1427"/>
                  </a:lnTo>
                  <a:lnTo>
                    <a:pt x="1801" y="1419"/>
                  </a:lnTo>
                  <a:lnTo>
                    <a:pt x="1791" y="1412"/>
                  </a:lnTo>
                  <a:lnTo>
                    <a:pt x="1781" y="1404"/>
                  </a:lnTo>
                  <a:lnTo>
                    <a:pt x="1771" y="1397"/>
                  </a:lnTo>
                  <a:lnTo>
                    <a:pt x="1761" y="1392"/>
                  </a:lnTo>
                  <a:lnTo>
                    <a:pt x="1750" y="1386"/>
                  </a:lnTo>
                  <a:lnTo>
                    <a:pt x="1739" y="1381"/>
                  </a:lnTo>
                  <a:lnTo>
                    <a:pt x="1727" y="1376"/>
                  </a:lnTo>
                  <a:lnTo>
                    <a:pt x="1716" y="1372"/>
                  </a:lnTo>
                  <a:lnTo>
                    <a:pt x="1703" y="1369"/>
                  </a:lnTo>
                  <a:lnTo>
                    <a:pt x="1691" y="1365"/>
                  </a:lnTo>
                  <a:lnTo>
                    <a:pt x="1678" y="1363"/>
                  </a:lnTo>
                  <a:lnTo>
                    <a:pt x="1666" y="1361"/>
                  </a:lnTo>
                  <a:lnTo>
                    <a:pt x="1654" y="1360"/>
                  </a:lnTo>
                  <a:lnTo>
                    <a:pt x="1641" y="1360"/>
                  </a:lnTo>
                  <a:lnTo>
                    <a:pt x="1627" y="1360"/>
                  </a:lnTo>
                  <a:lnTo>
                    <a:pt x="243" y="1417"/>
                  </a:lnTo>
                  <a:lnTo>
                    <a:pt x="230" y="1417"/>
                  </a:lnTo>
                  <a:lnTo>
                    <a:pt x="217" y="1419"/>
                  </a:lnTo>
                  <a:lnTo>
                    <a:pt x="205" y="1422"/>
                  </a:lnTo>
                  <a:lnTo>
                    <a:pt x="192" y="1424"/>
                  </a:lnTo>
                  <a:lnTo>
                    <a:pt x="179" y="1427"/>
                  </a:lnTo>
                  <a:lnTo>
                    <a:pt x="167" y="1432"/>
                  </a:lnTo>
                  <a:lnTo>
                    <a:pt x="155" y="1436"/>
                  </a:lnTo>
                  <a:lnTo>
                    <a:pt x="144" y="1441"/>
                  </a:lnTo>
                  <a:lnTo>
                    <a:pt x="133" y="1447"/>
                  </a:lnTo>
                  <a:lnTo>
                    <a:pt x="122" y="1452"/>
                  </a:lnTo>
                  <a:lnTo>
                    <a:pt x="112" y="1459"/>
                  </a:lnTo>
                  <a:lnTo>
                    <a:pt x="102" y="1466"/>
                  </a:lnTo>
                  <a:lnTo>
                    <a:pt x="92" y="1473"/>
                  </a:lnTo>
                  <a:lnTo>
                    <a:pt x="83" y="1481"/>
                  </a:lnTo>
                  <a:lnTo>
                    <a:pt x="75" y="1490"/>
                  </a:lnTo>
                  <a:lnTo>
                    <a:pt x="66" y="1499"/>
                  </a:lnTo>
                  <a:lnTo>
                    <a:pt x="58" y="1508"/>
                  </a:lnTo>
                  <a:lnTo>
                    <a:pt x="50" y="1518"/>
                  </a:lnTo>
                  <a:lnTo>
                    <a:pt x="44" y="1527"/>
                  </a:lnTo>
                  <a:lnTo>
                    <a:pt x="37" y="1537"/>
                  </a:lnTo>
                  <a:lnTo>
                    <a:pt x="31" y="1548"/>
                  </a:lnTo>
                  <a:lnTo>
                    <a:pt x="25" y="1559"/>
                  </a:lnTo>
                  <a:lnTo>
                    <a:pt x="21" y="1570"/>
                  </a:lnTo>
                  <a:lnTo>
                    <a:pt x="16" y="1582"/>
                  </a:lnTo>
                  <a:lnTo>
                    <a:pt x="12" y="1594"/>
                  </a:lnTo>
                  <a:lnTo>
                    <a:pt x="8" y="1606"/>
                  </a:lnTo>
                  <a:lnTo>
                    <a:pt x="5" y="1618"/>
                  </a:lnTo>
                  <a:lnTo>
                    <a:pt x="3" y="1630"/>
                  </a:lnTo>
                  <a:lnTo>
                    <a:pt x="2" y="1642"/>
                  </a:lnTo>
                  <a:lnTo>
                    <a:pt x="1" y="1655"/>
                  </a:lnTo>
                  <a:lnTo>
                    <a:pt x="0" y="1668"/>
                  </a:lnTo>
                  <a:lnTo>
                    <a:pt x="1" y="1681"/>
                  </a:lnTo>
                  <a:close/>
                  <a:moveTo>
                    <a:pt x="1488" y="565"/>
                  </a:moveTo>
                  <a:lnTo>
                    <a:pt x="1490" y="594"/>
                  </a:lnTo>
                  <a:lnTo>
                    <a:pt x="1488" y="625"/>
                  </a:lnTo>
                  <a:lnTo>
                    <a:pt x="1486" y="654"/>
                  </a:lnTo>
                  <a:lnTo>
                    <a:pt x="1482" y="684"/>
                  </a:lnTo>
                  <a:lnTo>
                    <a:pt x="1476" y="712"/>
                  </a:lnTo>
                  <a:lnTo>
                    <a:pt x="1470" y="740"/>
                  </a:lnTo>
                  <a:lnTo>
                    <a:pt x="1462" y="769"/>
                  </a:lnTo>
                  <a:lnTo>
                    <a:pt x="1452" y="795"/>
                  </a:lnTo>
                  <a:lnTo>
                    <a:pt x="1441" y="822"/>
                  </a:lnTo>
                  <a:lnTo>
                    <a:pt x="1429" y="848"/>
                  </a:lnTo>
                  <a:lnTo>
                    <a:pt x="1417" y="873"/>
                  </a:lnTo>
                  <a:lnTo>
                    <a:pt x="1402" y="898"/>
                  </a:lnTo>
                  <a:lnTo>
                    <a:pt x="1387" y="921"/>
                  </a:lnTo>
                  <a:lnTo>
                    <a:pt x="1370" y="944"/>
                  </a:lnTo>
                  <a:lnTo>
                    <a:pt x="1353" y="966"/>
                  </a:lnTo>
                  <a:lnTo>
                    <a:pt x="1334" y="987"/>
                  </a:lnTo>
                  <a:lnTo>
                    <a:pt x="1314" y="1008"/>
                  </a:lnTo>
                  <a:lnTo>
                    <a:pt x="1293" y="1027"/>
                  </a:lnTo>
                  <a:lnTo>
                    <a:pt x="1272" y="1046"/>
                  </a:lnTo>
                  <a:lnTo>
                    <a:pt x="1249" y="1063"/>
                  </a:lnTo>
                  <a:lnTo>
                    <a:pt x="1226" y="1080"/>
                  </a:lnTo>
                  <a:lnTo>
                    <a:pt x="1203" y="1094"/>
                  </a:lnTo>
                  <a:lnTo>
                    <a:pt x="1177" y="1108"/>
                  </a:lnTo>
                  <a:lnTo>
                    <a:pt x="1152" y="1122"/>
                  </a:lnTo>
                  <a:lnTo>
                    <a:pt x="1126" y="1133"/>
                  </a:lnTo>
                  <a:lnTo>
                    <a:pt x="1099" y="1144"/>
                  </a:lnTo>
                  <a:lnTo>
                    <a:pt x="1072" y="1153"/>
                  </a:lnTo>
                  <a:lnTo>
                    <a:pt x="1043" y="1160"/>
                  </a:lnTo>
                  <a:lnTo>
                    <a:pt x="1014" y="1167"/>
                  </a:lnTo>
                  <a:lnTo>
                    <a:pt x="984" y="1171"/>
                  </a:lnTo>
                  <a:lnTo>
                    <a:pt x="955" y="1175"/>
                  </a:lnTo>
                  <a:lnTo>
                    <a:pt x="925" y="1177"/>
                  </a:lnTo>
                  <a:lnTo>
                    <a:pt x="895" y="1178"/>
                  </a:lnTo>
                  <a:lnTo>
                    <a:pt x="864" y="1177"/>
                  </a:lnTo>
                  <a:lnTo>
                    <a:pt x="836" y="1173"/>
                  </a:lnTo>
                  <a:lnTo>
                    <a:pt x="806" y="1170"/>
                  </a:lnTo>
                  <a:lnTo>
                    <a:pt x="777" y="1165"/>
                  </a:lnTo>
                  <a:lnTo>
                    <a:pt x="748" y="1158"/>
                  </a:lnTo>
                  <a:lnTo>
                    <a:pt x="721" y="1149"/>
                  </a:lnTo>
                  <a:lnTo>
                    <a:pt x="694" y="1140"/>
                  </a:lnTo>
                  <a:lnTo>
                    <a:pt x="668" y="1129"/>
                  </a:lnTo>
                  <a:lnTo>
                    <a:pt x="641" y="1117"/>
                  </a:lnTo>
                  <a:lnTo>
                    <a:pt x="616" y="1104"/>
                  </a:lnTo>
                  <a:lnTo>
                    <a:pt x="592" y="1090"/>
                  </a:lnTo>
                  <a:lnTo>
                    <a:pt x="569" y="1074"/>
                  </a:lnTo>
                  <a:lnTo>
                    <a:pt x="546" y="1058"/>
                  </a:lnTo>
                  <a:lnTo>
                    <a:pt x="523" y="1040"/>
                  </a:lnTo>
                  <a:lnTo>
                    <a:pt x="501" y="1021"/>
                  </a:lnTo>
                  <a:lnTo>
                    <a:pt x="482" y="1003"/>
                  </a:lnTo>
                  <a:lnTo>
                    <a:pt x="462" y="982"/>
                  </a:lnTo>
                  <a:lnTo>
                    <a:pt x="444" y="960"/>
                  </a:lnTo>
                  <a:lnTo>
                    <a:pt x="426" y="937"/>
                  </a:lnTo>
                  <a:lnTo>
                    <a:pt x="410" y="914"/>
                  </a:lnTo>
                  <a:lnTo>
                    <a:pt x="396" y="890"/>
                  </a:lnTo>
                  <a:lnTo>
                    <a:pt x="381" y="866"/>
                  </a:lnTo>
                  <a:lnTo>
                    <a:pt x="368" y="840"/>
                  </a:lnTo>
                  <a:lnTo>
                    <a:pt x="357" y="814"/>
                  </a:lnTo>
                  <a:lnTo>
                    <a:pt x="346" y="786"/>
                  </a:lnTo>
                  <a:lnTo>
                    <a:pt x="337" y="759"/>
                  </a:lnTo>
                  <a:lnTo>
                    <a:pt x="329" y="731"/>
                  </a:lnTo>
                  <a:lnTo>
                    <a:pt x="323" y="703"/>
                  </a:lnTo>
                  <a:lnTo>
                    <a:pt x="318" y="673"/>
                  </a:lnTo>
                  <a:lnTo>
                    <a:pt x="315" y="643"/>
                  </a:lnTo>
                  <a:lnTo>
                    <a:pt x="313" y="613"/>
                  </a:lnTo>
                  <a:lnTo>
                    <a:pt x="312" y="582"/>
                  </a:lnTo>
                  <a:lnTo>
                    <a:pt x="313" y="553"/>
                  </a:lnTo>
                  <a:lnTo>
                    <a:pt x="316" y="523"/>
                  </a:lnTo>
                  <a:lnTo>
                    <a:pt x="319" y="494"/>
                  </a:lnTo>
                  <a:lnTo>
                    <a:pt x="325" y="465"/>
                  </a:lnTo>
                  <a:lnTo>
                    <a:pt x="332" y="437"/>
                  </a:lnTo>
                  <a:lnTo>
                    <a:pt x="340" y="409"/>
                  </a:lnTo>
                  <a:lnTo>
                    <a:pt x="349" y="382"/>
                  </a:lnTo>
                  <a:lnTo>
                    <a:pt x="360" y="355"/>
                  </a:lnTo>
                  <a:lnTo>
                    <a:pt x="372" y="330"/>
                  </a:lnTo>
                  <a:lnTo>
                    <a:pt x="386" y="304"/>
                  </a:lnTo>
                  <a:lnTo>
                    <a:pt x="400" y="280"/>
                  </a:lnTo>
                  <a:lnTo>
                    <a:pt x="415" y="256"/>
                  </a:lnTo>
                  <a:lnTo>
                    <a:pt x="432" y="233"/>
                  </a:lnTo>
                  <a:lnTo>
                    <a:pt x="450" y="211"/>
                  </a:lnTo>
                  <a:lnTo>
                    <a:pt x="468" y="190"/>
                  </a:lnTo>
                  <a:lnTo>
                    <a:pt x="487" y="170"/>
                  </a:lnTo>
                  <a:lnTo>
                    <a:pt x="508" y="150"/>
                  </a:lnTo>
                  <a:lnTo>
                    <a:pt x="530" y="131"/>
                  </a:lnTo>
                  <a:lnTo>
                    <a:pt x="552" y="115"/>
                  </a:lnTo>
                  <a:lnTo>
                    <a:pt x="575" y="98"/>
                  </a:lnTo>
                  <a:lnTo>
                    <a:pt x="600" y="83"/>
                  </a:lnTo>
                  <a:lnTo>
                    <a:pt x="624" y="69"/>
                  </a:lnTo>
                  <a:lnTo>
                    <a:pt x="649" y="56"/>
                  </a:lnTo>
                  <a:lnTo>
                    <a:pt x="676" y="44"/>
                  </a:lnTo>
                  <a:lnTo>
                    <a:pt x="703" y="34"/>
                  </a:lnTo>
                  <a:lnTo>
                    <a:pt x="731" y="25"/>
                  </a:lnTo>
                  <a:lnTo>
                    <a:pt x="758" y="18"/>
                  </a:lnTo>
                  <a:lnTo>
                    <a:pt x="787" y="11"/>
                  </a:lnTo>
                  <a:lnTo>
                    <a:pt x="817" y="6"/>
                  </a:lnTo>
                  <a:lnTo>
                    <a:pt x="847" y="2"/>
                  </a:lnTo>
                  <a:lnTo>
                    <a:pt x="876" y="0"/>
                  </a:lnTo>
                  <a:lnTo>
                    <a:pt x="907" y="0"/>
                  </a:lnTo>
                  <a:lnTo>
                    <a:pt x="937" y="1"/>
                  </a:lnTo>
                  <a:lnTo>
                    <a:pt x="967" y="3"/>
                  </a:lnTo>
                  <a:lnTo>
                    <a:pt x="995" y="8"/>
                  </a:lnTo>
                  <a:lnTo>
                    <a:pt x="1024" y="13"/>
                  </a:lnTo>
                  <a:lnTo>
                    <a:pt x="1053" y="20"/>
                  </a:lnTo>
                  <a:lnTo>
                    <a:pt x="1080" y="28"/>
                  </a:lnTo>
                  <a:lnTo>
                    <a:pt x="1108" y="37"/>
                  </a:lnTo>
                  <a:lnTo>
                    <a:pt x="1134" y="49"/>
                  </a:lnTo>
                  <a:lnTo>
                    <a:pt x="1160" y="60"/>
                  </a:lnTo>
                  <a:lnTo>
                    <a:pt x="1185" y="73"/>
                  </a:lnTo>
                  <a:lnTo>
                    <a:pt x="1209" y="87"/>
                  </a:lnTo>
                  <a:lnTo>
                    <a:pt x="1234" y="103"/>
                  </a:lnTo>
                  <a:lnTo>
                    <a:pt x="1256" y="119"/>
                  </a:lnTo>
                  <a:lnTo>
                    <a:pt x="1279" y="137"/>
                  </a:lnTo>
                  <a:lnTo>
                    <a:pt x="1300" y="156"/>
                  </a:lnTo>
                  <a:lnTo>
                    <a:pt x="1320" y="175"/>
                  </a:lnTo>
                  <a:lnTo>
                    <a:pt x="1340" y="196"/>
                  </a:lnTo>
                  <a:lnTo>
                    <a:pt x="1357" y="217"/>
                  </a:lnTo>
                  <a:lnTo>
                    <a:pt x="1375" y="239"/>
                  </a:lnTo>
                  <a:lnTo>
                    <a:pt x="1391" y="262"/>
                  </a:lnTo>
                  <a:lnTo>
                    <a:pt x="1407" y="287"/>
                  </a:lnTo>
                  <a:lnTo>
                    <a:pt x="1420" y="312"/>
                  </a:lnTo>
                  <a:lnTo>
                    <a:pt x="1433" y="337"/>
                  </a:lnTo>
                  <a:lnTo>
                    <a:pt x="1444" y="364"/>
                  </a:lnTo>
                  <a:lnTo>
                    <a:pt x="1455" y="390"/>
                  </a:lnTo>
                  <a:lnTo>
                    <a:pt x="1464" y="418"/>
                  </a:lnTo>
                  <a:lnTo>
                    <a:pt x="1472" y="447"/>
                  </a:lnTo>
                  <a:lnTo>
                    <a:pt x="1478" y="475"/>
                  </a:lnTo>
                  <a:lnTo>
                    <a:pt x="1483" y="504"/>
                  </a:lnTo>
                  <a:lnTo>
                    <a:pt x="1487" y="534"/>
                  </a:lnTo>
                  <a:lnTo>
                    <a:pt x="1488" y="56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6" name="Freeform 15"/>
            <p:cNvSpPr>
              <a:spLocks noEditPoints="1"/>
            </p:cNvSpPr>
            <p:nvPr/>
          </p:nvSpPr>
          <p:spPr bwMode="auto">
            <a:xfrm>
              <a:off x="5924030" y="476918"/>
              <a:ext cx="331077" cy="326461"/>
            </a:xfrm>
            <a:custGeom>
              <a:avLst/>
              <a:gdLst>
                <a:gd name="T0" fmla="*/ 2147483646 w 3014"/>
                <a:gd name="T1" fmla="*/ 2147483646 h 2970"/>
                <a:gd name="T2" fmla="*/ 2147483646 w 3014"/>
                <a:gd name="T3" fmla="*/ 2147483646 h 2970"/>
                <a:gd name="T4" fmla="*/ 2147483646 w 3014"/>
                <a:gd name="T5" fmla="*/ 2147483646 h 2970"/>
                <a:gd name="T6" fmla="*/ 2147483646 w 3014"/>
                <a:gd name="T7" fmla="*/ 2147483646 h 2970"/>
                <a:gd name="T8" fmla="*/ 2147483646 w 3014"/>
                <a:gd name="T9" fmla="*/ 2147483646 h 2970"/>
                <a:gd name="T10" fmla="*/ 2147483646 w 3014"/>
                <a:gd name="T11" fmla="*/ 2147483646 h 2970"/>
                <a:gd name="T12" fmla="*/ 2147483646 w 3014"/>
                <a:gd name="T13" fmla="*/ 2147483646 h 2970"/>
                <a:gd name="T14" fmla="*/ 873462193 w 3014"/>
                <a:gd name="T15" fmla="*/ 2147483646 h 2970"/>
                <a:gd name="T16" fmla="*/ 145796249 w 3014"/>
                <a:gd name="T17" fmla="*/ 2147483646 h 2970"/>
                <a:gd name="T18" fmla="*/ 2147483646 w 3014"/>
                <a:gd name="T19" fmla="*/ 2147483646 h 2970"/>
                <a:gd name="T20" fmla="*/ 2147483646 w 3014"/>
                <a:gd name="T21" fmla="*/ 2147483646 h 2970"/>
                <a:gd name="T22" fmla="*/ 2147483646 w 3014"/>
                <a:gd name="T23" fmla="*/ 2147483646 h 2970"/>
                <a:gd name="T24" fmla="*/ 2147483646 w 3014"/>
                <a:gd name="T25" fmla="*/ 2147483646 h 2970"/>
                <a:gd name="T26" fmla="*/ 2147483646 w 3014"/>
                <a:gd name="T27" fmla="*/ 2147483646 h 2970"/>
                <a:gd name="T28" fmla="*/ 2147483646 w 3014"/>
                <a:gd name="T29" fmla="*/ 2147483646 h 2970"/>
                <a:gd name="T30" fmla="*/ 2147483646 w 3014"/>
                <a:gd name="T31" fmla="*/ 2147483646 h 2970"/>
                <a:gd name="T32" fmla="*/ 2147483646 w 3014"/>
                <a:gd name="T33" fmla="*/ 2147483646 h 2970"/>
                <a:gd name="T34" fmla="*/ 2147483646 w 3014"/>
                <a:gd name="T35" fmla="*/ 2147483646 h 2970"/>
                <a:gd name="T36" fmla="*/ 2147483646 w 3014"/>
                <a:gd name="T37" fmla="*/ 2147483646 h 2970"/>
                <a:gd name="T38" fmla="*/ 2147483646 w 3014"/>
                <a:gd name="T39" fmla="*/ 2147483646 h 2970"/>
                <a:gd name="T40" fmla="*/ 2147483646 w 3014"/>
                <a:gd name="T41" fmla="*/ 2147483646 h 2970"/>
                <a:gd name="T42" fmla="*/ 2147483646 w 3014"/>
                <a:gd name="T43" fmla="*/ 2147483646 h 2970"/>
                <a:gd name="T44" fmla="*/ 2147483646 w 3014"/>
                <a:gd name="T45" fmla="*/ 2147483646 h 2970"/>
                <a:gd name="T46" fmla="*/ 2147483646 w 3014"/>
                <a:gd name="T47" fmla="*/ 2147483646 h 2970"/>
                <a:gd name="T48" fmla="*/ 2147483646 w 3014"/>
                <a:gd name="T49" fmla="*/ 2147483646 h 2970"/>
                <a:gd name="T50" fmla="*/ 2147483646 w 3014"/>
                <a:gd name="T51" fmla="*/ 2147483646 h 2970"/>
                <a:gd name="T52" fmla="*/ 2147483646 w 3014"/>
                <a:gd name="T53" fmla="*/ 2147483646 h 2970"/>
                <a:gd name="T54" fmla="*/ 2147483646 w 3014"/>
                <a:gd name="T55" fmla="*/ 2147483646 h 2970"/>
                <a:gd name="T56" fmla="*/ 2147483646 w 3014"/>
                <a:gd name="T57" fmla="*/ 2147483646 h 2970"/>
                <a:gd name="T58" fmla="*/ 2147483646 w 3014"/>
                <a:gd name="T59" fmla="*/ 2147483646 h 2970"/>
                <a:gd name="T60" fmla="*/ 2147483646 w 3014"/>
                <a:gd name="T61" fmla="*/ 2147483646 h 2970"/>
                <a:gd name="T62" fmla="*/ 2147483646 w 3014"/>
                <a:gd name="T63" fmla="*/ 2147483646 h 2970"/>
                <a:gd name="T64" fmla="*/ 2147483646 w 3014"/>
                <a:gd name="T65" fmla="*/ 2147483646 h 2970"/>
                <a:gd name="T66" fmla="*/ 2147483646 w 3014"/>
                <a:gd name="T67" fmla="*/ 2147483646 h 2970"/>
                <a:gd name="T68" fmla="*/ 2147483646 w 3014"/>
                <a:gd name="T69" fmla="*/ 2147483646 h 2970"/>
                <a:gd name="T70" fmla="*/ 2147483646 w 3014"/>
                <a:gd name="T71" fmla="*/ 2147483646 h 2970"/>
                <a:gd name="T72" fmla="*/ 2147483646 w 3014"/>
                <a:gd name="T73" fmla="*/ 2147483646 h 2970"/>
                <a:gd name="T74" fmla="*/ 2147483646 w 3014"/>
                <a:gd name="T75" fmla="*/ 2147483646 h 2970"/>
                <a:gd name="T76" fmla="*/ 2147483646 w 3014"/>
                <a:gd name="T77" fmla="*/ 2147483646 h 2970"/>
                <a:gd name="T78" fmla="*/ 2147483646 w 3014"/>
                <a:gd name="T79" fmla="*/ 2147483646 h 2970"/>
                <a:gd name="T80" fmla="*/ 2147483646 w 3014"/>
                <a:gd name="T81" fmla="*/ 2147483646 h 2970"/>
                <a:gd name="T82" fmla="*/ 2147483646 w 3014"/>
                <a:gd name="T83" fmla="*/ 2147483646 h 2970"/>
                <a:gd name="T84" fmla="*/ 2147483646 w 3014"/>
                <a:gd name="T85" fmla="*/ 2147483646 h 2970"/>
                <a:gd name="T86" fmla="*/ 2147483646 w 3014"/>
                <a:gd name="T87" fmla="*/ 2147483646 h 2970"/>
                <a:gd name="T88" fmla="*/ 2147483646 w 3014"/>
                <a:gd name="T89" fmla="*/ 2147483646 h 2970"/>
                <a:gd name="T90" fmla="*/ 2147483646 w 3014"/>
                <a:gd name="T91" fmla="*/ 2147483646 h 2970"/>
                <a:gd name="T92" fmla="*/ 2147483646 w 3014"/>
                <a:gd name="T93" fmla="*/ 0 h 2970"/>
                <a:gd name="T94" fmla="*/ 2147483646 w 3014"/>
                <a:gd name="T95" fmla="*/ 2147483646 h 2970"/>
                <a:gd name="T96" fmla="*/ 2147483646 w 3014"/>
                <a:gd name="T97" fmla="*/ 2147483646 h 2970"/>
                <a:gd name="T98" fmla="*/ 2147483646 w 3014"/>
                <a:gd name="T99" fmla="*/ 2147483646 h 2970"/>
                <a:gd name="T100" fmla="*/ 2147483646 w 3014"/>
                <a:gd name="T101" fmla="*/ 2147483646 h 2970"/>
                <a:gd name="T102" fmla="*/ 2147483646 w 3014"/>
                <a:gd name="T103" fmla="*/ 2147483646 h 2970"/>
                <a:gd name="T104" fmla="*/ 2147483646 w 3014"/>
                <a:gd name="T105" fmla="*/ 2147483646 h 2970"/>
                <a:gd name="T106" fmla="*/ 2147483646 w 3014"/>
                <a:gd name="T107" fmla="*/ 2147483646 h 2970"/>
                <a:gd name="T108" fmla="*/ 2147483646 w 3014"/>
                <a:gd name="T109" fmla="*/ 2147483646 h 297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4" h="2970">
                  <a:moveTo>
                    <a:pt x="1012" y="646"/>
                  </a:moveTo>
                  <a:lnTo>
                    <a:pt x="601" y="1044"/>
                  </a:lnTo>
                  <a:lnTo>
                    <a:pt x="592" y="1054"/>
                  </a:lnTo>
                  <a:lnTo>
                    <a:pt x="584" y="1063"/>
                  </a:lnTo>
                  <a:lnTo>
                    <a:pt x="576" y="1074"/>
                  </a:lnTo>
                  <a:lnTo>
                    <a:pt x="568" y="1084"/>
                  </a:lnTo>
                  <a:lnTo>
                    <a:pt x="562" y="1094"/>
                  </a:lnTo>
                  <a:lnTo>
                    <a:pt x="556" y="1105"/>
                  </a:lnTo>
                  <a:lnTo>
                    <a:pt x="551" y="1116"/>
                  </a:lnTo>
                  <a:lnTo>
                    <a:pt x="545" y="1128"/>
                  </a:lnTo>
                  <a:lnTo>
                    <a:pt x="541" y="1139"/>
                  </a:lnTo>
                  <a:lnTo>
                    <a:pt x="536" y="1151"/>
                  </a:lnTo>
                  <a:lnTo>
                    <a:pt x="533" y="1162"/>
                  </a:lnTo>
                  <a:lnTo>
                    <a:pt x="531" y="1174"/>
                  </a:lnTo>
                  <a:lnTo>
                    <a:pt x="528" y="1186"/>
                  </a:lnTo>
                  <a:lnTo>
                    <a:pt x="526" y="1198"/>
                  </a:lnTo>
                  <a:lnTo>
                    <a:pt x="525" y="1210"/>
                  </a:lnTo>
                  <a:lnTo>
                    <a:pt x="525" y="1223"/>
                  </a:lnTo>
                  <a:lnTo>
                    <a:pt x="525" y="1235"/>
                  </a:lnTo>
                  <a:lnTo>
                    <a:pt x="526" y="1247"/>
                  </a:lnTo>
                  <a:lnTo>
                    <a:pt x="527" y="1259"/>
                  </a:lnTo>
                  <a:lnTo>
                    <a:pt x="530" y="1271"/>
                  </a:lnTo>
                  <a:lnTo>
                    <a:pt x="532" y="1283"/>
                  </a:lnTo>
                  <a:lnTo>
                    <a:pt x="534" y="1295"/>
                  </a:lnTo>
                  <a:lnTo>
                    <a:pt x="538" y="1308"/>
                  </a:lnTo>
                  <a:lnTo>
                    <a:pt x="542" y="1319"/>
                  </a:lnTo>
                  <a:lnTo>
                    <a:pt x="547" y="1330"/>
                  </a:lnTo>
                  <a:lnTo>
                    <a:pt x="553" y="1342"/>
                  </a:lnTo>
                  <a:lnTo>
                    <a:pt x="558" y="1353"/>
                  </a:lnTo>
                  <a:lnTo>
                    <a:pt x="565" y="1363"/>
                  </a:lnTo>
                  <a:lnTo>
                    <a:pt x="571" y="1374"/>
                  </a:lnTo>
                  <a:lnTo>
                    <a:pt x="579" y="1384"/>
                  </a:lnTo>
                  <a:lnTo>
                    <a:pt x="588" y="1394"/>
                  </a:lnTo>
                  <a:lnTo>
                    <a:pt x="597" y="1403"/>
                  </a:lnTo>
                  <a:lnTo>
                    <a:pt x="664" y="1473"/>
                  </a:lnTo>
                  <a:lnTo>
                    <a:pt x="77" y="2044"/>
                  </a:lnTo>
                  <a:lnTo>
                    <a:pt x="68" y="2054"/>
                  </a:lnTo>
                  <a:lnTo>
                    <a:pt x="60" y="2063"/>
                  </a:lnTo>
                  <a:lnTo>
                    <a:pt x="51" y="2073"/>
                  </a:lnTo>
                  <a:lnTo>
                    <a:pt x="44" y="2084"/>
                  </a:lnTo>
                  <a:lnTo>
                    <a:pt x="38" y="2094"/>
                  </a:lnTo>
                  <a:lnTo>
                    <a:pt x="31" y="2105"/>
                  </a:lnTo>
                  <a:lnTo>
                    <a:pt x="26" y="2116"/>
                  </a:lnTo>
                  <a:lnTo>
                    <a:pt x="20" y="2128"/>
                  </a:lnTo>
                  <a:lnTo>
                    <a:pt x="16" y="2139"/>
                  </a:lnTo>
                  <a:lnTo>
                    <a:pt x="11" y="2151"/>
                  </a:lnTo>
                  <a:lnTo>
                    <a:pt x="8" y="2162"/>
                  </a:lnTo>
                  <a:lnTo>
                    <a:pt x="6" y="2174"/>
                  </a:lnTo>
                  <a:lnTo>
                    <a:pt x="4" y="2187"/>
                  </a:lnTo>
                  <a:lnTo>
                    <a:pt x="1" y="2199"/>
                  </a:lnTo>
                  <a:lnTo>
                    <a:pt x="0" y="2211"/>
                  </a:lnTo>
                  <a:lnTo>
                    <a:pt x="0" y="2223"/>
                  </a:lnTo>
                  <a:lnTo>
                    <a:pt x="0" y="2235"/>
                  </a:lnTo>
                  <a:lnTo>
                    <a:pt x="1" y="2247"/>
                  </a:lnTo>
                  <a:lnTo>
                    <a:pt x="2" y="2259"/>
                  </a:lnTo>
                  <a:lnTo>
                    <a:pt x="5" y="2271"/>
                  </a:lnTo>
                  <a:lnTo>
                    <a:pt x="7" y="2284"/>
                  </a:lnTo>
                  <a:lnTo>
                    <a:pt x="10" y="2296"/>
                  </a:lnTo>
                  <a:lnTo>
                    <a:pt x="13" y="2308"/>
                  </a:lnTo>
                  <a:lnTo>
                    <a:pt x="18" y="2319"/>
                  </a:lnTo>
                  <a:lnTo>
                    <a:pt x="22" y="2330"/>
                  </a:lnTo>
                  <a:lnTo>
                    <a:pt x="28" y="2342"/>
                  </a:lnTo>
                  <a:lnTo>
                    <a:pt x="33" y="2353"/>
                  </a:lnTo>
                  <a:lnTo>
                    <a:pt x="40" y="2363"/>
                  </a:lnTo>
                  <a:lnTo>
                    <a:pt x="47" y="2374"/>
                  </a:lnTo>
                  <a:lnTo>
                    <a:pt x="54" y="2384"/>
                  </a:lnTo>
                  <a:lnTo>
                    <a:pt x="63" y="2394"/>
                  </a:lnTo>
                  <a:lnTo>
                    <a:pt x="72" y="2404"/>
                  </a:lnTo>
                  <a:lnTo>
                    <a:pt x="547" y="2892"/>
                  </a:lnTo>
                  <a:lnTo>
                    <a:pt x="556" y="2902"/>
                  </a:lnTo>
                  <a:lnTo>
                    <a:pt x="566" y="2910"/>
                  </a:lnTo>
                  <a:lnTo>
                    <a:pt x="576" y="2919"/>
                  </a:lnTo>
                  <a:lnTo>
                    <a:pt x="587" y="2925"/>
                  </a:lnTo>
                  <a:lnTo>
                    <a:pt x="597" y="2932"/>
                  </a:lnTo>
                  <a:lnTo>
                    <a:pt x="608" y="2939"/>
                  </a:lnTo>
                  <a:lnTo>
                    <a:pt x="619" y="2944"/>
                  </a:lnTo>
                  <a:lnTo>
                    <a:pt x="630" y="2950"/>
                  </a:lnTo>
                  <a:lnTo>
                    <a:pt x="642" y="2954"/>
                  </a:lnTo>
                  <a:lnTo>
                    <a:pt x="653" y="2957"/>
                  </a:lnTo>
                  <a:lnTo>
                    <a:pt x="665" y="2961"/>
                  </a:lnTo>
                  <a:lnTo>
                    <a:pt x="677" y="2964"/>
                  </a:lnTo>
                  <a:lnTo>
                    <a:pt x="689" y="2966"/>
                  </a:lnTo>
                  <a:lnTo>
                    <a:pt x="702" y="2967"/>
                  </a:lnTo>
                  <a:lnTo>
                    <a:pt x="714" y="2968"/>
                  </a:lnTo>
                  <a:lnTo>
                    <a:pt x="726" y="2970"/>
                  </a:lnTo>
                  <a:lnTo>
                    <a:pt x="738" y="2970"/>
                  </a:lnTo>
                  <a:lnTo>
                    <a:pt x="750" y="2968"/>
                  </a:lnTo>
                  <a:lnTo>
                    <a:pt x="762" y="2967"/>
                  </a:lnTo>
                  <a:lnTo>
                    <a:pt x="774" y="2965"/>
                  </a:lnTo>
                  <a:lnTo>
                    <a:pt x="787" y="2963"/>
                  </a:lnTo>
                  <a:lnTo>
                    <a:pt x="799" y="2960"/>
                  </a:lnTo>
                  <a:lnTo>
                    <a:pt x="810" y="2956"/>
                  </a:lnTo>
                  <a:lnTo>
                    <a:pt x="822" y="2952"/>
                  </a:lnTo>
                  <a:lnTo>
                    <a:pt x="833" y="2948"/>
                  </a:lnTo>
                  <a:lnTo>
                    <a:pt x="844" y="2942"/>
                  </a:lnTo>
                  <a:lnTo>
                    <a:pt x="855" y="2936"/>
                  </a:lnTo>
                  <a:lnTo>
                    <a:pt x="866" y="2930"/>
                  </a:lnTo>
                  <a:lnTo>
                    <a:pt x="877" y="2922"/>
                  </a:lnTo>
                  <a:lnTo>
                    <a:pt x="887" y="2914"/>
                  </a:lnTo>
                  <a:lnTo>
                    <a:pt x="897" y="2907"/>
                  </a:lnTo>
                  <a:lnTo>
                    <a:pt x="907" y="2898"/>
                  </a:lnTo>
                  <a:lnTo>
                    <a:pt x="1497" y="2323"/>
                  </a:lnTo>
                  <a:lnTo>
                    <a:pt x="1565" y="2394"/>
                  </a:lnTo>
                  <a:lnTo>
                    <a:pt x="1574" y="2403"/>
                  </a:lnTo>
                  <a:lnTo>
                    <a:pt x="1584" y="2412"/>
                  </a:lnTo>
                  <a:lnTo>
                    <a:pt x="1594" y="2419"/>
                  </a:lnTo>
                  <a:lnTo>
                    <a:pt x="1604" y="2427"/>
                  </a:lnTo>
                  <a:lnTo>
                    <a:pt x="1615" y="2434"/>
                  </a:lnTo>
                  <a:lnTo>
                    <a:pt x="1626" y="2439"/>
                  </a:lnTo>
                  <a:lnTo>
                    <a:pt x="1637" y="2446"/>
                  </a:lnTo>
                  <a:lnTo>
                    <a:pt x="1648" y="2450"/>
                  </a:lnTo>
                  <a:lnTo>
                    <a:pt x="1660" y="2455"/>
                  </a:lnTo>
                  <a:lnTo>
                    <a:pt x="1671" y="2459"/>
                  </a:lnTo>
                  <a:lnTo>
                    <a:pt x="1683" y="2462"/>
                  </a:lnTo>
                  <a:lnTo>
                    <a:pt x="1695" y="2464"/>
                  </a:lnTo>
                  <a:lnTo>
                    <a:pt x="1707" y="2467"/>
                  </a:lnTo>
                  <a:lnTo>
                    <a:pt x="1719" y="2469"/>
                  </a:lnTo>
                  <a:lnTo>
                    <a:pt x="1732" y="2470"/>
                  </a:lnTo>
                  <a:lnTo>
                    <a:pt x="1744" y="2470"/>
                  </a:lnTo>
                  <a:lnTo>
                    <a:pt x="1756" y="2470"/>
                  </a:lnTo>
                  <a:lnTo>
                    <a:pt x="1768" y="2470"/>
                  </a:lnTo>
                  <a:lnTo>
                    <a:pt x="1780" y="2468"/>
                  </a:lnTo>
                  <a:lnTo>
                    <a:pt x="1792" y="2467"/>
                  </a:lnTo>
                  <a:lnTo>
                    <a:pt x="1804" y="2464"/>
                  </a:lnTo>
                  <a:lnTo>
                    <a:pt x="1815" y="2461"/>
                  </a:lnTo>
                  <a:lnTo>
                    <a:pt x="1828" y="2458"/>
                  </a:lnTo>
                  <a:lnTo>
                    <a:pt x="1840" y="2453"/>
                  </a:lnTo>
                  <a:lnTo>
                    <a:pt x="1851" y="2448"/>
                  </a:lnTo>
                  <a:lnTo>
                    <a:pt x="1862" y="2443"/>
                  </a:lnTo>
                  <a:lnTo>
                    <a:pt x="1873" y="2437"/>
                  </a:lnTo>
                  <a:lnTo>
                    <a:pt x="1884" y="2430"/>
                  </a:lnTo>
                  <a:lnTo>
                    <a:pt x="1895" y="2424"/>
                  </a:lnTo>
                  <a:lnTo>
                    <a:pt x="1905" y="2416"/>
                  </a:lnTo>
                  <a:lnTo>
                    <a:pt x="1915" y="2407"/>
                  </a:lnTo>
                  <a:lnTo>
                    <a:pt x="1925" y="2398"/>
                  </a:lnTo>
                  <a:lnTo>
                    <a:pt x="2330" y="2003"/>
                  </a:lnTo>
                  <a:lnTo>
                    <a:pt x="2340" y="1995"/>
                  </a:lnTo>
                  <a:lnTo>
                    <a:pt x="2348" y="1985"/>
                  </a:lnTo>
                  <a:lnTo>
                    <a:pt x="2357" y="1975"/>
                  </a:lnTo>
                  <a:lnTo>
                    <a:pt x="2364" y="1964"/>
                  </a:lnTo>
                  <a:lnTo>
                    <a:pt x="2370" y="1954"/>
                  </a:lnTo>
                  <a:lnTo>
                    <a:pt x="2377" y="1943"/>
                  </a:lnTo>
                  <a:lnTo>
                    <a:pt x="2382" y="1932"/>
                  </a:lnTo>
                  <a:lnTo>
                    <a:pt x="2388" y="1921"/>
                  </a:lnTo>
                  <a:lnTo>
                    <a:pt x="2392" y="1909"/>
                  </a:lnTo>
                  <a:lnTo>
                    <a:pt x="2395" y="1898"/>
                  </a:lnTo>
                  <a:lnTo>
                    <a:pt x="2400" y="1885"/>
                  </a:lnTo>
                  <a:lnTo>
                    <a:pt x="2402" y="1873"/>
                  </a:lnTo>
                  <a:lnTo>
                    <a:pt x="2404" y="1861"/>
                  </a:lnTo>
                  <a:lnTo>
                    <a:pt x="2405" y="1849"/>
                  </a:lnTo>
                  <a:lnTo>
                    <a:pt x="2407" y="1837"/>
                  </a:lnTo>
                  <a:lnTo>
                    <a:pt x="2408" y="1825"/>
                  </a:lnTo>
                  <a:lnTo>
                    <a:pt x="2408" y="1813"/>
                  </a:lnTo>
                  <a:lnTo>
                    <a:pt x="2407" y="1801"/>
                  </a:lnTo>
                  <a:lnTo>
                    <a:pt x="2405" y="1788"/>
                  </a:lnTo>
                  <a:lnTo>
                    <a:pt x="2403" y="1776"/>
                  </a:lnTo>
                  <a:lnTo>
                    <a:pt x="2401" y="1764"/>
                  </a:lnTo>
                  <a:lnTo>
                    <a:pt x="2398" y="1752"/>
                  </a:lnTo>
                  <a:lnTo>
                    <a:pt x="2394" y="1741"/>
                  </a:lnTo>
                  <a:lnTo>
                    <a:pt x="2390" y="1729"/>
                  </a:lnTo>
                  <a:lnTo>
                    <a:pt x="2386" y="1718"/>
                  </a:lnTo>
                  <a:lnTo>
                    <a:pt x="2380" y="1706"/>
                  </a:lnTo>
                  <a:lnTo>
                    <a:pt x="2375" y="1695"/>
                  </a:lnTo>
                  <a:lnTo>
                    <a:pt x="2368" y="1685"/>
                  </a:lnTo>
                  <a:lnTo>
                    <a:pt x="2360" y="1674"/>
                  </a:lnTo>
                  <a:lnTo>
                    <a:pt x="2352" y="1664"/>
                  </a:lnTo>
                  <a:lnTo>
                    <a:pt x="2345" y="1654"/>
                  </a:lnTo>
                  <a:lnTo>
                    <a:pt x="2336" y="1644"/>
                  </a:lnTo>
                  <a:lnTo>
                    <a:pt x="1371" y="651"/>
                  </a:lnTo>
                  <a:lnTo>
                    <a:pt x="1361" y="641"/>
                  </a:lnTo>
                  <a:lnTo>
                    <a:pt x="1351" y="633"/>
                  </a:lnTo>
                  <a:lnTo>
                    <a:pt x="1341" y="625"/>
                  </a:lnTo>
                  <a:lnTo>
                    <a:pt x="1330" y="617"/>
                  </a:lnTo>
                  <a:lnTo>
                    <a:pt x="1320" y="611"/>
                  </a:lnTo>
                  <a:lnTo>
                    <a:pt x="1309" y="604"/>
                  </a:lnTo>
                  <a:lnTo>
                    <a:pt x="1298" y="598"/>
                  </a:lnTo>
                  <a:lnTo>
                    <a:pt x="1286" y="593"/>
                  </a:lnTo>
                  <a:lnTo>
                    <a:pt x="1275" y="588"/>
                  </a:lnTo>
                  <a:lnTo>
                    <a:pt x="1263" y="584"/>
                  </a:lnTo>
                  <a:lnTo>
                    <a:pt x="1251" y="581"/>
                  </a:lnTo>
                  <a:lnTo>
                    <a:pt x="1240" y="579"/>
                  </a:lnTo>
                  <a:lnTo>
                    <a:pt x="1228" y="576"/>
                  </a:lnTo>
                  <a:lnTo>
                    <a:pt x="1216" y="574"/>
                  </a:lnTo>
                  <a:lnTo>
                    <a:pt x="1203" y="573"/>
                  </a:lnTo>
                  <a:lnTo>
                    <a:pt x="1191" y="573"/>
                  </a:lnTo>
                  <a:lnTo>
                    <a:pt x="1179" y="573"/>
                  </a:lnTo>
                  <a:lnTo>
                    <a:pt x="1167" y="574"/>
                  </a:lnTo>
                  <a:lnTo>
                    <a:pt x="1155" y="575"/>
                  </a:lnTo>
                  <a:lnTo>
                    <a:pt x="1143" y="577"/>
                  </a:lnTo>
                  <a:lnTo>
                    <a:pt x="1131" y="580"/>
                  </a:lnTo>
                  <a:lnTo>
                    <a:pt x="1118" y="583"/>
                  </a:lnTo>
                  <a:lnTo>
                    <a:pt x="1107" y="586"/>
                  </a:lnTo>
                  <a:lnTo>
                    <a:pt x="1095" y="591"/>
                  </a:lnTo>
                  <a:lnTo>
                    <a:pt x="1084" y="596"/>
                  </a:lnTo>
                  <a:lnTo>
                    <a:pt x="1073" y="602"/>
                  </a:lnTo>
                  <a:lnTo>
                    <a:pt x="1062" y="607"/>
                  </a:lnTo>
                  <a:lnTo>
                    <a:pt x="1051" y="614"/>
                  </a:lnTo>
                  <a:lnTo>
                    <a:pt x="1041" y="622"/>
                  </a:lnTo>
                  <a:lnTo>
                    <a:pt x="1031" y="629"/>
                  </a:lnTo>
                  <a:lnTo>
                    <a:pt x="1021" y="637"/>
                  </a:lnTo>
                  <a:lnTo>
                    <a:pt x="1012" y="646"/>
                  </a:lnTo>
                  <a:close/>
                  <a:moveTo>
                    <a:pt x="2837" y="1010"/>
                  </a:moveTo>
                  <a:lnTo>
                    <a:pt x="2813" y="1031"/>
                  </a:lnTo>
                  <a:lnTo>
                    <a:pt x="2790" y="1049"/>
                  </a:lnTo>
                  <a:lnTo>
                    <a:pt x="2767" y="1068"/>
                  </a:lnTo>
                  <a:lnTo>
                    <a:pt x="2743" y="1085"/>
                  </a:lnTo>
                  <a:lnTo>
                    <a:pt x="2717" y="1099"/>
                  </a:lnTo>
                  <a:lnTo>
                    <a:pt x="2692" y="1113"/>
                  </a:lnTo>
                  <a:lnTo>
                    <a:pt x="2666" y="1126"/>
                  </a:lnTo>
                  <a:lnTo>
                    <a:pt x="2639" y="1137"/>
                  </a:lnTo>
                  <a:lnTo>
                    <a:pt x="2613" y="1147"/>
                  </a:lnTo>
                  <a:lnTo>
                    <a:pt x="2585" y="1155"/>
                  </a:lnTo>
                  <a:lnTo>
                    <a:pt x="2558" y="1162"/>
                  </a:lnTo>
                  <a:lnTo>
                    <a:pt x="2530" y="1167"/>
                  </a:lnTo>
                  <a:lnTo>
                    <a:pt x="2502" y="1172"/>
                  </a:lnTo>
                  <a:lnTo>
                    <a:pt x="2474" y="1175"/>
                  </a:lnTo>
                  <a:lnTo>
                    <a:pt x="2446" y="1176"/>
                  </a:lnTo>
                  <a:lnTo>
                    <a:pt x="2418" y="1176"/>
                  </a:lnTo>
                  <a:lnTo>
                    <a:pt x="2389" y="1175"/>
                  </a:lnTo>
                  <a:lnTo>
                    <a:pt x="2361" y="1173"/>
                  </a:lnTo>
                  <a:lnTo>
                    <a:pt x="2333" y="1170"/>
                  </a:lnTo>
                  <a:lnTo>
                    <a:pt x="2305" y="1164"/>
                  </a:lnTo>
                  <a:lnTo>
                    <a:pt x="2277" y="1158"/>
                  </a:lnTo>
                  <a:lnTo>
                    <a:pt x="2250" y="1150"/>
                  </a:lnTo>
                  <a:lnTo>
                    <a:pt x="2223" y="1141"/>
                  </a:lnTo>
                  <a:lnTo>
                    <a:pt x="2197" y="1130"/>
                  </a:lnTo>
                  <a:lnTo>
                    <a:pt x="2171" y="1119"/>
                  </a:lnTo>
                  <a:lnTo>
                    <a:pt x="2145" y="1106"/>
                  </a:lnTo>
                  <a:lnTo>
                    <a:pt x="2120" y="1091"/>
                  </a:lnTo>
                  <a:lnTo>
                    <a:pt x="2096" y="1075"/>
                  </a:lnTo>
                  <a:lnTo>
                    <a:pt x="2071" y="1058"/>
                  </a:lnTo>
                  <a:lnTo>
                    <a:pt x="2048" y="1040"/>
                  </a:lnTo>
                  <a:lnTo>
                    <a:pt x="2025" y="1020"/>
                  </a:lnTo>
                  <a:lnTo>
                    <a:pt x="2004" y="999"/>
                  </a:lnTo>
                  <a:lnTo>
                    <a:pt x="1983" y="977"/>
                  </a:lnTo>
                  <a:lnTo>
                    <a:pt x="1964" y="954"/>
                  </a:lnTo>
                  <a:lnTo>
                    <a:pt x="1947" y="929"/>
                  </a:lnTo>
                  <a:lnTo>
                    <a:pt x="1930" y="905"/>
                  </a:lnTo>
                  <a:lnTo>
                    <a:pt x="1915" y="880"/>
                  </a:lnTo>
                  <a:lnTo>
                    <a:pt x="1900" y="854"/>
                  </a:lnTo>
                  <a:lnTo>
                    <a:pt x="1888" y="829"/>
                  </a:lnTo>
                  <a:lnTo>
                    <a:pt x="1877" y="802"/>
                  </a:lnTo>
                  <a:lnTo>
                    <a:pt x="1867" y="775"/>
                  </a:lnTo>
                  <a:lnTo>
                    <a:pt x="1860" y="747"/>
                  </a:lnTo>
                  <a:lnTo>
                    <a:pt x="1852" y="720"/>
                  </a:lnTo>
                  <a:lnTo>
                    <a:pt x="1846" y="692"/>
                  </a:lnTo>
                  <a:lnTo>
                    <a:pt x="1842" y="665"/>
                  </a:lnTo>
                  <a:lnTo>
                    <a:pt x="1840" y="636"/>
                  </a:lnTo>
                  <a:lnTo>
                    <a:pt x="1837" y="608"/>
                  </a:lnTo>
                  <a:lnTo>
                    <a:pt x="1837" y="580"/>
                  </a:lnTo>
                  <a:lnTo>
                    <a:pt x="1839" y="552"/>
                  </a:lnTo>
                  <a:lnTo>
                    <a:pt x="1841" y="523"/>
                  </a:lnTo>
                  <a:lnTo>
                    <a:pt x="1844" y="496"/>
                  </a:lnTo>
                  <a:lnTo>
                    <a:pt x="1850" y="467"/>
                  </a:lnTo>
                  <a:lnTo>
                    <a:pt x="1856" y="440"/>
                  </a:lnTo>
                  <a:lnTo>
                    <a:pt x="1864" y="412"/>
                  </a:lnTo>
                  <a:lnTo>
                    <a:pt x="1873" y="386"/>
                  </a:lnTo>
                  <a:lnTo>
                    <a:pt x="1884" y="359"/>
                  </a:lnTo>
                  <a:lnTo>
                    <a:pt x="1895" y="333"/>
                  </a:lnTo>
                  <a:lnTo>
                    <a:pt x="1908" y="307"/>
                  </a:lnTo>
                  <a:lnTo>
                    <a:pt x="1923" y="282"/>
                  </a:lnTo>
                  <a:lnTo>
                    <a:pt x="1939" y="258"/>
                  </a:lnTo>
                  <a:lnTo>
                    <a:pt x="1957" y="233"/>
                  </a:lnTo>
                  <a:lnTo>
                    <a:pt x="1974" y="210"/>
                  </a:lnTo>
                  <a:lnTo>
                    <a:pt x="1994" y="188"/>
                  </a:lnTo>
                  <a:lnTo>
                    <a:pt x="2016" y="166"/>
                  </a:lnTo>
                  <a:lnTo>
                    <a:pt x="2038" y="145"/>
                  </a:lnTo>
                  <a:lnTo>
                    <a:pt x="2061" y="126"/>
                  </a:lnTo>
                  <a:lnTo>
                    <a:pt x="2085" y="109"/>
                  </a:lnTo>
                  <a:lnTo>
                    <a:pt x="2109" y="92"/>
                  </a:lnTo>
                  <a:lnTo>
                    <a:pt x="2134" y="77"/>
                  </a:lnTo>
                  <a:lnTo>
                    <a:pt x="2159" y="62"/>
                  </a:lnTo>
                  <a:lnTo>
                    <a:pt x="2186" y="50"/>
                  </a:lnTo>
                  <a:lnTo>
                    <a:pt x="2212" y="39"/>
                  </a:lnTo>
                  <a:lnTo>
                    <a:pt x="2239" y="29"/>
                  </a:lnTo>
                  <a:lnTo>
                    <a:pt x="2266" y="22"/>
                  </a:lnTo>
                  <a:lnTo>
                    <a:pt x="2294" y="14"/>
                  </a:lnTo>
                  <a:lnTo>
                    <a:pt x="2322" y="8"/>
                  </a:lnTo>
                  <a:lnTo>
                    <a:pt x="2349" y="4"/>
                  </a:lnTo>
                  <a:lnTo>
                    <a:pt x="2378" y="2"/>
                  </a:lnTo>
                  <a:lnTo>
                    <a:pt x="2407" y="0"/>
                  </a:lnTo>
                  <a:lnTo>
                    <a:pt x="2434" y="0"/>
                  </a:lnTo>
                  <a:lnTo>
                    <a:pt x="2463" y="1"/>
                  </a:lnTo>
                  <a:lnTo>
                    <a:pt x="2490" y="3"/>
                  </a:lnTo>
                  <a:lnTo>
                    <a:pt x="2519" y="7"/>
                  </a:lnTo>
                  <a:lnTo>
                    <a:pt x="2547" y="12"/>
                  </a:lnTo>
                  <a:lnTo>
                    <a:pt x="2574" y="18"/>
                  </a:lnTo>
                  <a:lnTo>
                    <a:pt x="2602" y="26"/>
                  </a:lnTo>
                  <a:lnTo>
                    <a:pt x="2628" y="35"/>
                  </a:lnTo>
                  <a:lnTo>
                    <a:pt x="2655" y="46"/>
                  </a:lnTo>
                  <a:lnTo>
                    <a:pt x="2681" y="58"/>
                  </a:lnTo>
                  <a:lnTo>
                    <a:pt x="2706" y="71"/>
                  </a:lnTo>
                  <a:lnTo>
                    <a:pt x="2732" y="86"/>
                  </a:lnTo>
                  <a:lnTo>
                    <a:pt x="2757" y="101"/>
                  </a:lnTo>
                  <a:lnTo>
                    <a:pt x="2780" y="119"/>
                  </a:lnTo>
                  <a:lnTo>
                    <a:pt x="2804" y="136"/>
                  </a:lnTo>
                  <a:lnTo>
                    <a:pt x="2827" y="156"/>
                  </a:lnTo>
                  <a:lnTo>
                    <a:pt x="2848" y="178"/>
                  </a:lnTo>
                  <a:lnTo>
                    <a:pt x="2869" y="200"/>
                  </a:lnTo>
                  <a:lnTo>
                    <a:pt x="2887" y="223"/>
                  </a:lnTo>
                  <a:lnTo>
                    <a:pt x="2906" y="247"/>
                  </a:lnTo>
                  <a:lnTo>
                    <a:pt x="2922" y="271"/>
                  </a:lnTo>
                  <a:lnTo>
                    <a:pt x="2937" y="296"/>
                  </a:lnTo>
                  <a:lnTo>
                    <a:pt x="2951" y="322"/>
                  </a:lnTo>
                  <a:lnTo>
                    <a:pt x="2963" y="348"/>
                  </a:lnTo>
                  <a:lnTo>
                    <a:pt x="2974" y="375"/>
                  </a:lnTo>
                  <a:lnTo>
                    <a:pt x="2984" y="401"/>
                  </a:lnTo>
                  <a:lnTo>
                    <a:pt x="2992" y="429"/>
                  </a:lnTo>
                  <a:lnTo>
                    <a:pt x="3000" y="456"/>
                  </a:lnTo>
                  <a:lnTo>
                    <a:pt x="3005" y="484"/>
                  </a:lnTo>
                  <a:lnTo>
                    <a:pt x="3010" y="512"/>
                  </a:lnTo>
                  <a:lnTo>
                    <a:pt x="3013" y="540"/>
                  </a:lnTo>
                  <a:lnTo>
                    <a:pt x="3014" y="569"/>
                  </a:lnTo>
                  <a:lnTo>
                    <a:pt x="3014" y="596"/>
                  </a:lnTo>
                  <a:lnTo>
                    <a:pt x="3013" y="625"/>
                  </a:lnTo>
                  <a:lnTo>
                    <a:pt x="3011" y="652"/>
                  </a:lnTo>
                  <a:lnTo>
                    <a:pt x="3008" y="681"/>
                  </a:lnTo>
                  <a:lnTo>
                    <a:pt x="3002" y="709"/>
                  </a:lnTo>
                  <a:lnTo>
                    <a:pt x="2995" y="736"/>
                  </a:lnTo>
                  <a:lnTo>
                    <a:pt x="2988" y="764"/>
                  </a:lnTo>
                  <a:lnTo>
                    <a:pt x="2979" y="790"/>
                  </a:lnTo>
                  <a:lnTo>
                    <a:pt x="2968" y="817"/>
                  </a:lnTo>
                  <a:lnTo>
                    <a:pt x="2957" y="843"/>
                  </a:lnTo>
                  <a:lnTo>
                    <a:pt x="2944" y="870"/>
                  </a:lnTo>
                  <a:lnTo>
                    <a:pt x="2928" y="894"/>
                  </a:lnTo>
                  <a:lnTo>
                    <a:pt x="2913" y="919"/>
                  </a:lnTo>
                  <a:lnTo>
                    <a:pt x="2896" y="942"/>
                  </a:lnTo>
                  <a:lnTo>
                    <a:pt x="2877" y="966"/>
                  </a:lnTo>
                  <a:lnTo>
                    <a:pt x="2858" y="989"/>
                  </a:lnTo>
                  <a:lnTo>
                    <a:pt x="2837" y="1010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88" name="Freeform 16"/>
            <p:cNvSpPr>
              <a:spLocks noEditPoints="1"/>
            </p:cNvSpPr>
            <p:nvPr/>
          </p:nvSpPr>
          <p:spPr bwMode="auto">
            <a:xfrm>
              <a:off x="6073741" y="798762"/>
              <a:ext cx="383838" cy="230171"/>
            </a:xfrm>
            <a:custGeom>
              <a:avLst/>
              <a:gdLst>
                <a:gd name="T0" fmla="*/ 2147483646 w 3495"/>
                <a:gd name="T1" fmla="*/ 2147483646 h 2092"/>
                <a:gd name="T2" fmla="*/ 2147483646 w 3495"/>
                <a:gd name="T3" fmla="*/ 2147483646 h 2092"/>
                <a:gd name="T4" fmla="*/ 2147483646 w 3495"/>
                <a:gd name="T5" fmla="*/ 2147483646 h 2092"/>
                <a:gd name="T6" fmla="*/ 2147483646 w 3495"/>
                <a:gd name="T7" fmla="*/ 2147483646 h 2092"/>
                <a:gd name="T8" fmla="*/ 2147483646 w 3495"/>
                <a:gd name="T9" fmla="*/ 2147483646 h 2092"/>
                <a:gd name="T10" fmla="*/ 2147483646 w 3495"/>
                <a:gd name="T11" fmla="*/ 2147483646 h 2092"/>
                <a:gd name="T12" fmla="*/ 2147483646 w 3495"/>
                <a:gd name="T13" fmla="*/ 2147483646 h 2092"/>
                <a:gd name="T14" fmla="*/ 2147483646 w 3495"/>
                <a:gd name="T15" fmla="*/ 2147483646 h 2092"/>
                <a:gd name="T16" fmla="*/ 2037321169 w 3495"/>
                <a:gd name="T17" fmla="*/ 2147483646 h 2092"/>
                <a:gd name="T18" fmla="*/ 0 w 3495"/>
                <a:gd name="T19" fmla="*/ 2147483646 h 2092"/>
                <a:gd name="T20" fmla="*/ 1164369663 w 3495"/>
                <a:gd name="T21" fmla="*/ 2147483646 h 2092"/>
                <a:gd name="T22" fmla="*/ 2147483646 w 3495"/>
                <a:gd name="T23" fmla="*/ 2147483646 h 2092"/>
                <a:gd name="T24" fmla="*/ 2147483646 w 3495"/>
                <a:gd name="T25" fmla="*/ 2147483646 h 2092"/>
                <a:gd name="T26" fmla="*/ 2147483646 w 3495"/>
                <a:gd name="T27" fmla="*/ 2147483646 h 2092"/>
                <a:gd name="T28" fmla="*/ 2147483646 w 3495"/>
                <a:gd name="T29" fmla="*/ 2147483646 h 2092"/>
                <a:gd name="T30" fmla="*/ 2147483646 w 3495"/>
                <a:gd name="T31" fmla="*/ 2147483646 h 2092"/>
                <a:gd name="T32" fmla="*/ 2147483646 w 3495"/>
                <a:gd name="T33" fmla="*/ 2147483646 h 2092"/>
                <a:gd name="T34" fmla="*/ 2147483646 w 3495"/>
                <a:gd name="T35" fmla="*/ 2147483646 h 2092"/>
                <a:gd name="T36" fmla="*/ 2147483646 w 3495"/>
                <a:gd name="T37" fmla="*/ 2147483646 h 2092"/>
                <a:gd name="T38" fmla="*/ 2147483646 w 3495"/>
                <a:gd name="T39" fmla="*/ 2147483646 h 2092"/>
                <a:gd name="T40" fmla="*/ 2147483646 w 3495"/>
                <a:gd name="T41" fmla="*/ 2147483646 h 2092"/>
                <a:gd name="T42" fmla="*/ 2147483646 w 3495"/>
                <a:gd name="T43" fmla="*/ 2147483646 h 2092"/>
                <a:gd name="T44" fmla="*/ 2147483646 w 3495"/>
                <a:gd name="T45" fmla="*/ 2147483646 h 2092"/>
                <a:gd name="T46" fmla="*/ 2147483646 w 3495"/>
                <a:gd name="T47" fmla="*/ 2147483646 h 2092"/>
                <a:gd name="T48" fmla="*/ 2147483646 w 3495"/>
                <a:gd name="T49" fmla="*/ 2147483646 h 2092"/>
                <a:gd name="T50" fmla="*/ 2147483646 w 3495"/>
                <a:gd name="T51" fmla="*/ 2147483646 h 2092"/>
                <a:gd name="T52" fmla="*/ 2147483646 w 3495"/>
                <a:gd name="T53" fmla="*/ 2147483646 h 2092"/>
                <a:gd name="T54" fmla="*/ 2147483646 w 3495"/>
                <a:gd name="T55" fmla="*/ 2147483646 h 2092"/>
                <a:gd name="T56" fmla="*/ 2147483646 w 3495"/>
                <a:gd name="T57" fmla="*/ 2147483646 h 2092"/>
                <a:gd name="T58" fmla="*/ 2147483646 w 3495"/>
                <a:gd name="T59" fmla="*/ 2147483646 h 2092"/>
                <a:gd name="T60" fmla="*/ 2147483646 w 3495"/>
                <a:gd name="T61" fmla="*/ 2147483646 h 2092"/>
                <a:gd name="T62" fmla="*/ 2147483646 w 3495"/>
                <a:gd name="T63" fmla="*/ 2147483646 h 2092"/>
                <a:gd name="T64" fmla="*/ 2147483646 w 3495"/>
                <a:gd name="T65" fmla="*/ 2147483646 h 2092"/>
                <a:gd name="T66" fmla="*/ 2147483646 w 3495"/>
                <a:gd name="T67" fmla="*/ 2147483646 h 2092"/>
                <a:gd name="T68" fmla="*/ 2147483646 w 3495"/>
                <a:gd name="T69" fmla="*/ 2147483646 h 2092"/>
                <a:gd name="T70" fmla="*/ 2147483646 w 3495"/>
                <a:gd name="T71" fmla="*/ 2147483646 h 2092"/>
                <a:gd name="T72" fmla="*/ 2147483646 w 3495"/>
                <a:gd name="T73" fmla="*/ 2147483646 h 2092"/>
                <a:gd name="T74" fmla="*/ 2147483646 w 3495"/>
                <a:gd name="T75" fmla="*/ 2147483646 h 2092"/>
                <a:gd name="T76" fmla="*/ 2147483646 w 3495"/>
                <a:gd name="T77" fmla="*/ 2147483646 h 2092"/>
                <a:gd name="T78" fmla="*/ 2147483646 w 3495"/>
                <a:gd name="T79" fmla="*/ 2147483646 h 2092"/>
                <a:gd name="T80" fmla="*/ 2147483646 w 3495"/>
                <a:gd name="T81" fmla="*/ 2147483646 h 2092"/>
                <a:gd name="T82" fmla="*/ 2147483646 w 3495"/>
                <a:gd name="T83" fmla="*/ 2147483646 h 2092"/>
                <a:gd name="T84" fmla="*/ 2147483646 w 3495"/>
                <a:gd name="T85" fmla="*/ 2147483646 h 2092"/>
                <a:gd name="T86" fmla="*/ 2147483646 w 3495"/>
                <a:gd name="T87" fmla="*/ 2147483646 h 2092"/>
                <a:gd name="T88" fmla="*/ 2147483646 w 3495"/>
                <a:gd name="T89" fmla="*/ 732531860 h 2092"/>
                <a:gd name="T90" fmla="*/ 2147483646 w 3495"/>
                <a:gd name="T91" fmla="*/ 732531860 h 2092"/>
                <a:gd name="T92" fmla="*/ 2147483646 w 3495"/>
                <a:gd name="T93" fmla="*/ 2147483646 h 2092"/>
                <a:gd name="T94" fmla="*/ 2147483646 w 3495"/>
                <a:gd name="T95" fmla="*/ 2147483646 h 2092"/>
                <a:gd name="T96" fmla="*/ 2147483646 w 3495"/>
                <a:gd name="T97" fmla="*/ 2147483646 h 2092"/>
                <a:gd name="T98" fmla="*/ 2147483646 w 3495"/>
                <a:gd name="T99" fmla="*/ 2147483646 h 2092"/>
                <a:gd name="T100" fmla="*/ 2147483646 w 3495"/>
                <a:gd name="T101" fmla="*/ 2147483646 h 2092"/>
                <a:gd name="T102" fmla="*/ 2147483646 w 3495"/>
                <a:gd name="T103" fmla="*/ 2147483646 h 2092"/>
                <a:gd name="T104" fmla="*/ 2147483646 w 3495"/>
                <a:gd name="T105" fmla="*/ 2147483646 h 2092"/>
                <a:gd name="T106" fmla="*/ 2147483646 w 3495"/>
                <a:gd name="T107" fmla="*/ 2147483646 h 2092"/>
                <a:gd name="T108" fmla="*/ 2147483646 w 3495"/>
                <a:gd name="T109" fmla="*/ 2147483646 h 20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95" h="2092">
                  <a:moveTo>
                    <a:pt x="1590" y="64"/>
                  </a:moveTo>
                  <a:lnTo>
                    <a:pt x="1054" y="260"/>
                  </a:lnTo>
                  <a:lnTo>
                    <a:pt x="1042" y="264"/>
                  </a:lnTo>
                  <a:lnTo>
                    <a:pt x="1030" y="270"/>
                  </a:lnTo>
                  <a:lnTo>
                    <a:pt x="1019" y="276"/>
                  </a:lnTo>
                  <a:lnTo>
                    <a:pt x="1008" y="282"/>
                  </a:lnTo>
                  <a:lnTo>
                    <a:pt x="997" y="290"/>
                  </a:lnTo>
                  <a:lnTo>
                    <a:pt x="987" y="296"/>
                  </a:lnTo>
                  <a:lnTo>
                    <a:pt x="977" y="304"/>
                  </a:lnTo>
                  <a:lnTo>
                    <a:pt x="968" y="313"/>
                  </a:lnTo>
                  <a:lnTo>
                    <a:pt x="959" y="322"/>
                  </a:lnTo>
                  <a:lnTo>
                    <a:pt x="952" y="331"/>
                  </a:lnTo>
                  <a:lnTo>
                    <a:pt x="943" y="339"/>
                  </a:lnTo>
                  <a:lnTo>
                    <a:pt x="936" y="349"/>
                  </a:lnTo>
                  <a:lnTo>
                    <a:pt x="929" y="359"/>
                  </a:lnTo>
                  <a:lnTo>
                    <a:pt x="923" y="370"/>
                  </a:lnTo>
                  <a:lnTo>
                    <a:pt x="916" y="381"/>
                  </a:lnTo>
                  <a:lnTo>
                    <a:pt x="911" y="392"/>
                  </a:lnTo>
                  <a:lnTo>
                    <a:pt x="907" y="403"/>
                  </a:lnTo>
                  <a:lnTo>
                    <a:pt x="902" y="414"/>
                  </a:lnTo>
                  <a:lnTo>
                    <a:pt x="898" y="426"/>
                  </a:lnTo>
                  <a:lnTo>
                    <a:pt x="896" y="438"/>
                  </a:lnTo>
                  <a:lnTo>
                    <a:pt x="892" y="450"/>
                  </a:lnTo>
                  <a:lnTo>
                    <a:pt x="890" y="462"/>
                  </a:lnTo>
                  <a:lnTo>
                    <a:pt x="889" y="474"/>
                  </a:lnTo>
                  <a:lnTo>
                    <a:pt x="888" y="486"/>
                  </a:lnTo>
                  <a:lnTo>
                    <a:pt x="888" y="499"/>
                  </a:lnTo>
                  <a:lnTo>
                    <a:pt x="888" y="511"/>
                  </a:lnTo>
                  <a:lnTo>
                    <a:pt x="889" y="524"/>
                  </a:lnTo>
                  <a:lnTo>
                    <a:pt x="890" y="536"/>
                  </a:lnTo>
                  <a:lnTo>
                    <a:pt x="892" y="549"/>
                  </a:lnTo>
                  <a:lnTo>
                    <a:pt x="896" y="561"/>
                  </a:lnTo>
                  <a:lnTo>
                    <a:pt x="899" y="573"/>
                  </a:lnTo>
                  <a:lnTo>
                    <a:pt x="903" y="585"/>
                  </a:lnTo>
                  <a:lnTo>
                    <a:pt x="936" y="678"/>
                  </a:lnTo>
                  <a:lnTo>
                    <a:pt x="167" y="959"/>
                  </a:lnTo>
                  <a:lnTo>
                    <a:pt x="154" y="964"/>
                  </a:lnTo>
                  <a:lnTo>
                    <a:pt x="143" y="969"/>
                  </a:lnTo>
                  <a:lnTo>
                    <a:pt x="131" y="976"/>
                  </a:lnTo>
                  <a:lnTo>
                    <a:pt x="121" y="981"/>
                  </a:lnTo>
                  <a:lnTo>
                    <a:pt x="110" y="989"/>
                  </a:lnTo>
                  <a:lnTo>
                    <a:pt x="100" y="996"/>
                  </a:lnTo>
                  <a:lnTo>
                    <a:pt x="91" y="1003"/>
                  </a:lnTo>
                  <a:lnTo>
                    <a:pt x="82" y="1012"/>
                  </a:lnTo>
                  <a:lnTo>
                    <a:pt x="73" y="1021"/>
                  </a:lnTo>
                  <a:lnTo>
                    <a:pt x="64" y="1030"/>
                  </a:lnTo>
                  <a:lnTo>
                    <a:pt x="56" y="1039"/>
                  </a:lnTo>
                  <a:lnTo>
                    <a:pt x="49" y="1048"/>
                  </a:lnTo>
                  <a:lnTo>
                    <a:pt x="42" y="1058"/>
                  </a:lnTo>
                  <a:lnTo>
                    <a:pt x="35" y="1069"/>
                  </a:lnTo>
                  <a:lnTo>
                    <a:pt x="30" y="1079"/>
                  </a:lnTo>
                  <a:lnTo>
                    <a:pt x="24" y="1090"/>
                  </a:lnTo>
                  <a:lnTo>
                    <a:pt x="19" y="1103"/>
                  </a:lnTo>
                  <a:lnTo>
                    <a:pt x="14" y="1114"/>
                  </a:lnTo>
                  <a:lnTo>
                    <a:pt x="11" y="1125"/>
                  </a:lnTo>
                  <a:lnTo>
                    <a:pt x="8" y="1137"/>
                  </a:lnTo>
                  <a:lnTo>
                    <a:pt x="6" y="1149"/>
                  </a:lnTo>
                  <a:lnTo>
                    <a:pt x="3" y="1161"/>
                  </a:lnTo>
                  <a:lnTo>
                    <a:pt x="1" y="1173"/>
                  </a:lnTo>
                  <a:lnTo>
                    <a:pt x="0" y="1185"/>
                  </a:lnTo>
                  <a:lnTo>
                    <a:pt x="0" y="1197"/>
                  </a:lnTo>
                  <a:lnTo>
                    <a:pt x="0" y="1211"/>
                  </a:lnTo>
                  <a:lnTo>
                    <a:pt x="1" y="1223"/>
                  </a:lnTo>
                  <a:lnTo>
                    <a:pt x="3" y="1235"/>
                  </a:lnTo>
                  <a:lnTo>
                    <a:pt x="6" y="1248"/>
                  </a:lnTo>
                  <a:lnTo>
                    <a:pt x="8" y="1260"/>
                  </a:lnTo>
                  <a:lnTo>
                    <a:pt x="11" y="1272"/>
                  </a:lnTo>
                  <a:lnTo>
                    <a:pt x="16" y="1285"/>
                  </a:lnTo>
                  <a:lnTo>
                    <a:pt x="250" y="1925"/>
                  </a:lnTo>
                  <a:lnTo>
                    <a:pt x="255" y="1937"/>
                  </a:lnTo>
                  <a:lnTo>
                    <a:pt x="260" y="1950"/>
                  </a:lnTo>
                  <a:lnTo>
                    <a:pt x="266" y="1961"/>
                  </a:lnTo>
                  <a:lnTo>
                    <a:pt x="272" y="1972"/>
                  </a:lnTo>
                  <a:lnTo>
                    <a:pt x="279" y="1983"/>
                  </a:lnTo>
                  <a:lnTo>
                    <a:pt x="287" y="1993"/>
                  </a:lnTo>
                  <a:lnTo>
                    <a:pt x="295" y="2001"/>
                  </a:lnTo>
                  <a:lnTo>
                    <a:pt x="302" y="2011"/>
                  </a:lnTo>
                  <a:lnTo>
                    <a:pt x="311" y="2020"/>
                  </a:lnTo>
                  <a:lnTo>
                    <a:pt x="320" y="2028"/>
                  </a:lnTo>
                  <a:lnTo>
                    <a:pt x="330" y="2037"/>
                  </a:lnTo>
                  <a:lnTo>
                    <a:pt x="340" y="2043"/>
                  </a:lnTo>
                  <a:lnTo>
                    <a:pt x="350" y="2051"/>
                  </a:lnTo>
                  <a:lnTo>
                    <a:pt x="360" y="2057"/>
                  </a:lnTo>
                  <a:lnTo>
                    <a:pt x="371" y="2063"/>
                  </a:lnTo>
                  <a:lnTo>
                    <a:pt x="382" y="2069"/>
                  </a:lnTo>
                  <a:lnTo>
                    <a:pt x="393" y="2073"/>
                  </a:lnTo>
                  <a:lnTo>
                    <a:pt x="405" y="2077"/>
                  </a:lnTo>
                  <a:lnTo>
                    <a:pt x="416" y="2081"/>
                  </a:lnTo>
                  <a:lnTo>
                    <a:pt x="428" y="2084"/>
                  </a:lnTo>
                  <a:lnTo>
                    <a:pt x="440" y="2087"/>
                  </a:lnTo>
                  <a:lnTo>
                    <a:pt x="452" y="2090"/>
                  </a:lnTo>
                  <a:lnTo>
                    <a:pt x="464" y="2091"/>
                  </a:lnTo>
                  <a:lnTo>
                    <a:pt x="476" y="2092"/>
                  </a:lnTo>
                  <a:lnTo>
                    <a:pt x="489" y="2092"/>
                  </a:lnTo>
                  <a:lnTo>
                    <a:pt x="501" y="2092"/>
                  </a:lnTo>
                  <a:lnTo>
                    <a:pt x="514" y="2091"/>
                  </a:lnTo>
                  <a:lnTo>
                    <a:pt x="526" y="2090"/>
                  </a:lnTo>
                  <a:lnTo>
                    <a:pt x="538" y="2087"/>
                  </a:lnTo>
                  <a:lnTo>
                    <a:pt x="551" y="2084"/>
                  </a:lnTo>
                  <a:lnTo>
                    <a:pt x="564" y="2081"/>
                  </a:lnTo>
                  <a:lnTo>
                    <a:pt x="576" y="2076"/>
                  </a:lnTo>
                  <a:lnTo>
                    <a:pt x="1349" y="1794"/>
                  </a:lnTo>
                  <a:lnTo>
                    <a:pt x="1383" y="1884"/>
                  </a:lnTo>
                  <a:lnTo>
                    <a:pt x="1387" y="1897"/>
                  </a:lnTo>
                  <a:lnTo>
                    <a:pt x="1393" y="1909"/>
                  </a:lnTo>
                  <a:lnTo>
                    <a:pt x="1398" y="1920"/>
                  </a:lnTo>
                  <a:lnTo>
                    <a:pt x="1405" y="1931"/>
                  </a:lnTo>
                  <a:lnTo>
                    <a:pt x="1412" y="1942"/>
                  </a:lnTo>
                  <a:lnTo>
                    <a:pt x="1419" y="1952"/>
                  </a:lnTo>
                  <a:lnTo>
                    <a:pt x="1427" y="1962"/>
                  </a:lnTo>
                  <a:lnTo>
                    <a:pt x="1436" y="1970"/>
                  </a:lnTo>
                  <a:lnTo>
                    <a:pt x="1445" y="1979"/>
                  </a:lnTo>
                  <a:lnTo>
                    <a:pt x="1454" y="1988"/>
                  </a:lnTo>
                  <a:lnTo>
                    <a:pt x="1462" y="1996"/>
                  </a:lnTo>
                  <a:lnTo>
                    <a:pt x="1472" y="2004"/>
                  </a:lnTo>
                  <a:lnTo>
                    <a:pt x="1482" y="2010"/>
                  </a:lnTo>
                  <a:lnTo>
                    <a:pt x="1493" y="2017"/>
                  </a:lnTo>
                  <a:lnTo>
                    <a:pt x="1503" y="2022"/>
                  </a:lnTo>
                  <a:lnTo>
                    <a:pt x="1514" y="2028"/>
                  </a:lnTo>
                  <a:lnTo>
                    <a:pt x="1525" y="2032"/>
                  </a:lnTo>
                  <a:lnTo>
                    <a:pt x="1537" y="2037"/>
                  </a:lnTo>
                  <a:lnTo>
                    <a:pt x="1548" y="2041"/>
                  </a:lnTo>
                  <a:lnTo>
                    <a:pt x="1561" y="2044"/>
                  </a:lnTo>
                  <a:lnTo>
                    <a:pt x="1573" y="2047"/>
                  </a:lnTo>
                  <a:lnTo>
                    <a:pt x="1585" y="2049"/>
                  </a:lnTo>
                  <a:lnTo>
                    <a:pt x="1597" y="2051"/>
                  </a:lnTo>
                  <a:lnTo>
                    <a:pt x="1609" y="2051"/>
                  </a:lnTo>
                  <a:lnTo>
                    <a:pt x="1621" y="2052"/>
                  </a:lnTo>
                  <a:lnTo>
                    <a:pt x="1634" y="2051"/>
                  </a:lnTo>
                  <a:lnTo>
                    <a:pt x="1647" y="2051"/>
                  </a:lnTo>
                  <a:lnTo>
                    <a:pt x="1659" y="2049"/>
                  </a:lnTo>
                  <a:lnTo>
                    <a:pt x="1672" y="2047"/>
                  </a:lnTo>
                  <a:lnTo>
                    <a:pt x="1684" y="2044"/>
                  </a:lnTo>
                  <a:lnTo>
                    <a:pt x="1696" y="2040"/>
                  </a:lnTo>
                  <a:lnTo>
                    <a:pt x="1708" y="2037"/>
                  </a:lnTo>
                  <a:lnTo>
                    <a:pt x="2241" y="1841"/>
                  </a:lnTo>
                  <a:lnTo>
                    <a:pt x="2253" y="1837"/>
                  </a:lnTo>
                  <a:lnTo>
                    <a:pt x="2265" y="1832"/>
                  </a:lnTo>
                  <a:lnTo>
                    <a:pt x="2276" y="1825"/>
                  </a:lnTo>
                  <a:lnTo>
                    <a:pt x="2287" y="1819"/>
                  </a:lnTo>
                  <a:lnTo>
                    <a:pt x="2298" y="1812"/>
                  </a:lnTo>
                  <a:lnTo>
                    <a:pt x="2308" y="1805"/>
                  </a:lnTo>
                  <a:lnTo>
                    <a:pt x="2318" y="1797"/>
                  </a:lnTo>
                  <a:lnTo>
                    <a:pt x="2327" y="1789"/>
                  </a:lnTo>
                  <a:lnTo>
                    <a:pt x="2336" y="1780"/>
                  </a:lnTo>
                  <a:lnTo>
                    <a:pt x="2345" y="1771"/>
                  </a:lnTo>
                  <a:lnTo>
                    <a:pt x="2352" y="1762"/>
                  </a:lnTo>
                  <a:lnTo>
                    <a:pt x="2360" y="1752"/>
                  </a:lnTo>
                  <a:lnTo>
                    <a:pt x="2367" y="1742"/>
                  </a:lnTo>
                  <a:lnTo>
                    <a:pt x="2373" y="1731"/>
                  </a:lnTo>
                  <a:lnTo>
                    <a:pt x="2379" y="1720"/>
                  </a:lnTo>
                  <a:lnTo>
                    <a:pt x="2384" y="1709"/>
                  </a:lnTo>
                  <a:lnTo>
                    <a:pt x="2389" y="1698"/>
                  </a:lnTo>
                  <a:lnTo>
                    <a:pt x="2393" y="1687"/>
                  </a:lnTo>
                  <a:lnTo>
                    <a:pt x="2398" y="1675"/>
                  </a:lnTo>
                  <a:lnTo>
                    <a:pt x="2401" y="1664"/>
                  </a:lnTo>
                  <a:lnTo>
                    <a:pt x="2403" y="1652"/>
                  </a:lnTo>
                  <a:lnTo>
                    <a:pt x="2405" y="1640"/>
                  </a:lnTo>
                  <a:lnTo>
                    <a:pt x="2406" y="1628"/>
                  </a:lnTo>
                  <a:lnTo>
                    <a:pt x="2407" y="1615"/>
                  </a:lnTo>
                  <a:lnTo>
                    <a:pt x="2409" y="1602"/>
                  </a:lnTo>
                  <a:lnTo>
                    <a:pt x="2407" y="1590"/>
                  </a:lnTo>
                  <a:lnTo>
                    <a:pt x="2406" y="1578"/>
                  </a:lnTo>
                  <a:lnTo>
                    <a:pt x="2405" y="1565"/>
                  </a:lnTo>
                  <a:lnTo>
                    <a:pt x="2403" y="1553"/>
                  </a:lnTo>
                  <a:lnTo>
                    <a:pt x="2400" y="1540"/>
                  </a:lnTo>
                  <a:lnTo>
                    <a:pt x="2396" y="1528"/>
                  </a:lnTo>
                  <a:lnTo>
                    <a:pt x="2393" y="1515"/>
                  </a:lnTo>
                  <a:lnTo>
                    <a:pt x="1917" y="215"/>
                  </a:lnTo>
                  <a:lnTo>
                    <a:pt x="1911" y="203"/>
                  </a:lnTo>
                  <a:lnTo>
                    <a:pt x="1906" y="190"/>
                  </a:lnTo>
                  <a:lnTo>
                    <a:pt x="1900" y="178"/>
                  </a:lnTo>
                  <a:lnTo>
                    <a:pt x="1894" y="167"/>
                  </a:lnTo>
                  <a:lnTo>
                    <a:pt x="1887" y="156"/>
                  </a:lnTo>
                  <a:lnTo>
                    <a:pt x="1879" y="146"/>
                  </a:lnTo>
                  <a:lnTo>
                    <a:pt x="1871" y="136"/>
                  </a:lnTo>
                  <a:lnTo>
                    <a:pt x="1864" y="128"/>
                  </a:lnTo>
                  <a:lnTo>
                    <a:pt x="1855" y="119"/>
                  </a:lnTo>
                  <a:lnTo>
                    <a:pt x="1845" y="110"/>
                  </a:lnTo>
                  <a:lnTo>
                    <a:pt x="1836" y="102"/>
                  </a:lnTo>
                  <a:lnTo>
                    <a:pt x="1826" y="95"/>
                  </a:lnTo>
                  <a:lnTo>
                    <a:pt x="1816" y="88"/>
                  </a:lnTo>
                  <a:lnTo>
                    <a:pt x="1805" y="81"/>
                  </a:lnTo>
                  <a:lnTo>
                    <a:pt x="1795" y="76"/>
                  </a:lnTo>
                  <a:lnTo>
                    <a:pt x="1784" y="70"/>
                  </a:lnTo>
                  <a:lnTo>
                    <a:pt x="1773" y="66"/>
                  </a:lnTo>
                  <a:lnTo>
                    <a:pt x="1761" y="61"/>
                  </a:lnTo>
                  <a:lnTo>
                    <a:pt x="1750" y="58"/>
                  </a:lnTo>
                  <a:lnTo>
                    <a:pt x="1738" y="55"/>
                  </a:lnTo>
                  <a:lnTo>
                    <a:pt x="1727" y="53"/>
                  </a:lnTo>
                  <a:lnTo>
                    <a:pt x="1715" y="50"/>
                  </a:lnTo>
                  <a:lnTo>
                    <a:pt x="1703" y="49"/>
                  </a:lnTo>
                  <a:lnTo>
                    <a:pt x="1690" y="48"/>
                  </a:lnTo>
                  <a:lnTo>
                    <a:pt x="1677" y="48"/>
                  </a:lnTo>
                  <a:lnTo>
                    <a:pt x="1665" y="48"/>
                  </a:lnTo>
                  <a:lnTo>
                    <a:pt x="1653" y="49"/>
                  </a:lnTo>
                  <a:lnTo>
                    <a:pt x="1640" y="50"/>
                  </a:lnTo>
                  <a:lnTo>
                    <a:pt x="1628" y="53"/>
                  </a:lnTo>
                  <a:lnTo>
                    <a:pt x="1616" y="56"/>
                  </a:lnTo>
                  <a:lnTo>
                    <a:pt x="1604" y="59"/>
                  </a:lnTo>
                  <a:lnTo>
                    <a:pt x="1590" y="64"/>
                  </a:lnTo>
                  <a:close/>
                  <a:moveTo>
                    <a:pt x="3108" y="1141"/>
                  </a:moveTo>
                  <a:lnTo>
                    <a:pt x="3079" y="1150"/>
                  </a:lnTo>
                  <a:lnTo>
                    <a:pt x="3050" y="1159"/>
                  </a:lnTo>
                  <a:lnTo>
                    <a:pt x="3022" y="1165"/>
                  </a:lnTo>
                  <a:lnTo>
                    <a:pt x="2992" y="1170"/>
                  </a:lnTo>
                  <a:lnTo>
                    <a:pt x="2963" y="1174"/>
                  </a:lnTo>
                  <a:lnTo>
                    <a:pt x="2935" y="1176"/>
                  </a:lnTo>
                  <a:lnTo>
                    <a:pt x="2906" y="1176"/>
                  </a:lnTo>
                  <a:lnTo>
                    <a:pt x="2877" y="1176"/>
                  </a:lnTo>
                  <a:lnTo>
                    <a:pt x="2849" y="1174"/>
                  </a:lnTo>
                  <a:lnTo>
                    <a:pt x="2820" y="1171"/>
                  </a:lnTo>
                  <a:lnTo>
                    <a:pt x="2792" y="1165"/>
                  </a:lnTo>
                  <a:lnTo>
                    <a:pt x="2765" y="1160"/>
                  </a:lnTo>
                  <a:lnTo>
                    <a:pt x="2737" y="1152"/>
                  </a:lnTo>
                  <a:lnTo>
                    <a:pt x="2710" y="1143"/>
                  </a:lnTo>
                  <a:lnTo>
                    <a:pt x="2683" y="1133"/>
                  </a:lnTo>
                  <a:lnTo>
                    <a:pt x="2658" y="1122"/>
                  </a:lnTo>
                  <a:lnTo>
                    <a:pt x="2632" y="1109"/>
                  </a:lnTo>
                  <a:lnTo>
                    <a:pt x="2608" y="1096"/>
                  </a:lnTo>
                  <a:lnTo>
                    <a:pt x="2584" y="1080"/>
                  </a:lnTo>
                  <a:lnTo>
                    <a:pt x="2561" y="1065"/>
                  </a:lnTo>
                  <a:lnTo>
                    <a:pt x="2538" y="1047"/>
                  </a:lnTo>
                  <a:lnTo>
                    <a:pt x="2516" y="1030"/>
                  </a:lnTo>
                  <a:lnTo>
                    <a:pt x="2495" y="1010"/>
                  </a:lnTo>
                  <a:lnTo>
                    <a:pt x="2475" y="990"/>
                  </a:lnTo>
                  <a:lnTo>
                    <a:pt x="2456" y="968"/>
                  </a:lnTo>
                  <a:lnTo>
                    <a:pt x="2438" y="946"/>
                  </a:lnTo>
                  <a:lnTo>
                    <a:pt x="2421" y="923"/>
                  </a:lnTo>
                  <a:lnTo>
                    <a:pt x="2405" y="897"/>
                  </a:lnTo>
                  <a:lnTo>
                    <a:pt x="2390" y="872"/>
                  </a:lnTo>
                  <a:lnTo>
                    <a:pt x="2377" y="846"/>
                  </a:lnTo>
                  <a:lnTo>
                    <a:pt x="2364" y="819"/>
                  </a:lnTo>
                  <a:lnTo>
                    <a:pt x="2352" y="790"/>
                  </a:lnTo>
                  <a:lnTo>
                    <a:pt x="2343" y="762"/>
                  </a:lnTo>
                  <a:lnTo>
                    <a:pt x="2335" y="733"/>
                  </a:lnTo>
                  <a:lnTo>
                    <a:pt x="2328" y="704"/>
                  </a:lnTo>
                  <a:lnTo>
                    <a:pt x="2324" y="675"/>
                  </a:lnTo>
                  <a:lnTo>
                    <a:pt x="2319" y="646"/>
                  </a:lnTo>
                  <a:lnTo>
                    <a:pt x="2317" y="617"/>
                  </a:lnTo>
                  <a:lnTo>
                    <a:pt x="2317" y="589"/>
                  </a:lnTo>
                  <a:lnTo>
                    <a:pt x="2317" y="559"/>
                  </a:lnTo>
                  <a:lnTo>
                    <a:pt x="2319" y="531"/>
                  </a:lnTo>
                  <a:lnTo>
                    <a:pt x="2323" y="503"/>
                  </a:lnTo>
                  <a:lnTo>
                    <a:pt x="2328" y="475"/>
                  </a:lnTo>
                  <a:lnTo>
                    <a:pt x="2334" y="446"/>
                  </a:lnTo>
                  <a:lnTo>
                    <a:pt x="2341" y="420"/>
                  </a:lnTo>
                  <a:lnTo>
                    <a:pt x="2350" y="392"/>
                  </a:lnTo>
                  <a:lnTo>
                    <a:pt x="2360" y="366"/>
                  </a:lnTo>
                  <a:lnTo>
                    <a:pt x="2371" y="340"/>
                  </a:lnTo>
                  <a:lnTo>
                    <a:pt x="2384" y="315"/>
                  </a:lnTo>
                  <a:lnTo>
                    <a:pt x="2398" y="290"/>
                  </a:lnTo>
                  <a:lnTo>
                    <a:pt x="2413" y="267"/>
                  </a:lnTo>
                  <a:lnTo>
                    <a:pt x="2428" y="242"/>
                  </a:lnTo>
                  <a:lnTo>
                    <a:pt x="2446" y="220"/>
                  </a:lnTo>
                  <a:lnTo>
                    <a:pt x="2464" y="198"/>
                  </a:lnTo>
                  <a:lnTo>
                    <a:pt x="2484" y="177"/>
                  </a:lnTo>
                  <a:lnTo>
                    <a:pt x="2504" y="157"/>
                  </a:lnTo>
                  <a:lnTo>
                    <a:pt x="2525" y="139"/>
                  </a:lnTo>
                  <a:lnTo>
                    <a:pt x="2547" y="120"/>
                  </a:lnTo>
                  <a:lnTo>
                    <a:pt x="2572" y="103"/>
                  </a:lnTo>
                  <a:lnTo>
                    <a:pt x="2596" y="87"/>
                  </a:lnTo>
                  <a:lnTo>
                    <a:pt x="2621" y="72"/>
                  </a:lnTo>
                  <a:lnTo>
                    <a:pt x="2648" y="59"/>
                  </a:lnTo>
                  <a:lnTo>
                    <a:pt x="2675" y="46"/>
                  </a:lnTo>
                  <a:lnTo>
                    <a:pt x="2703" y="35"/>
                  </a:lnTo>
                  <a:lnTo>
                    <a:pt x="2732" y="25"/>
                  </a:lnTo>
                  <a:lnTo>
                    <a:pt x="2760" y="17"/>
                  </a:lnTo>
                  <a:lnTo>
                    <a:pt x="2790" y="11"/>
                  </a:lnTo>
                  <a:lnTo>
                    <a:pt x="2819" y="5"/>
                  </a:lnTo>
                  <a:lnTo>
                    <a:pt x="2847" y="2"/>
                  </a:lnTo>
                  <a:lnTo>
                    <a:pt x="2877" y="0"/>
                  </a:lnTo>
                  <a:lnTo>
                    <a:pt x="2906" y="0"/>
                  </a:lnTo>
                  <a:lnTo>
                    <a:pt x="2935" y="0"/>
                  </a:lnTo>
                  <a:lnTo>
                    <a:pt x="2963" y="2"/>
                  </a:lnTo>
                  <a:lnTo>
                    <a:pt x="2991" y="5"/>
                  </a:lnTo>
                  <a:lnTo>
                    <a:pt x="3019" y="11"/>
                  </a:lnTo>
                  <a:lnTo>
                    <a:pt x="3047" y="16"/>
                  </a:lnTo>
                  <a:lnTo>
                    <a:pt x="3075" y="24"/>
                  </a:lnTo>
                  <a:lnTo>
                    <a:pt x="3101" y="33"/>
                  </a:lnTo>
                  <a:lnTo>
                    <a:pt x="3128" y="43"/>
                  </a:lnTo>
                  <a:lnTo>
                    <a:pt x="3153" y="54"/>
                  </a:lnTo>
                  <a:lnTo>
                    <a:pt x="3178" y="67"/>
                  </a:lnTo>
                  <a:lnTo>
                    <a:pt x="3204" y="80"/>
                  </a:lnTo>
                  <a:lnTo>
                    <a:pt x="3228" y="96"/>
                  </a:lnTo>
                  <a:lnTo>
                    <a:pt x="3251" y="111"/>
                  </a:lnTo>
                  <a:lnTo>
                    <a:pt x="3273" y="129"/>
                  </a:lnTo>
                  <a:lnTo>
                    <a:pt x="3295" y="146"/>
                  </a:lnTo>
                  <a:lnTo>
                    <a:pt x="3316" y="166"/>
                  </a:lnTo>
                  <a:lnTo>
                    <a:pt x="3336" y="186"/>
                  </a:lnTo>
                  <a:lnTo>
                    <a:pt x="3355" y="208"/>
                  </a:lnTo>
                  <a:lnTo>
                    <a:pt x="3373" y="230"/>
                  </a:lnTo>
                  <a:lnTo>
                    <a:pt x="3390" y="254"/>
                  </a:lnTo>
                  <a:lnTo>
                    <a:pt x="3407" y="279"/>
                  </a:lnTo>
                  <a:lnTo>
                    <a:pt x="3421" y="304"/>
                  </a:lnTo>
                  <a:lnTo>
                    <a:pt x="3435" y="331"/>
                  </a:lnTo>
                  <a:lnTo>
                    <a:pt x="3447" y="358"/>
                  </a:lnTo>
                  <a:lnTo>
                    <a:pt x="3458" y="386"/>
                  </a:lnTo>
                  <a:lnTo>
                    <a:pt x="3468" y="414"/>
                  </a:lnTo>
                  <a:lnTo>
                    <a:pt x="3476" y="443"/>
                  </a:lnTo>
                  <a:lnTo>
                    <a:pt x="3483" y="473"/>
                  </a:lnTo>
                  <a:lnTo>
                    <a:pt x="3488" y="501"/>
                  </a:lnTo>
                  <a:lnTo>
                    <a:pt x="3491" y="530"/>
                  </a:lnTo>
                  <a:lnTo>
                    <a:pt x="3494" y="559"/>
                  </a:lnTo>
                  <a:lnTo>
                    <a:pt x="3495" y="589"/>
                  </a:lnTo>
                  <a:lnTo>
                    <a:pt x="3494" y="617"/>
                  </a:lnTo>
                  <a:lnTo>
                    <a:pt x="3491" y="645"/>
                  </a:lnTo>
                  <a:lnTo>
                    <a:pt x="3488" y="674"/>
                  </a:lnTo>
                  <a:lnTo>
                    <a:pt x="3483" y="702"/>
                  </a:lnTo>
                  <a:lnTo>
                    <a:pt x="3477" y="730"/>
                  </a:lnTo>
                  <a:lnTo>
                    <a:pt x="3469" y="756"/>
                  </a:lnTo>
                  <a:lnTo>
                    <a:pt x="3461" y="784"/>
                  </a:lnTo>
                  <a:lnTo>
                    <a:pt x="3451" y="810"/>
                  </a:lnTo>
                  <a:lnTo>
                    <a:pt x="3440" y="836"/>
                  </a:lnTo>
                  <a:lnTo>
                    <a:pt x="3428" y="861"/>
                  </a:lnTo>
                  <a:lnTo>
                    <a:pt x="3413" y="886"/>
                  </a:lnTo>
                  <a:lnTo>
                    <a:pt x="3399" y="910"/>
                  </a:lnTo>
                  <a:lnTo>
                    <a:pt x="3382" y="934"/>
                  </a:lnTo>
                  <a:lnTo>
                    <a:pt x="3366" y="956"/>
                  </a:lnTo>
                  <a:lnTo>
                    <a:pt x="3347" y="978"/>
                  </a:lnTo>
                  <a:lnTo>
                    <a:pt x="3327" y="999"/>
                  </a:lnTo>
                  <a:lnTo>
                    <a:pt x="3307" y="1019"/>
                  </a:lnTo>
                  <a:lnTo>
                    <a:pt x="3285" y="1037"/>
                  </a:lnTo>
                  <a:lnTo>
                    <a:pt x="3263" y="1056"/>
                  </a:lnTo>
                  <a:lnTo>
                    <a:pt x="3240" y="1073"/>
                  </a:lnTo>
                  <a:lnTo>
                    <a:pt x="3215" y="1089"/>
                  </a:lnTo>
                  <a:lnTo>
                    <a:pt x="3189" y="1104"/>
                  </a:lnTo>
                  <a:lnTo>
                    <a:pt x="3163" y="1117"/>
                  </a:lnTo>
                  <a:lnTo>
                    <a:pt x="3136" y="1130"/>
                  </a:lnTo>
                  <a:lnTo>
                    <a:pt x="3108" y="1141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89" name="Freeform 17"/>
            <p:cNvSpPr>
              <a:spLocks noEditPoints="1"/>
            </p:cNvSpPr>
            <p:nvPr/>
          </p:nvSpPr>
          <p:spPr bwMode="auto">
            <a:xfrm>
              <a:off x="6119907" y="1123903"/>
              <a:ext cx="391093" cy="212364"/>
            </a:xfrm>
            <a:custGeom>
              <a:avLst/>
              <a:gdLst>
                <a:gd name="T0" fmla="*/ 2147483646 w 3560"/>
                <a:gd name="T1" fmla="*/ 439628030 h 1930"/>
                <a:gd name="T2" fmla="*/ 2147483646 w 3560"/>
                <a:gd name="T3" fmla="*/ 2147483646 h 1930"/>
                <a:gd name="T4" fmla="*/ 2147483646 w 3560"/>
                <a:gd name="T5" fmla="*/ 2147483646 h 1930"/>
                <a:gd name="T6" fmla="*/ 2147483646 w 3560"/>
                <a:gd name="T7" fmla="*/ 2147483646 h 1930"/>
                <a:gd name="T8" fmla="*/ 2147483646 w 3560"/>
                <a:gd name="T9" fmla="*/ 2147483646 h 1930"/>
                <a:gd name="T10" fmla="*/ 2147483646 w 3560"/>
                <a:gd name="T11" fmla="*/ 2147483646 h 1930"/>
                <a:gd name="T12" fmla="*/ 2147483646 w 3560"/>
                <a:gd name="T13" fmla="*/ 2147483646 h 1930"/>
                <a:gd name="T14" fmla="*/ 2147483646 w 3560"/>
                <a:gd name="T15" fmla="*/ 2147483646 h 1930"/>
                <a:gd name="T16" fmla="*/ 2147483646 w 3560"/>
                <a:gd name="T17" fmla="*/ 2147483646 h 1930"/>
                <a:gd name="T18" fmla="*/ 2147483646 w 3560"/>
                <a:gd name="T19" fmla="*/ 2147483646 h 1930"/>
                <a:gd name="T20" fmla="*/ 2147483646 w 3560"/>
                <a:gd name="T21" fmla="*/ 2147483646 h 1930"/>
                <a:gd name="T22" fmla="*/ 145838030 w 3560"/>
                <a:gd name="T23" fmla="*/ 2147483646 h 1930"/>
                <a:gd name="T24" fmla="*/ 2147483646 w 3560"/>
                <a:gd name="T25" fmla="*/ 2147483646 h 1930"/>
                <a:gd name="T26" fmla="*/ 2147483646 w 3560"/>
                <a:gd name="T27" fmla="*/ 2147483646 h 1930"/>
                <a:gd name="T28" fmla="*/ 2147483646 w 3560"/>
                <a:gd name="T29" fmla="*/ 2147483646 h 1930"/>
                <a:gd name="T30" fmla="*/ 2147483646 w 3560"/>
                <a:gd name="T31" fmla="*/ 2147483646 h 1930"/>
                <a:gd name="T32" fmla="*/ 2147483646 w 3560"/>
                <a:gd name="T33" fmla="*/ 2147483646 h 1930"/>
                <a:gd name="T34" fmla="*/ 2147483646 w 3560"/>
                <a:gd name="T35" fmla="*/ 2147483646 h 1930"/>
                <a:gd name="T36" fmla="*/ 2147483646 w 3560"/>
                <a:gd name="T37" fmla="*/ 2147483646 h 1930"/>
                <a:gd name="T38" fmla="*/ 2147483646 w 3560"/>
                <a:gd name="T39" fmla="*/ 2147483646 h 1930"/>
                <a:gd name="T40" fmla="*/ 2147483646 w 3560"/>
                <a:gd name="T41" fmla="*/ 2147483646 h 1930"/>
                <a:gd name="T42" fmla="*/ 2147483646 w 3560"/>
                <a:gd name="T43" fmla="*/ 2147483646 h 1930"/>
                <a:gd name="T44" fmla="*/ 2147483646 w 3560"/>
                <a:gd name="T45" fmla="*/ 2147483646 h 1930"/>
                <a:gd name="T46" fmla="*/ 2147483646 w 3560"/>
                <a:gd name="T47" fmla="*/ 2147483646 h 1930"/>
                <a:gd name="T48" fmla="*/ 2147483646 w 3560"/>
                <a:gd name="T49" fmla="*/ 2147483646 h 1930"/>
                <a:gd name="T50" fmla="*/ 2147483646 w 3560"/>
                <a:gd name="T51" fmla="*/ 2147483646 h 1930"/>
                <a:gd name="T52" fmla="*/ 2147483646 w 3560"/>
                <a:gd name="T53" fmla="*/ 2147483646 h 1930"/>
                <a:gd name="T54" fmla="*/ 2147483646 w 3560"/>
                <a:gd name="T55" fmla="*/ 2147483646 h 1930"/>
                <a:gd name="T56" fmla="*/ 2147483646 w 3560"/>
                <a:gd name="T57" fmla="*/ 2147483646 h 1930"/>
                <a:gd name="T58" fmla="*/ 2147483646 w 3560"/>
                <a:gd name="T59" fmla="*/ 2147483646 h 1930"/>
                <a:gd name="T60" fmla="*/ 2147483646 w 3560"/>
                <a:gd name="T61" fmla="*/ 2147483646 h 1930"/>
                <a:gd name="T62" fmla="*/ 2147483646 w 3560"/>
                <a:gd name="T63" fmla="*/ 2147483646 h 1930"/>
                <a:gd name="T64" fmla="*/ 2147483646 w 3560"/>
                <a:gd name="T65" fmla="*/ 2147483646 h 1930"/>
                <a:gd name="T66" fmla="*/ 2147483646 w 3560"/>
                <a:gd name="T67" fmla="*/ 2147483646 h 1930"/>
                <a:gd name="T68" fmla="*/ 2147483646 w 3560"/>
                <a:gd name="T69" fmla="*/ 2147483646 h 1930"/>
                <a:gd name="T70" fmla="*/ 2147483646 w 3560"/>
                <a:gd name="T71" fmla="*/ 2147483646 h 1930"/>
                <a:gd name="T72" fmla="*/ 2147483646 w 3560"/>
                <a:gd name="T73" fmla="*/ 2147483646 h 1930"/>
                <a:gd name="T74" fmla="*/ 2147483646 w 3560"/>
                <a:gd name="T75" fmla="*/ 2147483646 h 1930"/>
                <a:gd name="T76" fmla="*/ 2147483646 w 3560"/>
                <a:gd name="T77" fmla="*/ 2147483646 h 1930"/>
                <a:gd name="T78" fmla="*/ 2147483646 w 3560"/>
                <a:gd name="T79" fmla="*/ 2147483646 h 1930"/>
                <a:gd name="T80" fmla="*/ 2147483646 w 3560"/>
                <a:gd name="T81" fmla="*/ 2147483646 h 1930"/>
                <a:gd name="T82" fmla="*/ 2147483646 w 3560"/>
                <a:gd name="T83" fmla="*/ 2147483646 h 1930"/>
                <a:gd name="T84" fmla="*/ 2147483646 w 3560"/>
                <a:gd name="T85" fmla="*/ 2147483646 h 1930"/>
                <a:gd name="T86" fmla="*/ 2147483646 w 3560"/>
                <a:gd name="T87" fmla="*/ 2147483646 h 1930"/>
                <a:gd name="T88" fmla="*/ 2147483646 w 3560"/>
                <a:gd name="T89" fmla="*/ 2147483646 h 1930"/>
                <a:gd name="T90" fmla="*/ 2147483646 w 3560"/>
                <a:gd name="T91" fmla="*/ 2147483646 h 1930"/>
                <a:gd name="T92" fmla="*/ 2147483646 w 3560"/>
                <a:gd name="T93" fmla="*/ 2147483646 h 1930"/>
                <a:gd name="T94" fmla="*/ 2147483646 w 3560"/>
                <a:gd name="T95" fmla="*/ 2147483646 h 1930"/>
                <a:gd name="T96" fmla="*/ 2147483646 w 3560"/>
                <a:gd name="T97" fmla="*/ 2147483646 h 1930"/>
                <a:gd name="T98" fmla="*/ 2147483646 w 3560"/>
                <a:gd name="T99" fmla="*/ 2147483646 h 1930"/>
                <a:gd name="T100" fmla="*/ 2147483646 w 3560"/>
                <a:gd name="T101" fmla="*/ 2147483646 h 1930"/>
                <a:gd name="T102" fmla="*/ 2147483646 w 3560"/>
                <a:gd name="T103" fmla="*/ 2147483646 h 1930"/>
                <a:gd name="T104" fmla="*/ 2147483646 w 3560"/>
                <a:gd name="T105" fmla="*/ 2147483646 h 1930"/>
                <a:gd name="T106" fmla="*/ 2147483646 w 3560"/>
                <a:gd name="T107" fmla="*/ 2147483646 h 1930"/>
                <a:gd name="T108" fmla="*/ 2147483646 w 3560"/>
                <a:gd name="T109" fmla="*/ 2147483646 h 19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60" h="1930">
                  <a:moveTo>
                    <a:pt x="1985" y="41"/>
                  </a:moveTo>
                  <a:lnTo>
                    <a:pt x="1415" y="2"/>
                  </a:lnTo>
                  <a:lnTo>
                    <a:pt x="1402" y="0"/>
                  </a:lnTo>
                  <a:lnTo>
                    <a:pt x="1389" y="0"/>
                  </a:lnTo>
                  <a:lnTo>
                    <a:pt x="1377" y="2"/>
                  </a:lnTo>
                  <a:lnTo>
                    <a:pt x="1363" y="3"/>
                  </a:lnTo>
                  <a:lnTo>
                    <a:pt x="1351" y="5"/>
                  </a:lnTo>
                  <a:lnTo>
                    <a:pt x="1339" y="7"/>
                  </a:lnTo>
                  <a:lnTo>
                    <a:pt x="1327" y="10"/>
                  </a:lnTo>
                  <a:lnTo>
                    <a:pt x="1315" y="15"/>
                  </a:lnTo>
                  <a:lnTo>
                    <a:pt x="1304" y="19"/>
                  </a:lnTo>
                  <a:lnTo>
                    <a:pt x="1293" y="24"/>
                  </a:lnTo>
                  <a:lnTo>
                    <a:pt x="1282" y="29"/>
                  </a:lnTo>
                  <a:lnTo>
                    <a:pt x="1271" y="35"/>
                  </a:lnTo>
                  <a:lnTo>
                    <a:pt x="1260" y="41"/>
                  </a:lnTo>
                  <a:lnTo>
                    <a:pt x="1250" y="48"/>
                  </a:lnTo>
                  <a:lnTo>
                    <a:pt x="1240" y="56"/>
                  </a:lnTo>
                  <a:lnTo>
                    <a:pt x="1231" y="63"/>
                  </a:lnTo>
                  <a:lnTo>
                    <a:pt x="1222" y="71"/>
                  </a:lnTo>
                  <a:lnTo>
                    <a:pt x="1213" y="80"/>
                  </a:lnTo>
                  <a:lnTo>
                    <a:pt x="1204" y="89"/>
                  </a:lnTo>
                  <a:lnTo>
                    <a:pt x="1197" y="99"/>
                  </a:lnTo>
                  <a:lnTo>
                    <a:pt x="1190" y="109"/>
                  </a:lnTo>
                  <a:lnTo>
                    <a:pt x="1184" y="118"/>
                  </a:lnTo>
                  <a:lnTo>
                    <a:pt x="1177" y="130"/>
                  </a:lnTo>
                  <a:lnTo>
                    <a:pt x="1170" y="141"/>
                  </a:lnTo>
                  <a:lnTo>
                    <a:pt x="1166" y="152"/>
                  </a:lnTo>
                  <a:lnTo>
                    <a:pt x="1160" y="163"/>
                  </a:lnTo>
                  <a:lnTo>
                    <a:pt x="1156" y="175"/>
                  </a:lnTo>
                  <a:lnTo>
                    <a:pt x="1153" y="187"/>
                  </a:lnTo>
                  <a:lnTo>
                    <a:pt x="1149" y="199"/>
                  </a:lnTo>
                  <a:lnTo>
                    <a:pt x="1147" y="211"/>
                  </a:lnTo>
                  <a:lnTo>
                    <a:pt x="1145" y="224"/>
                  </a:lnTo>
                  <a:lnTo>
                    <a:pt x="1144" y="236"/>
                  </a:lnTo>
                  <a:lnTo>
                    <a:pt x="1137" y="335"/>
                  </a:lnTo>
                  <a:lnTo>
                    <a:pt x="320" y="277"/>
                  </a:lnTo>
                  <a:lnTo>
                    <a:pt x="307" y="277"/>
                  </a:lnTo>
                  <a:lnTo>
                    <a:pt x="294" y="277"/>
                  </a:lnTo>
                  <a:lnTo>
                    <a:pt x="281" y="278"/>
                  </a:lnTo>
                  <a:lnTo>
                    <a:pt x="268" y="279"/>
                  </a:lnTo>
                  <a:lnTo>
                    <a:pt x="256" y="282"/>
                  </a:lnTo>
                  <a:lnTo>
                    <a:pt x="244" y="284"/>
                  </a:lnTo>
                  <a:lnTo>
                    <a:pt x="232" y="287"/>
                  </a:lnTo>
                  <a:lnTo>
                    <a:pt x="220" y="291"/>
                  </a:lnTo>
                  <a:lnTo>
                    <a:pt x="209" y="295"/>
                  </a:lnTo>
                  <a:lnTo>
                    <a:pt x="198" y="299"/>
                  </a:lnTo>
                  <a:lnTo>
                    <a:pt x="186" y="305"/>
                  </a:lnTo>
                  <a:lnTo>
                    <a:pt x="176" y="311"/>
                  </a:lnTo>
                  <a:lnTo>
                    <a:pt x="165" y="317"/>
                  </a:lnTo>
                  <a:lnTo>
                    <a:pt x="155" y="325"/>
                  </a:lnTo>
                  <a:lnTo>
                    <a:pt x="145" y="331"/>
                  </a:lnTo>
                  <a:lnTo>
                    <a:pt x="136" y="339"/>
                  </a:lnTo>
                  <a:lnTo>
                    <a:pt x="127" y="348"/>
                  </a:lnTo>
                  <a:lnTo>
                    <a:pt x="118" y="357"/>
                  </a:lnTo>
                  <a:lnTo>
                    <a:pt x="109" y="366"/>
                  </a:lnTo>
                  <a:lnTo>
                    <a:pt x="102" y="374"/>
                  </a:lnTo>
                  <a:lnTo>
                    <a:pt x="95" y="384"/>
                  </a:lnTo>
                  <a:lnTo>
                    <a:pt x="87" y="395"/>
                  </a:lnTo>
                  <a:lnTo>
                    <a:pt x="82" y="405"/>
                  </a:lnTo>
                  <a:lnTo>
                    <a:pt x="75" y="416"/>
                  </a:lnTo>
                  <a:lnTo>
                    <a:pt x="70" y="427"/>
                  </a:lnTo>
                  <a:lnTo>
                    <a:pt x="65" y="439"/>
                  </a:lnTo>
                  <a:lnTo>
                    <a:pt x="61" y="450"/>
                  </a:lnTo>
                  <a:lnTo>
                    <a:pt x="58" y="463"/>
                  </a:lnTo>
                  <a:lnTo>
                    <a:pt x="54" y="475"/>
                  </a:lnTo>
                  <a:lnTo>
                    <a:pt x="52" y="488"/>
                  </a:lnTo>
                  <a:lnTo>
                    <a:pt x="50" y="500"/>
                  </a:lnTo>
                  <a:lnTo>
                    <a:pt x="49" y="513"/>
                  </a:lnTo>
                  <a:lnTo>
                    <a:pt x="1" y="1194"/>
                  </a:lnTo>
                  <a:lnTo>
                    <a:pt x="0" y="1207"/>
                  </a:lnTo>
                  <a:lnTo>
                    <a:pt x="1" y="1219"/>
                  </a:lnTo>
                  <a:lnTo>
                    <a:pt x="1" y="1232"/>
                  </a:lnTo>
                  <a:lnTo>
                    <a:pt x="2" y="1245"/>
                  </a:lnTo>
                  <a:lnTo>
                    <a:pt x="5" y="1258"/>
                  </a:lnTo>
                  <a:lnTo>
                    <a:pt x="8" y="1270"/>
                  </a:lnTo>
                  <a:lnTo>
                    <a:pt x="11" y="1282"/>
                  </a:lnTo>
                  <a:lnTo>
                    <a:pt x="15" y="1293"/>
                  </a:lnTo>
                  <a:lnTo>
                    <a:pt x="19" y="1305"/>
                  </a:lnTo>
                  <a:lnTo>
                    <a:pt x="23" y="1316"/>
                  </a:lnTo>
                  <a:lnTo>
                    <a:pt x="29" y="1327"/>
                  </a:lnTo>
                  <a:lnTo>
                    <a:pt x="34" y="1338"/>
                  </a:lnTo>
                  <a:lnTo>
                    <a:pt x="41" y="1348"/>
                  </a:lnTo>
                  <a:lnTo>
                    <a:pt x="49" y="1358"/>
                  </a:lnTo>
                  <a:lnTo>
                    <a:pt x="55" y="1368"/>
                  </a:lnTo>
                  <a:lnTo>
                    <a:pt x="63" y="1378"/>
                  </a:lnTo>
                  <a:lnTo>
                    <a:pt x="72" y="1387"/>
                  </a:lnTo>
                  <a:lnTo>
                    <a:pt x="81" y="1396"/>
                  </a:lnTo>
                  <a:lnTo>
                    <a:pt x="90" y="1403"/>
                  </a:lnTo>
                  <a:lnTo>
                    <a:pt x="98" y="1411"/>
                  </a:lnTo>
                  <a:lnTo>
                    <a:pt x="108" y="1419"/>
                  </a:lnTo>
                  <a:lnTo>
                    <a:pt x="119" y="1425"/>
                  </a:lnTo>
                  <a:lnTo>
                    <a:pt x="129" y="1432"/>
                  </a:lnTo>
                  <a:lnTo>
                    <a:pt x="140" y="1438"/>
                  </a:lnTo>
                  <a:lnTo>
                    <a:pt x="151" y="1443"/>
                  </a:lnTo>
                  <a:lnTo>
                    <a:pt x="162" y="1447"/>
                  </a:lnTo>
                  <a:lnTo>
                    <a:pt x="174" y="1452"/>
                  </a:lnTo>
                  <a:lnTo>
                    <a:pt x="187" y="1456"/>
                  </a:lnTo>
                  <a:lnTo>
                    <a:pt x="199" y="1460"/>
                  </a:lnTo>
                  <a:lnTo>
                    <a:pt x="212" y="1462"/>
                  </a:lnTo>
                  <a:lnTo>
                    <a:pt x="224" y="1463"/>
                  </a:lnTo>
                  <a:lnTo>
                    <a:pt x="237" y="1465"/>
                  </a:lnTo>
                  <a:lnTo>
                    <a:pt x="1059" y="1521"/>
                  </a:lnTo>
                  <a:lnTo>
                    <a:pt x="1052" y="1618"/>
                  </a:lnTo>
                  <a:lnTo>
                    <a:pt x="1051" y="1632"/>
                  </a:lnTo>
                  <a:lnTo>
                    <a:pt x="1051" y="1645"/>
                  </a:lnTo>
                  <a:lnTo>
                    <a:pt x="1052" y="1658"/>
                  </a:lnTo>
                  <a:lnTo>
                    <a:pt x="1053" y="1670"/>
                  </a:lnTo>
                  <a:lnTo>
                    <a:pt x="1056" y="1682"/>
                  </a:lnTo>
                  <a:lnTo>
                    <a:pt x="1058" y="1694"/>
                  </a:lnTo>
                  <a:lnTo>
                    <a:pt x="1061" y="1707"/>
                  </a:lnTo>
                  <a:lnTo>
                    <a:pt x="1066" y="1719"/>
                  </a:lnTo>
                  <a:lnTo>
                    <a:pt x="1070" y="1731"/>
                  </a:lnTo>
                  <a:lnTo>
                    <a:pt x="1074" y="1742"/>
                  </a:lnTo>
                  <a:lnTo>
                    <a:pt x="1080" y="1753"/>
                  </a:lnTo>
                  <a:lnTo>
                    <a:pt x="1085" y="1764"/>
                  </a:lnTo>
                  <a:lnTo>
                    <a:pt x="1092" y="1774"/>
                  </a:lnTo>
                  <a:lnTo>
                    <a:pt x="1099" y="1784"/>
                  </a:lnTo>
                  <a:lnTo>
                    <a:pt x="1106" y="1794"/>
                  </a:lnTo>
                  <a:lnTo>
                    <a:pt x="1114" y="1804"/>
                  </a:lnTo>
                  <a:lnTo>
                    <a:pt x="1122" y="1812"/>
                  </a:lnTo>
                  <a:lnTo>
                    <a:pt x="1131" y="1821"/>
                  </a:lnTo>
                  <a:lnTo>
                    <a:pt x="1141" y="1829"/>
                  </a:lnTo>
                  <a:lnTo>
                    <a:pt x="1149" y="1837"/>
                  </a:lnTo>
                  <a:lnTo>
                    <a:pt x="1159" y="1844"/>
                  </a:lnTo>
                  <a:lnTo>
                    <a:pt x="1169" y="1851"/>
                  </a:lnTo>
                  <a:lnTo>
                    <a:pt x="1180" y="1858"/>
                  </a:lnTo>
                  <a:lnTo>
                    <a:pt x="1191" y="1863"/>
                  </a:lnTo>
                  <a:lnTo>
                    <a:pt x="1202" y="1869"/>
                  </a:lnTo>
                  <a:lnTo>
                    <a:pt x="1213" y="1873"/>
                  </a:lnTo>
                  <a:lnTo>
                    <a:pt x="1225" y="1878"/>
                  </a:lnTo>
                  <a:lnTo>
                    <a:pt x="1238" y="1882"/>
                  </a:lnTo>
                  <a:lnTo>
                    <a:pt x="1250" y="1884"/>
                  </a:lnTo>
                  <a:lnTo>
                    <a:pt x="1262" y="1887"/>
                  </a:lnTo>
                  <a:lnTo>
                    <a:pt x="1275" y="1889"/>
                  </a:lnTo>
                  <a:lnTo>
                    <a:pt x="1288" y="1890"/>
                  </a:lnTo>
                  <a:lnTo>
                    <a:pt x="1854" y="1929"/>
                  </a:lnTo>
                  <a:lnTo>
                    <a:pt x="1866" y="1930"/>
                  </a:lnTo>
                  <a:lnTo>
                    <a:pt x="1879" y="1930"/>
                  </a:lnTo>
                  <a:lnTo>
                    <a:pt x="1893" y="1929"/>
                  </a:lnTo>
                  <a:lnTo>
                    <a:pt x="1905" y="1928"/>
                  </a:lnTo>
                  <a:lnTo>
                    <a:pt x="1917" y="1926"/>
                  </a:lnTo>
                  <a:lnTo>
                    <a:pt x="1930" y="1923"/>
                  </a:lnTo>
                  <a:lnTo>
                    <a:pt x="1941" y="1921"/>
                  </a:lnTo>
                  <a:lnTo>
                    <a:pt x="1953" y="1916"/>
                  </a:lnTo>
                  <a:lnTo>
                    <a:pt x="1965" y="1912"/>
                  </a:lnTo>
                  <a:lnTo>
                    <a:pt x="1976" y="1907"/>
                  </a:lnTo>
                  <a:lnTo>
                    <a:pt x="1987" y="1902"/>
                  </a:lnTo>
                  <a:lnTo>
                    <a:pt x="1998" y="1896"/>
                  </a:lnTo>
                  <a:lnTo>
                    <a:pt x="2008" y="1890"/>
                  </a:lnTo>
                  <a:lnTo>
                    <a:pt x="2018" y="1883"/>
                  </a:lnTo>
                  <a:lnTo>
                    <a:pt x="2028" y="1875"/>
                  </a:lnTo>
                  <a:lnTo>
                    <a:pt x="2038" y="1868"/>
                  </a:lnTo>
                  <a:lnTo>
                    <a:pt x="2047" y="1859"/>
                  </a:lnTo>
                  <a:lnTo>
                    <a:pt x="2056" y="1851"/>
                  </a:lnTo>
                  <a:lnTo>
                    <a:pt x="2064" y="1841"/>
                  </a:lnTo>
                  <a:lnTo>
                    <a:pt x="2071" y="1832"/>
                  </a:lnTo>
                  <a:lnTo>
                    <a:pt x="2079" y="1822"/>
                  </a:lnTo>
                  <a:lnTo>
                    <a:pt x="2086" y="1812"/>
                  </a:lnTo>
                  <a:lnTo>
                    <a:pt x="2092" y="1801"/>
                  </a:lnTo>
                  <a:lnTo>
                    <a:pt x="2098" y="1790"/>
                  </a:lnTo>
                  <a:lnTo>
                    <a:pt x="2103" y="1779"/>
                  </a:lnTo>
                  <a:lnTo>
                    <a:pt x="2108" y="1768"/>
                  </a:lnTo>
                  <a:lnTo>
                    <a:pt x="2112" y="1756"/>
                  </a:lnTo>
                  <a:lnTo>
                    <a:pt x="2116" y="1744"/>
                  </a:lnTo>
                  <a:lnTo>
                    <a:pt x="2119" y="1732"/>
                  </a:lnTo>
                  <a:lnTo>
                    <a:pt x="2122" y="1720"/>
                  </a:lnTo>
                  <a:lnTo>
                    <a:pt x="2123" y="1707"/>
                  </a:lnTo>
                  <a:lnTo>
                    <a:pt x="2125" y="1693"/>
                  </a:lnTo>
                  <a:lnTo>
                    <a:pt x="2221" y="311"/>
                  </a:lnTo>
                  <a:lnTo>
                    <a:pt x="2221" y="298"/>
                  </a:lnTo>
                  <a:lnTo>
                    <a:pt x="2221" y="285"/>
                  </a:lnTo>
                  <a:lnTo>
                    <a:pt x="2220" y="272"/>
                  </a:lnTo>
                  <a:lnTo>
                    <a:pt x="2219" y="260"/>
                  </a:lnTo>
                  <a:lnTo>
                    <a:pt x="2217" y="246"/>
                  </a:lnTo>
                  <a:lnTo>
                    <a:pt x="2215" y="234"/>
                  </a:lnTo>
                  <a:lnTo>
                    <a:pt x="2211" y="222"/>
                  </a:lnTo>
                  <a:lnTo>
                    <a:pt x="2208" y="210"/>
                  </a:lnTo>
                  <a:lnTo>
                    <a:pt x="2204" y="199"/>
                  </a:lnTo>
                  <a:lnTo>
                    <a:pt x="2199" y="188"/>
                  </a:lnTo>
                  <a:lnTo>
                    <a:pt x="2194" y="176"/>
                  </a:lnTo>
                  <a:lnTo>
                    <a:pt x="2187" y="166"/>
                  </a:lnTo>
                  <a:lnTo>
                    <a:pt x="2180" y="155"/>
                  </a:lnTo>
                  <a:lnTo>
                    <a:pt x="2174" y="145"/>
                  </a:lnTo>
                  <a:lnTo>
                    <a:pt x="2167" y="135"/>
                  </a:lnTo>
                  <a:lnTo>
                    <a:pt x="2158" y="126"/>
                  </a:lnTo>
                  <a:lnTo>
                    <a:pt x="2151" y="117"/>
                  </a:lnTo>
                  <a:lnTo>
                    <a:pt x="2142" y="109"/>
                  </a:lnTo>
                  <a:lnTo>
                    <a:pt x="2133" y="101"/>
                  </a:lnTo>
                  <a:lnTo>
                    <a:pt x="2123" y="93"/>
                  </a:lnTo>
                  <a:lnTo>
                    <a:pt x="2113" y="85"/>
                  </a:lnTo>
                  <a:lnTo>
                    <a:pt x="2103" y="79"/>
                  </a:lnTo>
                  <a:lnTo>
                    <a:pt x="2093" y="73"/>
                  </a:lnTo>
                  <a:lnTo>
                    <a:pt x="2082" y="67"/>
                  </a:lnTo>
                  <a:lnTo>
                    <a:pt x="2071" y="62"/>
                  </a:lnTo>
                  <a:lnTo>
                    <a:pt x="2059" y="57"/>
                  </a:lnTo>
                  <a:lnTo>
                    <a:pt x="2048" y="53"/>
                  </a:lnTo>
                  <a:lnTo>
                    <a:pt x="2036" y="49"/>
                  </a:lnTo>
                  <a:lnTo>
                    <a:pt x="2023" y="47"/>
                  </a:lnTo>
                  <a:lnTo>
                    <a:pt x="2011" y="43"/>
                  </a:lnTo>
                  <a:lnTo>
                    <a:pt x="1997" y="42"/>
                  </a:lnTo>
                  <a:lnTo>
                    <a:pt x="1985" y="41"/>
                  </a:lnTo>
                  <a:close/>
                  <a:moveTo>
                    <a:pt x="2930" y="1644"/>
                  </a:moveTo>
                  <a:lnTo>
                    <a:pt x="2901" y="1640"/>
                  </a:lnTo>
                  <a:lnTo>
                    <a:pt x="2871" y="1636"/>
                  </a:lnTo>
                  <a:lnTo>
                    <a:pt x="2842" y="1631"/>
                  </a:lnTo>
                  <a:lnTo>
                    <a:pt x="2813" y="1623"/>
                  </a:lnTo>
                  <a:lnTo>
                    <a:pt x="2785" y="1615"/>
                  </a:lnTo>
                  <a:lnTo>
                    <a:pt x="2758" y="1605"/>
                  </a:lnTo>
                  <a:lnTo>
                    <a:pt x="2731" y="1594"/>
                  </a:lnTo>
                  <a:lnTo>
                    <a:pt x="2705" y="1582"/>
                  </a:lnTo>
                  <a:lnTo>
                    <a:pt x="2680" y="1568"/>
                  </a:lnTo>
                  <a:lnTo>
                    <a:pt x="2656" y="1553"/>
                  </a:lnTo>
                  <a:lnTo>
                    <a:pt x="2631" y="1538"/>
                  </a:lnTo>
                  <a:lnTo>
                    <a:pt x="2609" y="1520"/>
                  </a:lnTo>
                  <a:lnTo>
                    <a:pt x="2587" y="1503"/>
                  </a:lnTo>
                  <a:lnTo>
                    <a:pt x="2566" y="1484"/>
                  </a:lnTo>
                  <a:lnTo>
                    <a:pt x="2547" y="1464"/>
                  </a:lnTo>
                  <a:lnTo>
                    <a:pt x="2528" y="1443"/>
                  </a:lnTo>
                  <a:lnTo>
                    <a:pt x="2509" y="1421"/>
                  </a:lnTo>
                  <a:lnTo>
                    <a:pt x="2493" y="1398"/>
                  </a:lnTo>
                  <a:lnTo>
                    <a:pt x="2476" y="1375"/>
                  </a:lnTo>
                  <a:lnTo>
                    <a:pt x="2462" y="1350"/>
                  </a:lnTo>
                  <a:lnTo>
                    <a:pt x="2448" y="1326"/>
                  </a:lnTo>
                  <a:lnTo>
                    <a:pt x="2435" y="1301"/>
                  </a:lnTo>
                  <a:lnTo>
                    <a:pt x="2424" y="1274"/>
                  </a:lnTo>
                  <a:lnTo>
                    <a:pt x="2414" y="1248"/>
                  </a:lnTo>
                  <a:lnTo>
                    <a:pt x="2405" y="1220"/>
                  </a:lnTo>
                  <a:lnTo>
                    <a:pt x="2399" y="1192"/>
                  </a:lnTo>
                  <a:lnTo>
                    <a:pt x="2392" y="1164"/>
                  </a:lnTo>
                  <a:lnTo>
                    <a:pt x="2388" y="1134"/>
                  </a:lnTo>
                  <a:lnTo>
                    <a:pt x="2384" y="1106"/>
                  </a:lnTo>
                  <a:lnTo>
                    <a:pt x="2383" y="1076"/>
                  </a:lnTo>
                  <a:lnTo>
                    <a:pt x="2383" y="1046"/>
                  </a:lnTo>
                  <a:lnTo>
                    <a:pt x="2384" y="1015"/>
                  </a:lnTo>
                  <a:lnTo>
                    <a:pt x="2387" y="985"/>
                  </a:lnTo>
                  <a:lnTo>
                    <a:pt x="2391" y="956"/>
                  </a:lnTo>
                  <a:lnTo>
                    <a:pt x="2398" y="927"/>
                  </a:lnTo>
                  <a:lnTo>
                    <a:pt x="2404" y="898"/>
                  </a:lnTo>
                  <a:lnTo>
                    <a:pt x="2413" y="870"/>
                  </a:lnTo>
                  <a:lnTo>
                    <a:pt x="2423" y="843"/>
                  </a:lnTo>
                  <a:lnTo>
                    <a:pt x="2434" y="817"/>
                  </a:lnTo>
                  <a:lnTo>
                    <a:pt x="2446" y="790"/>
                  </a:lnTo>
                  <a:lnTo>
                    <a:pt x="2459" y="765"/>
                  </a:lnTo>
                  <a:lnTo>
                    <a:pt x="2475" y="740"/>
                  </a:lnTo>
                  <a:lnTo>
                    <a:pt x="2490" y="717"/>
                  </a:lnTo>
                  <a:lnTo>
                    <a:pt x="2507" y="694"/>
                  </a:lnTo>
                  <a:lnTo>
                    <a:pt x="2526" y="672"/>
                  </a:lnTo>
                  <a:lnTo>
                    <a:pt x="2544" y="651"/>
                  </a:lnTo>
                  <a:lnTo>
                    <a:pt x="2564" y="631"/>
                  </a:lnTo>
                  <a:lnTo>
                    <a:pt x="2585" y="613"/>
                  </a:lnTo>
                  <a:lnTo>
                    <a:pt x="2607" y="594"/>
                  </a:lnTo>
                  <a:lnTo>
                    <a:pt x="2629" y="577"/>
                  </a:lnTo>
                  <a:lnTo>
                    <a:pt x="2652" y="561"/>
                  </a:lnTo>
                  <a:lnTo>
                    <a:pt x="2677" y="546"/>
                  </a:lnTo>
                  <a:lnTo>
                    <a:pt x="2702" y="533"/>
                  </a:lnTo>
                  <a:lnTo>
                    <a:pt x="2727" y="520"/>
                  </a:lnTo>
                  <a:lnTo>
                    <a:pt x="2754" y="509"/>
                  </a:lnTo>
                  <a:lnTo>
                    <a:pt x="2780" y="499"/>
                  </a:lnTo>
                  <a:lnTo>
                    <a:pt x="2808" y="490"/>
                  </a:lnTo>
                  <a:lnTo>
                    <a:pt x="2835" y="484"/>
                  </a:lnTo>
                  <a:lnTo>
                    <a:pt x="2864" y="477"/>
                  </a:lnTo>
                  <a:lnTo>
                    <a:pt x="2893" y="472"/>
                  </a:lnTo>
                  <a:lnTo>
                    <a:pt x="2923" y="469"/>
                  </a:lnTo>
                  <a:lnTo>
                    <a:pt x="2952" y="468"/>
                  </a:lnTo>
                  <a:lnTo>
                    <a:pt x="2982" y="468"/>
                  </a:lnTo>
                  <a:lnTo>
                    <a:pt x="3012" y="469"/>
                  </a:lnTo>
                  <a:lnTo>
                    <a:pt x="3043" y="471"/>
                  </a:lnTo>
                  <a:lnTo>
                    <a:pt x="3073" y="476"/>
                  </a:lnTo>
                  <a:lnTo>
                    <a:pt x="3101" y="482"/>
                  </a:lnTo>
                  <a:lnTo>
                    <a:pt x="3130" y="489"/>
                  </a:lnTo>
                  <a:lnTo>
                    <a:pt x="3157" y="498"/>
                  </a:lnTo>
                  <a:lnTo>
                    <a:pt x="3185" y="508"/>
                  </a:lnTo>
                  <a:lnTo>
                    <a:pt x="3212" y="519"/>
                  </a:lnTo>
                  <a:lnTo>
                    <a:pt x="3238" y="531"/>
                  </a:lnTo>
                  <a:lnTo>
                    <a:pt x="3263" y="544"/>
                  </a:lnTo>
                  <a:lnTo>
                    <a:pt x="3288" y="560"/>
                  </a:lnTo>
                  <a:lnTo>
                    <a:pt x="3311" y="575"/>
                  </a:lnTo>
                  <a:lnTo>
                    <a:pt x="3334" y="593"/>
                  </a:lnTo>
                  <a:lnTo>
                    <a:pt x="3356" y="610"/>
                  </a:lnTo>
                  <a:lnTo>
                    <a:pt x="3377" y="629"/>
                  </a:lnTo>
                  <a:lnTo>
                    <a:pt x="3397" y="649"/>
                  </a:lnTo>
                  <a:lnTo>
                    <a:pt x="3416" y="670"/>
                  </a:lnTo>
                  <a:lnTo>
                    <a:pt x="3433" y="692"/>
                  </a:lnTo>
                  <a:lnTo>
                    <a:pt x="3451" y="714"/>
                  </a:lnTo>
                  <a:lnTo>
                    <a:pt x="3466" y="737"/>
                  </a:lnTo>
                  <a:lnTo>
                    <a:pt x="3481" y="761"/>
                  </a:lnTo>
                  <a:lnTo>
                    <a:pt x="3495" y="787"/>
                  </a:lnTo>
                  <a:lnTo>
                    <a:pt x="3507" y="812"/>
                  </a:lnTo>
                  <a:lnTo>
                    <a:pt x="3518" y="839"/>
                  </a:lnTo>
                  <a:lnTo>
                    <a:pt x="3528" y="865"/>
                  </a:lnTo>
                  <a:lnTo>
                    <a:pt x="3537" y="893"/>
                  </a:lnTo>
                  <a:lnTo>
                    <a:pt x="3545" y="920"/>
                  </a:lnTo>
                  <a:lnTo>
                    <a:pt x="3550" y="949"/>
                  </a:lnTo>
                  <a:lnTo>
                    <a:pt x="3554" y="978"/>
                  </a:lnTo>
                  <a:lnTo>
                    <a:pt x="3558" y="1007"/>
                  </a:lnTo>
                  <a:lnTo>
                    <a:pt x="3560" y="1037"/>
                  </a:lnTo>
                  <a:lnTo>
                    <a:pt x="3560" y="1067"/>
                  </a:lnTo>
                  <a:lnTo>
                    <a:pt x="3559" y="1097"/>
                  </a:lnTo>
                  <a:lnTo>
                    <a:pt x="3556" y="1128"/>
                  </a:lnTo>
                  <a:lnTo>
                    <a:pt x="3551" y="1157"/>
                  </a:lnTo>
                  <a:lnTo>
                    <a:pt x="3546" y="1186"/>
                  </a:lnTo>
                  <a:lnTo>
                    <a:pt x="3538" y="1215"/>
                  </a:lnTo>
                  <a:lnTo>
                    <a:pt x="3530" y="1242"/>
                  </a:lnTo>
                  <a:lnTo>
                    <a:pt x="3520" y="1270"/>
                  </a:lnTo>
                  <a:lnTo>
                    <a:pt x="3509" y="1296"/>
                  </a:lnTo>
                  <a:lnTo>
                    <a:pt x="3496" y="1323"/>
                  </a:lnTo>
                  <a:lnTo>
                    <a:pt x="3483" y="1348"/>
                  </a:lnTo>
                  <a:lnTo>
                    <a:pt x="3468" y="1372"/>
                  </a:lnTo>
                  <a:lnTo>
                    <a:pt x="3452" y="1396"/>
                  </a:lnTo>
                  <a:lnTo>
                    <a:pt x="3435" y="1419"/>
                  </a:lnTo>
                  <a:lnTo>
                    <a:pt x="3418" y="1441"/>
                  </a:lnTo>
                  <a:lnTo>
                    <a:pt x="3399" y="1462"/>
                  </a:lnTo>
                  <a:lnTo>
                    <a:pt x="3379" y="1482"/>
                  </a:lnTo>
                  <a:lnTo>
                    <a:pt x="3358" y="1500"/>
                  </a:lnTo>
                  <a:lnTo>
                    <a:pt x="3336" y="1518"/>
                  </a:lnTo>
                  <a:lnTo>
                    <a:pt x="3313" y="1536"/>
                  </a:lnTo>
                  <a:lnTo>
                    <a:pt x="3290" y="1551"/>
                  </a:lnTo>
                  <a:lnTo>
                    <a:pt x="3266" y="1567"/>
                  </a:lnTo>
                  <a:lnTo>
                    <a:pt x="3241" y="1580"/>
                  </a:lnTo>
                  <a:lnTo>
                    <a:pt x="3216" y="1592"/>
                  </a:lnTo>
                  <a:lnTo>
                    <a:pt x="3189" y="1603"/>
                  </a:lnTo>
                  <a:lnTo>
                    <a:pt x="3162" y="1613"/>
                  </a:lnTo>
                  <a:lnTo>
                    <a:pt x="3135" y="1622"/>
                  </a:lnTo>
                  <a:lnTo>
                    <a:pt x="3107" y="1629"/>
                  </a:lnTo>
                  <a:lnTo>
                    <a:pt x="3079" y="1635"/>
                  </a:lnTo>
                  <a:lnTo>
                    <a:pt x="3049" y="1639"/>
                  </a:lnTo>
                  <a:lnTo>
                    <a:pt x="3021" y="1643"/>
                  </a:lnTo>
                  <a:lnTo>
                    <a:pt x="2991" y="1645"/>
                  </a:lnTo>
                  <a:lnTo>
                    <a:pt x="2961" y="1645"/>
                  </a:lnTo>
                  <a:lnTo>
                    <a:pt x="2930" y="1644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1" name="Freeform 18"/>
            <p:cNvSpPr>
              <a:spLocks noEditPoints="1"/>
            </p:cNvSpPr>
            <p:nvPr/>
          </p:nvSpPr>
          <p:spPr bwMode="auto">
            <a:xfrm>
              <a:off x="6034170" y="1404857"/>
              <a:ext cx="371967" cy="265125"/>
            </a:xfrm>
            <a:custGeom>
              <a:avLst/>
              <a:gdLst>
                <a:gd name="T0" fmla="*/ 2147483646 w 3385"/>
                <a:gd name="T1" fmla="*/ 2147483646 h 2412"/>
                <a:gd name="T2" fmla="*/ 2147483646 w 3385"/>
                <a:gd name="T3" fmla="*/ 2147483646 h 2412"/>
                <a:gd name="T4" fmla="*/ 2147483646 w 3385"/>
                <a:gd name="T5" fmla="*/ 2147483646 h 2412"/>
                <a:gd name="T6" fmla="*/ 2147483646 w 3385"/>
                <a:gd name="T7" fmla="*/ 2147483646 h 2412"/>
                <a:gd name="T8" fmla="*/ 2147483646 w 3385"/>
                <a:gd name="T9" fmla="*/ 2147483646 h 2412"/>
                <a:gd name="T10" fmla="*/ 2147483646 w 3385"/>
                <a:gd name="T11" fmla="*/ 2147483646 h 2412"/>
                <a:gd name="T12" fmla="*/ 2147483646 w 3385"/>
                <a:gd name="T13" fmla="*/ 584344513 h 2412"/>
                <a:gd name="T14" fmla="*/ 2147483646 w 3385"/>
                <a:gd name="T15" fmla="*/ 146086073 h 2412"/>
                <a:gd name="T16" fmla="*/ 2147483646 w 3385"/>
                <a:gd name="T17" fmla="*/ 2147483646 h 2412"/>
                <a:gd name="T18" fmla="*/ 2147483646 w 3385"/>
                <a:gd name="T19" fmla="*/ 2147483646 h 2412"/>
                <a:gd name="T20" fmla="*/ 2147483646 w 3385"/>
                <a:gd name="T21" fmla="*/ 2147483646 h 2412"/>
                <a:gd name="T22" fmla="*/ 2040767880 w 3385"/>
                <a:gd name="T23" fmla="*/ 2147483646 h 2412"/>
                <a:gd name="T24" fmla="*/ 0 w 3385"/>
                <a:gd name="T25" fmla="*/ 2147483646 h 2412"/>
                <a:gd name="T26" fmla="*/ 1020383940 w 3385"/>
                <a:gd name="T27" fmla="*/ 2147483646 h 2412"/>
                <a:gd name="T28" fmla="*/ 2147483646 w 3385"/>
                <a:gd name="T29" fmla="*/ 2147483646 h 2412"/>
                <a:gd name="T30" fmla="*/ 2147483646 w 3385"/>
                <a:gd name="T31" fmla="*/ 2147483646 h 2412"/>
                <a:gd name="T32" fmla="*/ 2147483646 w 3385"/>
                <a:gd name="T33" fmla="*/ 2147483646 h 2412"/>
                <a:gd name="T34" fmla="*/ 2147483646 w 3385"/>
                <a:gd name="T35" fmla="*/ 2147483646 h 2412"/>
                <a:gd name="T36" fmla="*/ 2147483646 w 3385"/>
                <a:gd name="T37" fmla="*/ 2147483646 h 2412"/>
                <a:gd name="T38" fmla="*/ 2147483646 w 3385"/>
                <a:gd name="T39" fmla="*/ 2147483646 h 2412"/>
                <a:gd name="T40" fmla="*/ 2147483646 w 3385"/>
                <a:gd name="T41" fmla="*/ 2147483646 h 2412"/>
                <a:gd name="T42" fmla="*/ 2147483646 w 3385"/>
                <a:gd name="T43" fmla="*/ 2147483646 h 2412"/>
                <a:gd name="T44" fmla="*/ 2147483646 w 3385"/>
                <a:gd name="T45" fmla="*/ 2147483646 h 2412"/>
                <a:gd name="T46" fmla="*/ 2147483646 w 3385"/>
                <a:gd name="T47" fmla="*/ 2147483646 h 2412"/>
                <a:gd name="T48" fmla="*/ 2147483646 w 3385"/>
                <a:gd name="T49" fmla="*/ 2147483646 h 2412"/>
                <a:gd name="T50" fmla="*/ 2147483646 w 3385"/>
                <a:gd name="T51" fmla="*/ 2147483646 h 2412"/>
                <a:gd name="T52" fmla="*/ 2147483646 w 3385"/>
                <a:gd name="T53" fmla="*/ 2147483646 h 2412"/>
                <a:gd name="T54" fmla="*/ 2147483646 w 3385"/>
                <a:gd name="T55" fmla="*/ 2147483646 h 2412"/>
                <a:gd name="T56" fmla="*/ 2147483646 w 3385"/>
                <a:gd name="T57" fmla="*/ 2147483646 h 2412"/>
                <a:gd name="T58" fmla="*/ 2147483646 w 3385"/>
                <a:gd name="T59" fmla="*/ 2147483646 h 2412"/>
                <a:gd name="T60" fmla="*/ 2147483646 w 3385"/>
                <a:gd name="T61" fmla="*/ 2147483646 h 2412"/>
                <a:gd name="T62" fmla="*/ 2147483646 w 3385"/>
                <a:gd name="T63" fmla="*/ 2147483646 h 2412"/>
                <a:gd name="T64" fmla="*/ 2147483646 w 3385"/>
                <a:gd name="T65" fmla="*/ 2147483646 h 2412"/>
                <a:gd name="T66" fmla="*/ 2147483646 w 3385"/>
                <a:gd name="T67" fmla="*/ 2147483646 h 2412"/>
                <a:gd name="T68" fmla="*/ 2147483646 w 3385"/>
                <a:gd name="T69" fmla="*/ 2147483646 h 2412"/>
                <a:gd name="T70" fmla="*/ 2147483646 w 3385"/>
                <a:gd name="T71" fmla="*/ 2147483646 h 2412"/>
                <a:gd name="T72" fmla="*/ 2147483646 w 3385"/>
                <a:gd name="T73" fmla="*/ 2147483646 h 2412"/>
                <a:gd name="T74" fmla="*/ 2147483646 w 3385"/>
                <a:gd name="T75" fmla="*/ 2147483646 h 2412"/>
                <a:gd name="T76" fmla="*/ 2147483646 w 3385"/>
                <a:gd name="T77" fmla="*/ 2147483646 h 2412"/>
                <a:gd name="T78" fmla="*/ 2147483646 w 3385"/>
                <a:gd name="T79" fmla="*/ 2147483646 h 2412"/>
                <a:gd name="T80" fmla="*/ 2147483646 w 3385"/>
                <a:gd name="T81" fmla="*/ 2147483646 h 2412"/>
                <a:gd name="T82" fmla="*/ 2147483646 w 3385"/>
                <a:gd name="T83" fmla="*/ 2147483646 h 2412"/>
                <a:gd name="T84" fmla="*/ 2147483646 w 3385"/>
                <a:gd name="T85" fmla="*/ 2147483646 h 2412"/>
                <a:gd name="T86" fmla="*/ 2147483646 w 3385"/>
                <a:gd name="T87" fmla="*/ 2147483646 h 2412"/>
                <a:gd name="T88" fmla="*/ 2147483646 w 3385"/>
                <a:gd name="T89" fmla="*/ 2147483646 h 2412"/>
                <a:gd name="T90" fmla="*/ 2147483646 w 3385"/>
                <a:gd name="T91" fmla="*/ 2147483646 h 2412"/>
                <a:gd name="T92" fmla="*/ 2147483646 w 3385"/>
                <a:gd name="T93" fmla="*/ 2147483646 h 2412"/>
                <a:gd name="T94" fmla="*/ 2147483646 w 3385"/>
                <a:gd name="T95" fmla="*/ 2147483646 h 2412"/>
                <a:gd name="T96" fmla="*/ 2147483646 w 3385"/>
                <a:gd name="T97" fmla="*/ 2147483646 h 2412"/>
                <a:gd name="T98" fmla="*/ 2147483646 w 3385"/>
                <a:gd name="T99" fmla="*/ 2147483646 h 2412"/>
                <a:gd name="T100" fmla="*/ 2147483646 w 3385"/>
                <a:gd name="T101" fmla="*/ 2147483646 h 2412"/>
                <a:gd name="T102" fmla="*/ 2147483646 w 3385"/>
                <a:gd name="T103" fmla="*/ 2147483646 h 2412"/>
                <a:gd name="T104" fmla="*/ 2147483646 w 3385"/>
                <a:gd name="T105" fmla="*/ 2147483646 h 2412"/>
                <a:gd name="T106" fmla="*/ 2147483646 w 3385"/>
                <a:gd name="T107" fmla="*/ 2147483646 h 2412"/>
                <a:gd name="T108" fmla="*/ 2147483646 w 3385"/>
                <a:gd name="T109" fmla="*/ 2147483646 h 241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385" h="2412">
                  <a:moveTo>
                    <a:pt x="2311" y="493"/>
                  </a:moveTo>
                  <a:lnTo>
                    <a:pt x="1806" y="224"/>
                  </a:lnTo>
                  <a:lnTo>
                    <a:pt x="1795" y="218"/>
                  </a:lnTo>
                  <a:lnTo>
                    <a:pt x="1783" y="213"/>
                  </a:lnTo>
                  <a:lnTo>
                    <a:pt x="1771" y="208"/>
                  </a:lnTo>
                  <a:lnTo>
                    <a:pt x="1759" y="205"/>
                  </a:lnTo>
                  <a:lnTo>
                    <a:pt x="1746" y="202"/>
                  </a:lnTo>
                  <a:lnTo>
                    <a:pt x="1734" y="200"/>
                  </a:lnTo>
                  <a:lnTo>
                    <a:pt x="1722" y="197"/>
                  </a:lnTo>
                  <a:lnTo>
                    <a:pt x="1710" y="195"/>
                  </a:lnTo>
                  <a:lnTo>
                    <a:pt x="1698" y="195"/>
                  </a:lnTo>
                  <a:lnTo>
                    <a:pt x="1686" y="195"/>
                  </a:lnTo>
                  <a:lnTo>
                    <a:pt x="1672" y="195"/>
                  </a:lnTo>
                  <a:lnTo>
                    <a:pt x="1660" y="196"/>
                  </a:lnTo>
                  <a:lnTo>
                    <a:pt x="1648" y="197"/>
                  </a:lnTo>
                  <a:lnTo>
                    <a:pt x="1636" y="200"/>
                  </a:lnTo>
                  <a:lnTo>
                    <a:pt x="1625" y="203"/>
                  </a:lnTo>
                  <a:lnTo>
                    <a:pt x="1613" y="206"/>
                  </a:lnTo>
                  <a:lnTo>
                    <a:pt x="1602" y="210"/>
                  </a:lnTo>
                  <a:lnTo>
                    <a:pt x="1590" y="214"/>
                  </a:lnTo>
                  <a:lnTo>
                    <a:pt x="1579" y="220"/>
                  </a:lnTo>
                  <a:lnTo>
                    <a:pt x="1568" y="225"/>
                  </a:lnTo>
                  <a:lnTo>
                    <a:pt x="1557" y="231"/>
                  </a:lnTo>
                  <a:lnTo>
                    <a:pt x="1547" y="237"/>
                  </a:lnTo>
                  <a:lnTo>
                    <a:pt x="1537" y="244"/>
                  </a:lnTo>
                  <a:lnTo>
                    <a:pt x="1527" y="251"/>
                  </a:lnTo>
                  <a:lnTo>
                    <a:pt x="1517" y="259"/>
                  </a:lnTo>
                  <a:lnTo>
                    <a:pt x="1508" y="268"/>
                  </a:lnTo>
                  <a:lnTo>
                    <a:pt x="1499" y="277"/>
                  </a:lnTo>
                  <a:lnTo>
                    <a:pt x="1492" y="287"/>
                  </a:lnTo>
                  <a:lnTo>
                    <a:pt x="1484" y="297"/>
                  </a:lnTo>
                  <a:lnTo>
                    <a:pt x="1476" y="307"/>
                  </a:lnTo>
                  <a:lnTo>
                    <a:pt x="1470" y="318"/>
                  </a:lnTo>
                  <a:lnTo>
                    <a:pt x="1463" y="329"/>
                  </a:lnTo>
                  <a:lnTo>
                    <a:pt x="1417" y="415"/>
                  </a:lnTo>
                  <a:lnTo>
                    <a:pt x="694" y="30"/>
                  </a:lnTo>
                  <a:lnTo>
                    <a:pt x="682" y="24"/>
                  </a:lnTo>
                  <a:lnTo>
                    <a:pt x="670" y="19"/>
                  </a:lnTo>
                  <a:lnTo>
                    <a:pt x="658" y="14"/>
                  </a:lnTo>
                  <a:lnTo>
                    <a:pt x="646" y="10"/>
                  </a:lnTo>
                  <a:lnTo>
                    <a:pt x="634" y="7"/>
                  </a:lnTo>
                  <a:lnTo>
                    <a:pt x="622" y="4"/>
                  </a:lnTo>
                  <a:lnTo>
                    <a:pt x="609" y="2"/>
                  </a:lnTo>
                  <a:lnTo>
                    <a:pt x="597" y="1"/>
                  </a:lnTo>
                  <a:lnTo>
                    <a:pt x="585" y="0"/>
                  </a:lnTo>
                  <a:lnTo>
                    <a:pt x="573" y="0"/>
                  </a:lnTo>
                  <a:lnTo>
                    <a:pt x="561" y="0"/>
                  </a:lnTo>
                  <a:lnTo>
                    <a:pt x="548" y="1"/>
                  </a:lnTo>
                  <a:lnTo>
                    <a:pt x="536" y="3"/>
                  </a:lnTo>
                  <a:lnTo>
                    <a:pt x="524" y="6"/>
                  </a:lnTo>
                  <a:lnTo>
                    <a:pt x="512" y="8"/>
                  </a:lnTo>
                  <a:lnTo>
                    <a:pt x="500" y="11"/>
                  </a:lnTo>
                  <a:lnTo>
                    <a:pt x="489" y="15"/>
                  </a:lnTo>
                  <a:lnTo>
                    <a:pt x="477" y="20"/>
                  </a:lnTo>
                  <a:lnTo>
                    <a:pt x="466" y="24"/>
                  </a:lnTo>
                  <a:lnTo>
                    <a:pt x="455" y="30"/>
                  </a:lnTo>
                  <a:lnTo>
                    <a:pt x="444" y="35"/>
                  </a:lnTo>
                  <a:lnTo>
                    <a:pt x="434" y="42"/>
                  </a:lnTo>
                  <a:lnTo>
                    <a:pt x="424" y="50"/>
                  </a:lnTo>
                  <a:lnTo>
                    <a:pt x="414" y="56"/>
                  </a:lnTo>
                  <a:lnTo>
                    <a:pt x="404" y="65"/>
                  </a:lnTo>
                  <a:lnTo>
                    <a:pt x="395" y="73"/>
                  </a:lnTo>
                  <a:lnTo>
                    <a:pt x="387" y="83"/>
                  </a:lnTo>
                  <a:lnTo>
                    <a:pt x="379" y="92"/>
                  </a:lnTo>
                  <a:lnTo>
                    <a:pt x="371" y="101"/>
                  </a:lnTo>
                  <a:lnTo>
                    <a:pt x="363" y="113"/>
                  </a:lnTo>
                  <a:lnTo>
                    <a:pt x="357" y="124"/>
                  </a:lnTo>
                  <a:lnTo>
                    <a:pt x="350" y="135"/>
                  </a:lnTo>
                  <a:lnTo>
                    <a:pt x="29" y="737"/>
                  </a:lnTo>
                  <a:lnTo>
                    <a:pt x="24" y="748"/>
                  </a:lnTo>
                  <a:lnTo>
                    <a:pt x="18" y="760"/>
                  </a:lnTo>
                  <a:lnTo>
                    <a:pt x="14" y="772"/>
                  </a:lnTo>
                  <a:lnTo>
                    <a:pt x="10" y="784"/>
                  </a:lnTo>
                  <a:lnTo>
                    <a:pt x="6" y="796"/>
                  </a:lnTo>
                  <a:lnTo>
                    <a:pt x="4" y="808"/>
                  </a:lnTo>
                  <a:lnTo>
                    <a:pt x="2" y="821"/>
                  </a:lnTo>
                  <a:lnTo>
                    <a:pt x="1" y="833"/>
                  </a:lnTo>
                  <a:lnTo>
                    <a:pt x="0" y="845"/>
                  </a:lnTo>
                  <a:lnTo>
                    <a:pt x="0" y="857"/>
                  </a:lnTo>
                  <a:lnTo>
                    <a:pt x="0" y="869"/>
                  </a:lnTo>
                  <a:lnTo>
                    <a:pt x="1" y="881"/>
                  </a:lnTo>
                  <a:lnTo>
                    <a:pt x="3" y="893"/>
                  </a:lnTo>
                  <a:lnTo>
                    <a:pt x="5" y="905"/>
                  </a:lnTo>
                  <a:lnTo>
                    <a:pt x="7" y="918"/>
                  </a:lnTo>
                  <a:lnTo>
                    <a:pt x="11" y="930"/>
                  </a:lnTo>
                  <a:lnTo>
                    <a:pt x="15" y="941"/>
                  </a:lnTo>
                  <a:lnTo>
                    <a:pt x="19" y="953"/>
                  </a:lnTo>
                  <a:lnTo>
                    <a:pt x="24" y="964"/>
                  </a:lnTo>
                  <a:lnTo>
                    <a:pt x="29" y="975"/>
                  </a:lnTo>
                  <a:lnTo>
                    <a:pt x="35" y="985"/>
                  </a:lnTo>
                  <a:lnTo>
                    <a:pt x="41" y="996"/>
                  </a:lnTo>
                  <a:lnTo>
                    <a:pt x="49" y="1006"/>
                  </a:lnTo>
                  <a:lnTo>
                    <a:pt x="57" y="1016"/>
                  </a:lnTo>
                  <a:lnTo>
                    <a:pt x="65" y="1026"/>
                  </a:lnTo>
                  <a:lnTo>
                    <a:pt x="73" y="1035"/>
                  </a:lnTo>
                  <a:lnTo>
                    <a:pt x="82" y="1043"/>
                  </a:lnTo>
                  <a:lnTo>
                    <a:pt x="91" y="1051"/>
                  </a:lnTo>
                  <a:lnTo>
                    <a:pt x="101" y="1059"/>
                  </a:lnTo>
                  <a:lnTo>
                    <a:pt x="112" y="1067"/>
                  </a:lnTo>
                  <a:lnTo>
                    <a:pt x="123" y="1073"/>
                  </a:lnTo>
                  <a:lnTo>
                    <a:pt x="134" y="1080"/>
                  </a:lnTo>
                  <a:lnTo>
                    <a:pt x="861" y="1467"/>
                  </a:lnTo>
                  <a:lnTo>
                    <a:pt x="815" y="1553"/>
                  </a:lnTo>
                  <a:lnTo>
                    <a:pt x="809" y="1565"/>
                  </a:lnTo>
                  <a:lnTo>
                    <a:pt x="804" y="1577"/>
                  </a:lnTo>
                  <a:lnTo>
                    <a:pt x="799" y="1588"/>
                  </a:lnTo>
                  <a:lnTo>
                    <a:pt x="796" y="1600"/>
                  </a:lnTo>
                  <a:lnTo>
                    <a:pt x="792" y="1612"/>
                  </a:lnTo>
                  <a:lnTo>
                    <a:pt x="790" y="1626"/>
                  </a:lnTo>
                  <a:lnTo>
                    <a:pt x="788" y="1638"/>
                  </a:lnTo>
                  <a:lnTo>
                    <a:pt x="786" y="1650"/>
                  </a:lnTo>
                  <a:lnTo>
                    <a:pt x="786" y="1662"/>
                  </a:lnTo>
                  <a:lnTo>
                    <a:pt x="786" y="1674"/>
                  </a:lnTo>
                  <a:lnTo>
                    <a:pt x="786" y="1686"/>
                  </a:lnTo>
                  <a:lnTo>
                    <a:pt x="787" y="1698"/>
                  </a:lnTo>
                  <a:lnTo>
                    <a:pt x="788" y="1711"/>
                  </a:lnTo>
                  <a:lnTo>
                    <a:pt x="790" y="1723"/>
                  </a:lnTo>
                  <a:lnTo>
                    <a:pt x="794" y="1735"/>
                  </a:lnTo>
                  <a:lnTo>
                    <a:pt x="797" y="1747"/>
                  </a:lnTo>
                  <a:lnTo>
                    <a:pt x="800" y="1758"/>
                  </a:lnTo>
                  <a:lnTo>
                    <a:pt x="805" y="1770"/>
                  </a:lnTo>
                  <a:lnTo>
                    <a:pt x="810" y="1781"/>
                  </a:lnTo>
                  <a:lnTo>
                    <a:pt x="815" y="1792"/>
                  </a:lnTo>
                  <a:lnTo>
                    <a:pt x="821" y="1802"/>
                  </a:lnTo>
                  <a:lnTo>
                    <a:pt x="828" y="1813"/>
                  </a:lnTo>
                  <a:lnTo>
                    <a:pt x="834" y="1823"/>
                  </a:lnTo>
                  <a:lnTo>
                    <a:pt x="842" y="1833"/>
                  </a:lnTo>
                  <a:lnTo>
                    <a:pt x="850" y="1843"/>
                  </a:lnTo>
                  <a:lnTo>
                    <a:pt x="859" y="1852"/>
                  </a:lnTo>
                  <a:lnTo>
                    <a:pt x="867" y="1861"/>
                  </a:lnTo>
                  <a:lnTo>
                    <a:pt x="877" y="1868"/>
                  </a:lnTo>
                  <a:lnTo>
                    <a:pt x="887" y="1876"/>
                  </a:lnTo>
                  <a:lnTo>
                    <a:pt x="897" y="1884"/>
                  </a:lnTo>
                  <a:lnTo>
                    <a:pt x="908" y="1890"/>
                  </a:lnTo>
                  <a:lnTo>
                    <a:pt x="919" y="1897"/>
                  </a:lnTo>
                  <a:lnTo>
                    <a:pt x="1420" y="2164"/>
                  </a:lnTo>
                  <a:lnTo>
                    <a:pt x="1432" y="2169"/>
                  </a:lnTo>
                  <a:lnTo>
                    <a:pt x="1443" y="2175"/>
                  </a:lnTo>
                  <a:lnTo>
                    <a:pt x="1455" y="2179"/>
                  </a:lnTo>
                  <a:lnTo>
                    <a:pt x="1467" y="2184"/>
                  </a:lnTo>
                  <a:lnTo>
                    <a:pt x="1480" y="2187"/>
                  </a:lnTo>
                  <a:lnTo>
                    <a:pt x="1492" y="2189"/>
                  </a:lnTo>
                  <a:lnTo>
                    <a:pt x="1505" y="2191"/>
                  </a:lnTo>
                  <a:lnTo>
                    <a:pt x="1517" y="2193"/>
                  </a:lnTo>
                  <a:lnTo>
                    <a:pt x="1529" y="2194"/>
                  </a:lnTo>
                  <a:lnTo>
                    <a:pt x="1541" y="2194"/>
                  </a:lnTo>
                  <a:lnTo>
                    <a:pt x="1553" y="2194"/>
                  </a:lnTo>
                  <a:lnTo>
                    <a:pt x="1566" y="2193"/>
                  </a:lnTo>
                  <a:lnTo>
                    <a:pt x="1578" y="2190"/>
                  </a:lnTo>
                  <a:lnTo>
                    <a:pt x="1590" y="2188"/>
                  </a:lnTo>
                  <a:lnTo>
                    <a:pt x="1602" y="2186"/>
                  </a:lnTo>
                  <a:lnTo>
                    <a:pt x="1614" y="2183"/>
                  </a:lnTo>
                  <a:lnTo>
                    <a:pt x="1625" y="2178"/>
                  </a:lnTo>
                  <a:lnTo>
                    <a:pt x="1636" y="2174"/>
                  </a:lnTo>
                  <a:lnTo>
                    <a:pt x="1648" y="2169"/>
                  </a:lnTo>
                  <a:lnTo>
                    <a:pt x="1659" y="2164"/>
                  </a:lnTo>
                  <a:lnTo>
                    <a:pt x="1669" y="2158"/>
                  </a:lnTo>
                  <a:lnTo>
                    <a:pt x="1680" y="2152"/>
                  </a:lnTo>
                  <a:lnTo>
                    <a:pt x="1690" y="2144"/>
                  </a:lnTo>
                  <a:lnTo>
                    <a:pt x="1700" y="2136"/>
                  </a:lnTo>
                  <a:lnTo>
                    <a:pt x="1709" y="2129"/>
                  </a:lnTo>
                  <a:lnTo>
                    <a:pt x="1719" y="2120"/>
                  </a:lnTo>
                  <a:lnTo>
                    <a:pt x="1727" y="2111"/>
                  </a:lnTo>
                  <a:lnTo>
                    <a:pt x="1735" y="2102"/>
                  </a:lnTo>
                  <a:lnTo>
                    <a:pt x="1743" y="2092"/>
                  </a:lnTo>
                  <a:lnTo>
                    <a:pt x="1751" y="2081"/>
                  </a:lnTo>
                  <a:lnTo>
                    <a:pt x="1757" y="2070"/>
                  </a:lnTo>
                  <a:lnTo>
                    <a:pt x="1764" y="2059"/>
                  </a:lnTo>
                  <a:lnTo>
                    <a:pt x="2416" y="837"/>
                  </a:lnTo>
                  <a:lnTo>
                    <a:pt x="2421" y="825"/>
                  </a:lnTo>
                  <a:lnTo>
                    <a:pt x="2427" y="813"/>
                  </a:lnTo>
                  <a:lnTo>
                    <a:pt x="2431" y="801"/>
                  </a:lnTo>
                  <a:lnTo>
                    <a:pt x="2436" y="789"/>
                  </a:lnTo>
                  <a:lnTo>
                    <a:pt x="2439" y="776"/>
                  </a:lnTo>
                  <a:lnTo>
                    <a:pt x="2441" y="763"/>
                  </a:lnTo>
                  <a:lnTo>
                    <a:pt x="2443" y="751"/>
                  </a:lnTo>
                  <a:lnTo>
                    <a:pt x="2444" y="739"/>
                  </a:lnTo>
                  <a:lnTo>
                    <a:pt x="2446" y="727"/>
                  </a:lnTo>
                  <a:lnTo>
                    <a:pt x="2446" y="715"/>
                  </a:lnTo>
                  <a:lnTo>
                    <a:pt x="2446" y="701"/>
                  </a:lnTo>
                  <a:lnTo>
                    <a:pt x="2444" y="689"/>
                  </a:lnTo>
                  <a:lnTo>
                    <a:pt x="2443" y="677"/>
                  </a:lnTo>
                  <a:lnTo>
                    <a:pt x="2441" y="666"/>
                  </a:lnTo>
                  <a:lnTo>
                    <a:pt x="2438" y="654"/>
                  </a:lnTo>
                  <a:lnTo>
                    <a:pt x="2435" y="642"/>
                  </a:lnTo>
                  <a:lnTo>
                    <a:pt x="2431" y="631"/>
                  </a:lnTo>
                  <a:lnTo>
                    <a:pt x="2427" y="620"/>
                  </a:lnTo>
                  <a:lnTo>
                    <a:pt x="2421" y="608"/>
                  </a:lnTo>
                  <a:lnTo>
                    <a:pt x="2416" y="598"/>
                  </a:lnTo>
                  <a:lnTo>
                    <a:pt x="2410" y="587"/>
                  </a:lnTo>
                  <a:lnTo>
                    <a:pt x="2404" y="577"/>
                  </a:lnTo>
                  <a:lnTo>
                    <a:pt x="2396" y="567"/>
                  </a:lnTo>
                  <a:lnTo>
                    <a:pt x="2388" y="557"/>
                  </a:lnTo>
                  <a:lnTo>
                    <a:pt x="2380" y="547"/>
                  </a:lnTo>
                  <a:lnTo>
                    <a:pt x="2372" y="538"/>
                  </a:lnTo>
                  <a:lnTo>
                    <a:pt x="2363" y="529"/>
                  </a:lnTo>
                  <a:lnTo>
                    <a:pt x="2353" y="522"/>
                  </a:lnTo>
                  <a:lnTo>
                    <a:pt x="2343" y="514"/>
                  </a:lnTo>
                  <a:lnTo>
                    <a:pt x="2333" y="506"/>
                  </a:lnTo>
                  <a:lnTo>
                    <a:pt x="2322" y="500"/>
                  </a:lnTo>
                  <a:lnTo>
                    <a:pt x="2311" y="493"/>
                  </a:lnTo>
                  <a:close/>
                  <a:moveTo>
                    <a:pt x="2521" y="2343"/>
                  </a:moveTo>
                  <a:lnTo>
                    <a:pt x="2494" y="2327"/>
                  </a:lnTo>
                  <a:lnTo>
                    <a:pt x="2469" y="2312"/>
                  </a:lnTo>
                  <a:lnTo>
                    <a:pt x="2444" y="2294"/>
                  </a:lnTo>
                  <a:lnTo>
                    <a:pt x="2421" y="2276"/>
                  </a:lnTo>
                  <a:lnTo>
                    <a:pt x="2399" y="2257"/>
                  </a:lnTo>
                  <a:lnTo>
                    <a:pt x="2378" y="2237"/>
                  </a:lnTo>
                  <a:lnTo>
                    <a:pt x="2358" y="2216"/>
                  </a:lnTo>
                  <a:lnTo>
                    <a:pt x="2340" y="2194"/>
                  </a:lnTo>
                  <a:lnTo>
                    <a:pt x="2322" y="2170"/>
                  </a:lnTo>
                  <a:lnTo>
                    <a:pt x="2305" y="2147"/>
                  </a:lnTo>
                  <a:lnTo>
                    <a:pt x="2291" y="2123"/>
                  </a:lnTo>
                  <a:lnTo>
                    <a:pt x="2277" y="2099"/>
                  </a:lnTo>
                  <a:lnTo>
                    <a:pt x="2265" y="2073"/>
                  </a:lnTo>
                  <a:lnTo>
                    <a:pt x="2253" y="2047"/>
                  </a:lnTo>
                  <a:lnTo>
                    <a:pt x="2243" y="2022"/>
                  </a:lnTo>
                  <a:lnTo>
                    <a:pt x="2234" y="1994"/>
                  </a:lnTo>
                  <a:lnTo>
                    <a:pt x="2226" y="1968"/>
                  </a:lnTo>
                  <a:lnTo>
                    <a:pt x="2219" y="1940"/>
                  </a:lnTo>
                  <a:lnTo>
                    <a:pt x="2215" y="1911"/>
                  </a:lnTo>
                  <a:lnTo>
                    <a:pt x="2212" y="1884"/>
                  </a:lnTo>
                  <a:lnTo>
                    <a:pt x="2210" y="1855"/>
                  </a:lnTo>
                  <a:lnTo>
                    <a:pt x="2208" y="1827"/>
                  </a:lnTo>
                  <a:lnTo>
                    <a:pt x="2208" y="1799"/>
                  </a:lnTo>
                  <a:lnTo>
                    <a:pt x="2211" y="1770"/>
                  </a:lnTo>
                  <a:lnTo>
                    <a:pt x="2214" y="1741"/>
                  </a:lnTo>
                  <a:lnTo>
                    <a:pt x="2218" y="1713"/>
                  </a:lnTo>
                  <a:lnTo>
                    <a:pt x="2225" y="1684"/>
                  </a:lnTo>
                  <a:lnTo>
                    <a:pt x="2233" y="1657"/>
                  </a:lnTo>
                  <a:lnTo>
                    <a:pt x="2242" y="1628"/>
                  </a:lnTo>
                  <a:lnTo>
                    <a:pt x="2251" y="1600"/>
                  </a:lnTo>
                  <a:lnTo>
                    <a:pt x="2264" y="1573"/>
                  </a:lnTo>
                  <a:lnTo>
                    <a:pt x="2278" y="1546"/>
                  </a:lnTo>
                  <a:lnTo>
                    <a:pt x="2292" y="1520"/>
                  </a:lnTo>
                  <a:lnTo>
                    <a:pt x="2309" y="1494"/>
                  </a:lnTo>
                  <a:lnTo>
                    <a:pt x="2325" y="1470"/>
                  </a:lnTo>
                  <a:lnTo>
                    <a:pt x="2344" y="1447"/>
                  </a:lnTo>
                  <a:lnTo>
                    <a:pt x="2363" y="1425"/>
                  </a:lnTo>
                  <a:lnTo>
                    <a:pt x="2383" y="1404"/>
                  </a:lnTo>
                  <a:lnTo>
                    <a:pt x="2404" y="1384"/>
                  </a:lnTo>
                  <a:lnTo>
                    <a:pt x="2426" y="1365"/>
                  </a:lnTo>
                  <a:lnTo>
                    <a:pt x="2449" y="1348"/>
                  </a:lnTo>
                  <a:lnTo>
                    <a:pt x="2472" y="1331"/>
                  </a:lnTo>
                  <a:lnTo>
                    <a:pt x="2496" y="1317"/>
                  </a:lnTo>
                  <a:lnTo>
                    <a:pt x="2521" y="1303"/>
                  </a:lnTo>
                  <a:lnTo>
                    <a:pt x="2546" y="1290"/>
                  </a:lnTo>
                  <a:lnTo>
                    <a:pt x="2572" y="1278"/>
                  </a:lnTo>
                  <a:lnTo>
                    <a:pt x="2599" y="1268"/>
                  </a:lnTo>
                  <a:lnTo>
                    <a:pt x="2625" y="1260"/>
                  </a:lnTo>
                  <a:lnTo>
                    <a:pt x="2653" y="1252"/>
                  </a:lnTo>
                  <a:lnTo>
                    <a:pt x="2680" y="1246"/>
                  </a:lnTo>
                  <a:lnTo>
                    <a:pt x="2708" y="1241"/>
                  </a:lnTo>
                  <a:lnTo>
                    <a:pt x="2736" y="1237"/>
                  </a:lnTo>
                  <a:lnTo>
                    <a:pt x="2764" y="1235"/>
                  </a:lnTo>
                  <a:lnTo>
                    <a:pt x="2793" y="1234"/>
                  </a:lnTo>
                  <a:lnTo>
                    <a:pt x="2822" y="1234"/>
                  </a:lnTo>
                  <a:lnTo>
                    <a:pt x="2850" y="1236"/>
                  </a:lnTo>
                  <a:lnTo>
                    <a:pt x="2879" y="1240"/>
                  </a:lnTo>
                  <a:lnTo>
                    <a:pt x="2906" y="1244"/>
                  </a:lnTo>
                  <a:lnTo>
                    <a:pt x="2935" y="1251"/>
                  </a:lnTo>
                  <a:lnTo>
                    <a:pt x="2964" y="1258"/>
                  </a:lnTo>
                  <a:lnTo>
                    <a:pt x="2991" y="1267"/>
                  </a:lnTo>
                  <a:lnTo>
                    <a:pt x="3019" y="1277"/>
                  </a:lnTo>
                  <a:lnTo>
                    <a:pt x="3047" y="1289"/>
                  </a:lnTo>
                  <a:lnTo>
                    <a:pt x="3074" y="1304"/>
                  </a:lnTo>
                  <a:lnTo>
                    <a:pt x="3101" y="1318"/>
                  </a:lnTo>
                  <a:lnTo>
                    <a:pt x="3126" y="1335"/>
                  </a:lnTo>
                  <a:lnTo>
                    <a:pt x="3150" y="1351"/>
                  </a:lnTo>
                  <a:lnTo>
                    <a:pt x="3173" y="1370"/>
                  </a:lnTo>
                  <a:lnTo>
                    <a:pt x="3195" y="1389"/>
                  </a:lnTo>
                  <a:lnTo>
                    <a:pt x="3216" y="1410"/>
                  </a:lnTo>
                  <a:lnTo>
                    <a:pt x="3235" y="1430"/>
                  </a:lnTo>
                  <a:lnTo>
                    <a:pt x="3254" y="1451"/>
                  </a:lnTo>
                  <a:lnTo>
                    <a:pt x="3272" y="1475"/>
                  </a:lnTo>
                  <a:lnTo>
                    <a:pt x="3288" y="1498"/>
                  </a:lnTo>
                  <a:lnTo>
                    <a:pt x="3303" y="1522"/>
                  </a:lnTo>
                  <a:lnTo>
                    <a:pt x="3317" y="1547"/>
                  </a:lnTo>
                  <a:lnTo>
                    <a:pt x="3330" y="1573"/>
                  </a:lnTo>
                  <a:lnTo>
                    <a:pt x="3341" y="1598"/>
                  </a:lnTo>
                  <a:lnTo>
                    <a:pt x="3351" y="1625"/>
                  </a:lnTo>
                  <a:lnTo>
                    <a:pt x="3360" y="1651"/>
                  </a:lnTo>
                  <a:lnTo>
                    <a:pt x="3367" y="1679"/>
                  </a:lnTo>
                  <a:lnTo>
                    <a:pt x="3374" y="1706"/>
                  </a:lnTo>
                  <a:lnTo>
                    <a:pt x="3378" y="1734"/>
                  </a:lnTo>
                  <a:lnTo>
                    <a:pt x="3383" y="1762"/>
                  </a:lnTo>
                  <a:lnTo>
                    <a:pt x="3385" y="1790"/>
                  </a:lnTo>
                  <a:lnTo>
                    <a:pt x="3385" y="1819"/>
                  </a:lnTo>
                  <a:lnTo>
                    <a:pt x="3385" y="1847"/>
                  </a:lnTo>
                  <a:lnTo>
                    <a:pt x="3383" y="1876"/>
                  </a:lnTo>
                  <a:lnTo>
                    <a:pt x="3380" y="1905"/>
                  </a:lnTo>
                  <a:lnTo>
                    <a:pt x="3375" y="1932"/>
                  </a:lnTo>
                  <a:lnTo>
                    <a:pt x="3370" y="1961"/>
                  </a:lnTo>
                  <a:lnTo>
                    <a:pt x="3362" y="1990"/>
                  </a:lnTo>
                  <a:lnTo>
                    <a:pt x="3352" y="2017"/>
                  </a:lnTo>
                  <a:lnTo>
                    <a:pt x="3342" y="2045"/>
                  </a:lnTo>
                  <a:lnTo>
                    <a:pt x="3330" y="2072"/>
                  </a:lnTo>
                  <a:lnTo>
                    <a:pt x="3317" y="2100"/>
                  </a:lnTo>
                  <a:lnTo>
                    <a:pt x="3301" y="2126"/>
                  </a:lnTo>
                  <a:lnTo>
                    <a:pt x="3286" y="2152"/>
                  </a:lnTo>
                  <a:lnTo>
                    <a:pt x="3268" y="2176"/>
                  </a:lnTo>
                  <a:lnTo>
                    <a:pt x="3249" y="2199"/>
                  </a:lnTo>
                  <a:lnTo>
                    <a:pt x="3231" y="2221"/>
                  </a:lnTo>
                  <a:lnTo>
                    <a:pt x="3211" y="2242"/>
                  </a:lnTo>
                  <a:lnTo>
                    <a:pt x="3190" y="2262"/>
                  </a:lnTo>
                  <a:lnTo>
                    <a:pt x="3168" y="2280"/>
                  </a:lnTo>
                  <a:lnTo>
                    <a:pt x="3145" y="2297"/>
                  </a:lnTo>
                  <a:lnTo>
                    <a:pt x="3122" y="2314"/>
                  </a:lnTo>
                  <a:lnTo>
                    <a:pt x="3097" y="2329"/>
                  </a:lnTo>
                  <a:lnTo>
                    <a:pt x="3073" y="2343"/>
                  </a:lnTo>
                  <a:lnTo>
                    <a:pt x="3048" y="2356"/>
                  </a:lnTo>
                  <a:lnTo>
                    <a:pt x="3021" y="2367"/>
                  </a:lnTo>
                  <a:lnTo>
                    <a:pt x="2995" y="2377"/>
                  </a:lnTo>
                  <a:lnTo>
                    <a:pt x="2968" y="2386"/>
                  </a:lnTo>
                  <a:lnTo>
                    <a:pt x="2942" y="2393"/>
                  </a:lnTo>
                  <a:lnTo>
                    <a:pt x="2914" y="2400"/>
                  </a:lnTo>
                  <a:lnTo>
                    <a:pt x="2886" y="2404"/>
                  </a:lnTo>
                  <a:lnTo>
                    <a:pt x="2858" y="2409"/>
                  </a:lnTo>
                  <a:lnTo>
                    <a:pt x="2829" y="2411"/>
                  </a:lnTo>
                  <a:lnTo>
                    <a:pt x="2801" y="2412"/>
                  </a:lnTo>
                  <a:lnTo>
                    <a:pt x="2773" y="2411"/>
                  </a:lnTo>
                  <a:lnTo>
                    <a:pt x="2744" y="2409"/>
                  </a:lnTo>
                  <a:lnTo>
                    <a:pt x="2716" y="2405"/>
                  </a:lnTo>
                  <a:lnTo>
                    <a:pt x="2687" y="2401"/>
                  </a:lnTo>
                  <a:lnTo>
                    <a:pt x="2658" y="2395"/>
                  </a:lnTo>
                  <a:lnTo>
                    <a:pt x="2631" y="2388"/>
                  </a:lnTo>
                  <a:lnTo>
                    <a:pt x="2602" y="2379"/>
                  </a:lnTo>
                  <a:lnTo>
                    <a:pt x="2575" y="2368"/>
                  </a:lnTo>
                  <a:lnTo>
                    <a:pt x="2547" y="2356"/>
                  </a:lnTo>
                  <a:lnTo>
                    <a:pt x="2521" y="2343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2" name="Freeform 19"/>
            <p:cNvSpPr>
              <a:spLocks noEditPoints="1"/>
            </p:cNvSpPr>
            <p:nvPr/>
          </p:nvSpPr>
          <p:spPr bwMode="auto">
            <a:xfrm>
              <a:off x="5856760" y="1611286"/>
              <a:ext cx="304696" cy="349544"/>
            </a:xfrm>
            <a:custGeom>
              <a:avLst/>
              <a:gdLst>
                <a:gd name="T0" fmla="*/ 2147483646 w 2771"/>
                <a:gd name="T1" fmla="*/ 2147483646 h 3182"/>
                <a:gd name="T2" fmla="*/ 2147483646 w 2771"/>
                <a:gd name="T3" fmla="*/ 2147483646 h 3182"/>
                <a:gd name="T4" fmla="*/ 2147483646 w 2771"/>
                <a:gd name="T5" fmla="*/ 2147483646 h 3182"/>
                <a:gd name="T6" fmla="*/ 2147483646 w 2771"/>
                <a:gd name="T7" fmla="*/ 2147483646 h 3182"/>
                <a:gd name="T8" fmla="*/ 2147483646 w 2771"/>
                <a:gd name="T9" fmla="*/ 2147483646 h 3182"/>
                <a:gd name="T10" fmla="*/ 2147483646 w 2771"/>
                <a:gd name="T11" fmla="*/ 2147483646 h 3182"/>
                <a:gd name="T12" fmla="*/ 2147483646 w 2771"/>
                <a:gd name="T13" fmla="*/ 2147483646 h 3182"/>
                <a:gd name="T14" fmla="*/ 2147483646 w 2771"/>
                <a:gd name="T15" fmla="*/ 1747112747 h 3182"/>
                <a:gd name="T16" fmla="*/ 2147483646 w 2771"/>
                <a:gd name="T17" fmla="*/ 0 h 3182"/>
                <a:gd name="T18" fmla="*/ 2147483646 w 2771"/>
                <a:gd name="T19" fmla="*/ 1165188337 h 3182"/>
                <a:gd name="T20" fmla="*/ 2147483646 w 2771"/>
                <a:gd name="T21" fmla="*/ 2147483646 h 3182"/>
                <a:gd name="T22" fmla="*/ 2147483646 w 2771"/>
                <a:gd name="T23" fmla="*/ 2147483646 h 3182"/>
                <a:gd name="T24" fmla="*/ 2147483646 w 2771"/>
                <a:gd name="T25" fmla="*/ 2147483646 h 3182"/>
                <a:gd name="T26" fmla="*/ 731224437 w 2771"/>
                <a:gd name="T27" fmla="*/ 2147483646 h 3182"/>
                <a:gd name="T28" fmla="*/ 438732221 w 2771"/>
                <a:gd name="T29" fmla="*/ 2147483646 h 3182"/>
                <a:gd name="T30" fmla="*/ 2147483646 w 2771"/>
                <a:gd name="T31" fmla="*/ 2147483646 h 3182"/>
                <a:gd name="T32" fmla="*/ 2147483646 w 2771"/>
                <a:gd name="T33" fmla="*/ 2147483646 h 3182"/>
                <a:gd name="T34" fmla="*/ 2147483646 w 2771"/>
                <a:gd name="T35" fmla="*/ 2147483646 h 3182"/>
                <a:gd name="T36" fmla="*/ 2147483646 w 2771"/>
                <a:gd name="T37" fmla="*/ 2147483646 h 3182"/>
                <a:gd name="T38" fmla="*/ 2147483646 w 2771"/>
                <a:gd name="T39" fmla="*/ 2147483646 h 3182"/>
                <a:gd name="T40" fmla="*/ 2147483646 w 2771"/>
                <a:gd name="T41" fmla="*/ 2147483646 h 3182"/>
                <a:gd name="T42" fmla="*/ 2147483646 w 2771"/>
                <a:gd name="T43" fmla="*/ 2147483646 h 3182"/>
                <a:gd name="T44" fmla="*/ 2147483646 w 2771"/>
                <a:gd name="T45" fmla="*/ 2147483646 h 3182"/>
                <a:gd name="T46" fmla="*/ 2147483646 w 2771"/>
                <a:gd name="T47" fmla="*/ 2147483646 h 3182"/>
                <a:gd name="T48" fmla="*/ 2147483646 w 2771"/>
                <a:gd name="T49" fmla="*/ 2147483646 h 3182"/>
                <a:gd name="T50" fmla="*/ 2147483646 w 2771"/>
                <a:gd name="T51" fmla="*/ 2147483646 h 3182"/>
                <a:gd name="T52" fmla="*/ 2147483646 w 2771"/>
                <a:gd name="T53" fmla="*/ 2147483646 h 3182"/>
                <a:gd name="T54" fmla="*/ 2147483646 w 2771"/>
                <a:gd name="T55" fmla="*/ 2147483646 h 3182"/>
                <a:gd name="T56" fmla="*/ 2147483646 w 2771"/>
                <a:gd name="T57" fmla="*/ 2147483646 h 3182"/>
                <a:gd name="T58" fmla="*/ 2147483646 w 2771"/>
                <a:gd name="T59" fmla="*/ 2147483646 h 3182"/>
                <a:gd name="T60" fmla="*/ 2147483646 w 2771"/>
                <a:gd name="T61" fmla="*/ 2147483646 h 3182"/>
                <a:gd name="T62" fmla="*/ 2147483646 w 2771"/>
                <a:gd name="T63" fmla="*/ 2147483646 h 3182"/>
                <a:gd name="T64" fmla="*/ 2147483646 w 2771"/>
                <a:gd name="T65" fmla="*/ 2147483646 h 3182"/>
                <a:gd name="T66" fmla="*/ 2147483646 w 2771"/>
                <a:gd name="T67" fmla="*/ 2147483646 h 3182"/>
                <a:gd name="T68" fmla="*/ 2147483646 w 2771"/>
                <a:gd name="T69" fmla="*/ 2147483646 h 3182"/>
                <a:gd name="T70" fmla="*/ 2147483646 w 2771"/>
                <a:gd name="T71" fmla="*/ 2147483646 h 3182"/>
                <a:gd name="T72" fmla="*/ 2147483646 w 2771"/>
                <a:gd name="T73" fmla="*/ 2147483646 h 3182"/>
                <a:gd name="T74" fmla="*/ 2147483646 w 2771"/>
                <a:gd name="T75" fmla="*/ 2147483646 h 3182"/>
                <a:gd name="T76" fmla="*/ 2147483646 w 2771"/>
                <a:gd name="T77" fmla="*/ 2147483646 h 3182"/>
                <a:gd name="T78" fmla="*/ 2147483646 w 2771"/>
                <a:gd name="T79" fmla="*/ 2147483646 h 3182"/>
                <a:gd name="T80" fmla="*/ 2147483646 w 2771"/>
                <a:gd name="T81" fmla="*/ 2147483646 h 3182"/>
                <a:gd name="T82" fmla="*/ 2147483646 w 2771"/>
                <a:gd name="T83" fmla="*/ 2147483646 h 3182"/>
                <a:gd name="T84" fmla="*/ 2147483646 w 2771"/>
                <a:gd name="T85" fmla="*/ 2147483646 h 3182"/>
                <a:gd name="T86" fmla="*/ 2147483646 w 2771"/>
                <a:gd name="T87" fmla="*/ 2147483646 h 3182"/>
                <a:gd name="T88" fmla="*/ 2147483646 w 2771"/>
                <a:gd name="T89" fmla="*/ 2147483646 h 3182"/>
                <a:gd name="T90" fmla="*/ 2147483646 w 2771"/>
                <a:gd name="T91" fmla="*/ 2147483646 h 3182"/>
                <a:gd name="T92" fmla="*/ 2147483646 w 2771"/>
                <a:gd name="T93" fmla="*/ 2147483646 h 3182"/>
                <a:gd name="T94" fmla="*/ 2147483646 w 2771"/>
                <a:gd name="T95" fmla="*/ 2147483646 h 3182"/>
                <a:gd name="T96" fmla="*/ 2147483646 w 2771"/>
                <a:gd name="T97" fmla="*/ 2147483646 h 3182"/>
                <a:gd name="T98" fmla="*/ 2147483646 w 2771"/>
                <a:gd name="T99" fmla="*/ 2147483646 h 3182"/>
                <a:gd name="T100" fmla="*/ 2147483646 w 2771"/>
                <a:gd name="T101" fmla="*/ 2147483646 h 3182"/>
                <a:gd name="T102" fmla="*/ 2147483646 w 2771"/>
                <a:gd name="T103" fmla="*/ 2147483646 h 3182"/>
                <a:gd name="T104" fmla="*/ 2147483646 w 2771"/>
                <a:gd name="T105" fmla="*/ 2147483646 h 3182"/>
                <a:gd name="T106" fmla="*/ 2147483646 w 2771"/>
                <a:gd name="T107" fmla="*/ 2147483646 h 3182"/>
                <a:gd name="T108" fmla="*/ 2147483646 w 2771"/>
                <a:gd name="T109" fmla="*/ 2147483646 h 31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71" h="3182">
                  <a:moveTo>
                    <a:pt x="2281" y="1180"/>
                  </a:moveTo>
                  <a:lnTo>
                    <a:pt x="1930" y="729"/>
                  </a:lnTo>
                  <a:lnTo>
                    <a:pt x="1921" y="719"/>
                  </a:lnTo>
                  <a:lnTo>
                    <a:pt x="1913" y="710"/>
                  </a:lnTo>
                  <a:lnTo>
                    <a:pt x="1904" y="700"/>
                  </a:lnTo>
                  <a:lnTo>
                    <a:pt x="1894" y="693"/>
                  </a:lnTo>
                  <a:lnTo>
                    <a:pt x="1885" y="684"/>
                  </a:lnTo>
                  <a:lnTo>
                    <a:pt x="1874" y="677"/>
                  </a:lnTo>
                  <a:lnTo>
                    <a:pt x="1864" y="671"/>
                  </a:lnTo>
                  <a:lnTo>
                    <a:pt x="1853" y="664"/>
                  </a:lnTo>
                  <a:lnTo>
                    <a:pt x="1842" y="658"/>
                  </a:lnTo>
                  <a:lnTo>
                    <a:pt x="1831" y="653"/>
                  </a:lnTo>
                  <a:lnTo>
                    <a:pt x="1820" y="649"/>
                  </a:lnTo>
                  <a:lnTo>
                    <a:pt x="1808" y="644"/>
                  </a:lnTo>
                  <a:lnTo>
                    <a:pt x="1797" y="641"/>
                  </a:lnTo>
                  <a:lnTo>
                    <a:pt x="1785" y="637"/>
                  </a:lnTo>
                  <a:lnTo>
                    <a:pt x="1773" y="635"/>
                  </a:lnTo>
                  <a:lnTo>
                    <a:pt x="1760" y="633"/>
                  </a:lnTo>
                  <a:lnTo>
                    <a:pt x="1748" y="632"/>
                  </a:lnTo>
                  <a:lnTo>
                    <a:pt x="1736" y="632"/>
                  </a:lnTo>
                  <a:lnTo>
                    <a:pt x="1724" y="632"/>
                  </a:lnTo>
                  <a:lnTo>
                    <a:pt x="1712" y="632"/>
                  </a:lnTo>
                  <a:lnTo>
                    <a:pt x="1700" y="633"/>
                  </a:lnTo>
                  <a:lnTo>
                    <a:pt x="1688" y="635"/>
                  </a:lnTo>
                  <a:lnTo>
                    <a:pt x="1676" y="637"/>
                  </a:lnTo>
                  <a:lnTo>
                    <a:pt x="1663" y="640"/>
                  </a:lnTo>
                  <a:lnTo>
                    <a:pt x="1651" y="643"/>
                  </a:lnTo>
                  <a:lnTo>
                    <a:pt x="1640" y="647"/>
                  </a:lnTo>
                  <a:lnTo>
                    <a:pt x="1628" y="652"/>
                  </a:lnTo>
                  <a:lnTo>
                    <a:pt x="1617" y="657"/>
                  </a:lnTo>
                  <a:lnTo>
                    <a:pt x="1606" y="663"/>
                  </a:lnTo>
                  <a:lnTo>
                    <a:pt x="1595" y="669"/>
                  </a:lnTo>
                  <a:lnTo>
                    <a:pt x="1584" y="677"/>
                  </a:lnTo>
                  <a:lnTo>
                    <a:pt x="1573" y="685"/>
                  </a:lnTo>
                  <a:lnTo>
                    <a:pt x="1497" y="744"/>
                  </a:lnTo>
                  <a:lnTo>
                    <a:pt x="994" y="98"/>
                  </a:lnTo>
                  <a:lnTo>
                    <a:pt x="985" y="87"/>
                  </a:lnTo>
                  <a:lnTo>
                    <a:pt x="976" y="78"/>
                  </a:lnTo>
                  <a:lnTo>
                    <a:pt x="968" y="70"/>
                  </a:lnTo>
                  <a:lnTo>
                    <a:pt x="958" y="61"/>
                  </a:lnTo>
                  <a:lnTo>
                    <a:pt x="949" y="53"/>
                  </a:lnTo>
                  <a:lnTo>
                    <a:pt x="938" y="45"/>
                  </a:lnTo>
                  <a:lnTo>
                    <a:pt x="928" y="39"/>
                  </a:lnTo>
                  <a:lnTo>
                    <a:pt x="917" y="32"/>
                  </a:lnTo>
                  <a:lnTo>
                    <a:pt x="906" y="26"/>
                  </a:lnTo>
                  <a:lnTo>
                    <a:pt x="895" y="21"/>
                  </a:lnTo>
                  <a:lnTo>
                    <a:pt x="884" y="17"/>
                  </a:lnTo>
                  <a:lnTo>
                    <a:pt x="872" y="12"/>
                  </a:lnTo>
                  <a:lnTo>
                    <a:pt x="861" y="9"/>
                  </a:lnTo>
                  <a:lnTo>
                    <a:pt x="848" y="6"/>
                  </a:lnTo>
                  <a:lnTo>
                    <a:pt x="836" y="3"/>
                  </a:lnTo>
                  <a:lnTo>
                    <a:pt x="824" y="2"/>
                  </a:lnTo>
                  <a:lnTo>
                    <a:pt x="812" y="0"/>
                  </a:lnTo>
                  <a:lnTo>
                    <a:pt x="800" y="0"/>
                  </a:lnTo>
                  <a:lnTo>
                    <a:pt x="788" y="0"/>
                  </a:lnTo>
                  <a:lnTo>
                    <a:pt x="776" y="0"/>
                  </a:lnTo>
                  <a:lnTo>
                    <a:pt x="764" y="1"/>
                  </a:lnTo>
                  <a:lnTo>
                    <a:pt x="751" y="3"/>
                  </a:lnTo>
                  <a:lnTo>
                    <a:pt x="739" y="6"/>
                  </a:lnTo>
                  <a:lnTo>
                    <a:pt x="727" y="8"/>
                  </a:lnTo>
                  <a:lnTo>
                    <a:pt x="715" y="12"/>
                  </a:lnTo>
                  <a:lnTo>
                    <a:pt x="704" y="15"/>
                  </a:lnTo>
                  <a:lnTo>
                    <a:pt x="692" y="20"/>
                  </a:lnTo>
                  <a:lnTo>
                    <a:pt x="681" y="25"/>
                  </a:lnTo>
                  <a:lnTo>
                    <a:pt x="670" y="32"/>
                  </a:lnTo>
                  <a:lnTo>
                    <a:pt x="659" y="38"/>
                  </a:lnTo>
                  <a:lnTo>
                    <a:pt x="648" y="45"/>
                  </a:lnTo>
                  <a:lnTo>
                    <a:pt x="637" y="53"/>
                  </a:lnTo>
                  <a:lnTo>
                    <a:pt x="99" y="471"/>
                  </a:lnTo>
                  <a:lnTo>
                    <a:pt x="89" y="480"/>
                  </a:lnTo>
                  <a:lnTo>
                    <a:pt x="79" y="489"/>
                  </a:lnTo>
                  <a:lnTo>
                    <a:pt x="70" y="497"/>
                  </a:lnTo>
                  <a:lnTo>
                    <a:pt x="61" y="507"/>
                  </a:lnTo>
                  <a:lnTo>
                    <a:pt x="53" y="516"/>
                  </a:lnTo>
                  <a:lnTo>
                    <a:pt x="47" y="527"/>
                  </a:lnTo>
                  <a:lnTo>
                    <a:pt x="39" y="537"/>
                  </a:lnTo>
                  <a:lnTo>
                    <a:pt x="34" y="548"/>
                  </a:lnTo>
                  <a:lnTo>
                    <a:pt x="27" y="559"/>
                  </a:lnTo>
                  <a:lnTo>
                    <a:pt x="22" y="570"/>
                  </a:lnTo>
                  <a:lnTo>
                    <a:pt x="18" y="581"/>
                  </a:lnTo>
                  <a:lnTo>
                    <a:pt x="14" y="592"/>
                  </a:lnTo>
                  <a:lnTo>
                    <a:pt x="10" y="604"/>
                  </a:lnTo>
                  <a:lnTo>
                    <a:pt x="7" y="617"/>
                  </a:lnTo>
                  <a:lnTo>
                    <a:pt x="5" y="629"/>
                  </a:lnTo>
                  <a:lnTo>
                    <a:pt x="3" y="641"/>
                  </a:lnTo>
                  <a:lnTo>
                    <a:pt x="2" y="653"/>
                  </a:lnTo>
                  <a:lnTo>
                    <a:pt x="0" y="665"/>
                  </a:lnTo>
                  <a:lnTo>
                    <a:pt x="0" y="677"/>
                  </a:lnTo>
                  <a:lnTo>
                    <a:pt x="2" y="689"/>
                  </a:lnTo>
                  <a:lnTo>
                    <a:pt x="3" y="701"/>
                  </a:lnTo>
                  <a:lnTo>
                    <a:pt x="4" y="714"/>
                  </a:lnTo>
                  <a:lnTo>
                    <a:pt x="7" y="726"/>
                  </a:lnTo>
                  <a:lnTo>
                    <a:pt x="9" y="738"/>
                  </a:lnTo>
                  <a:lnTo>
                    <a:pt x="13" y="750"/>
                  </a:lnTo>
                  <a:lnTo>
                    <a:pt x="17" y="761"/>
                  </a:lnTo>
                  <a:lnTo>
                    <a:pt x="21" y="773"/>
                  </a:lnTo>
                  <a:lnTo>
                    <a:pt x="27" y="784"/>
                  </a:lnTo>
                  <a:lnTo>
                    <a:pt x="32" y="795"/>
                  </a:lnTo>
                  <a:lnTo>
                    <a:pt x="39" y="806"/>
                  </a:lnTo>
                  <a:lnTo>
                    <a:pt x="47" y="817"/>
                  </a:lnTo>
                  <a:lnTo>
                    <a:pt x="54" y="828"/>
                  </a:lnTo>
                  <a:lnTo>
                    <a:pt x="560" y="1478"/>
                  </a:lnTo>
                  <a:lnTo>
                    <a:pt x="482" y="1537"/>
                  </a:lnTo>
                  <a:lnTo>
                    <a:pt x="472" y="1546"/>
                  </a:lnTo>
                  <a:lnTo>
                    <a:pt x="462" y="1555"/>
                  </a:lnTo>
                  <a:lnTo>
                    <a:pt x="454" y="1564"/>
                  </a:lnTo>
                  <a:lnTo>
                    <a:pt x="446" y="1574"/>
                  </a:lnTo>
                  <a:lnTo>
                    <a:pt x="437" y="1583"/>
                  </a:lnTo>
                  <a:lnTo>
                    <a:pt x="431" y="1594"/>
                  </a:lnTo>
                  <a:lnTo>
                    <a:pt x="423" y="1604"/>
                  </a:lnTo>
                  <a:lnTo>
                    <a:pt x="417" y="1615"/>
                  </a:lnTo>
                  <a:lnTo>
                    <a:pt x="412" y="1626"/>
                  </a:lnTo>
                  <a:lnTo>
                    <a:pt x="406" y="1637"/>
                  </a:lnTo>
                  <a:lnTo>
                    <a:pt x="402" y="1648"/>
                  </a:lnTo>
                  <a:lnTo>
                    <a:pt x="397" y="1660"/>
                  </a:lnTo>
                  <a:lnTo>
                    <a:pt x="394" y="1671"/>
                  </a:lnTo>
                  <a:lnTo>
                    <a:pt x="391" y="1683"/>
                  </a:lnTo>
                  <a:lnTo>
                    <a:pt x="389" y="1695"/>
                  </a:lnTo>
                  <a:lnTo>
                    <a:pt x="386" y="1707"/>
                  </a:lnTo>
                  <a:lnTo>
                    <a:pt x="385" y="1719"/>
                  </a:lnTo>
                  <a:lnTo>
                    <a:pt x="385" y="1732"/>
                  </a:lnTo>
                  <a:lnTo>
                    <a:pt x="384" y="1744"/>
                  </a:lnTo>
                  <a:lnTo>
                    <a:pt x="385" y="1756"/>
                  </a:lnTo>
                  <a:lnTo>
                    <a:pt x="386" y="1768"/>
                  </a:lnTo>
                  <a:lnTo>
                    <a:pt x="387" y="1780"/>
                  </a:lnTo>
                  <a:lnTo>
                    <a:pt x="391" y="1792"/>
                  </a:lnTo>
                  <a:lnTo>
                    <a:pt x="393" y="1804"/>
                  </a:lnTo>
                  <a:lnTo>
                    <a:pt x="396" y="1816"/>
                  </a:lnTo>
                  <a:lnTo>
                    <a:pt x="401" y="1829"/>
                  </a:lnTo>
                  <a:lnTo>
                    <a:pt x="405" y="1840"/>
                  </a:lnTo>
                  <a:lnTo>
                    <a:pt x="411" y="1851"/>
                  </a:lnTo>
                  <a:lnTo>
                    <a:pt x="416" y="1863"/>
                  </a:lnTo>
                  <a:lnTo>
                    <a:pt x="423" y="1874"/>
                  </a:lnTo>
                  <a:lnTo>
                    <a:pt x="431" y="1884"/>
                  </a:lnTo>
                  <a:lnTo>
                    <a:pt x="438" y="1895"/>
                  </a:lnTo>
                  <a:lnTo>
                    <a:pt x="786" y="2343"/>
                  </a:lnTo>
                  <a:lnTo>
                    <a:pt x="794" y="2352"/>
                  </a:lnTo>
                  <a:lnTo>
                    <a:pt x="803" y="2362"/>
                  </a:lnTo>
                  <a:lnTo>
                    <a:pt x="812" y="2371"/>
                  </a:lnTo>
                  <a:lnTo>
                    <a:pt x="821" y="2380"/>
                  </a:lnTo>
                  <a:lnTo>
                    <a:pt x="831" y="2388"/>
                  </a:lnTo>
                  <a:lnTo>
                    <a:pt x="841" y="2394"/>
                  </a:lnTo>
                  <a:lnTo>
                    <a:pt x="852" y="2402"/>
                  </a:lnTo>
                  <a:lnTo>
                    <a:pt x="863" y="2408"/>
                  </a:lnTo>
                  <a:lnTo>
                    <a:pt x="873" y="2414"/>
                  </a:lnTo>
                  <a:lnTo>
                    <a:pt x="885" y="2419"/>
                  </a:lnTo>
                  <a:lnTo>
                    <a:pt x="896" y="2424"/>
                  </a:lnTo>
                  <a:lnTo>
                    <a:pt x="907" y="2427"/>
                  </a:lnTo>
                  <a:lnTo>
                    <a:pt x="919" y="2431"/>
                  </a:lnTo>
                  <a:lnTo>
                    <a:pt x="931" y="2434"/>
                  </a:lnTo>
                  <a:lnTo>
                    <a:pt x="943" y="2436"/>
                  </a:lnTo>
                  <a:lnTo>
                    <a:pt x="955" y="2438"/>
                  </a:lnTo>
                  <a:lnTo>
                    <a:pt x="968" y="2440"/>
                  </a:lnTo>
                  <a:lnTo>
                    <a:pt x="980" y="2441"/>
                  </a:lnTo>
                  <a:lnTo>
                    <a:pt x="992" y="2441"/>
                  </a:lnTo>
                  <a:lnTo>
                    <a:pt x="1004" y="2440"/>
                  </a:lnTo>
                  <a:lnTo>
                    <a:pt x="1016" y="2438"/>
                  </a:lnTo>
                  <a:lnTo>
                    <a:pt x="1028" y="2437"/>
                  </a:lnTo>
                  <a:lnTo>
                    <a:pt x="1040" y="2435"/>
                  </a:lnTo>
                  <a:lnTo>
                    <a:pt x="1052" y="2432"/>
                  </a:lnTo>
                  <a:lnTo>
                    <a:pt x="1065" y="2429"/>
                  </a:lnTo>
                  <a:lnTo>
                    <a:pt x="1076" y="2424"/>
                  </a:lnTo>
                  <a:lnTo>
                    <a:pt x="1088" y="2420"/>
                  </a:lnTo>
                  <a:lnTo>
                    <a:pt x="1099" y="2414"/>
                  </a:lnTo>
                  <a:lnTo>
                    <a:pt x="1110" y="2409"/>
                  </a:lnTo>
                  <a:lnTo>
                    <a:pt x="1121" y="2402"/>
                  </a:lnTo>
                  <a:lnTo>
                    <a:pt x="1132" y="2394"/>
                  </a:lnTo>
                  <a:lnTo>
                    <a:pt x="1143" y="2387"/>
                  </a:lnTo>
                  <a:lnTo>
                    <a:pt x="2236" y="1537"/>
                  </a:lnTo>
                  <a:lnTo>
                    <a:pt x="2247" y="1529"/>
                  </a:lnTo>
                  <a:lnTo>
                    <a:pt x="2256" y="1520"/>
                  </a:lnTo>
                  <a:lnTo>
                    <a:pt x="2266" y="1511"/>
                  </a:lnTo>
                  <a:lnTo>
                    <a:pt x="2274" y="1501"/>
                  </a:lnTo>
                  <a:lnTo>
                    <a:pt x="2282" y="1491"/>
                  </a:lnTo>
                  <a:lnTo>
                    <a:pt x="2290" y="1481"/>
                  </a:lnTo>
                  <a:lnTo>
                    <a:pt x="2296" y="1470"/>
                  </a:lnTo>
                  <a:lnTo>
                    <a:pt x="2303" y="1459"/>
                  </a:lnTo>
                  <a:lnTo>
                    <a:pt x="2309" y="1449"/>
                  </a:lnTo>
                  <a:lnTo>
                    <a:pt x="2314" y="1437"/>
                  </a:lnTo>
                  <a:lnTo>
                    <a:pt x="2318" y="1426"/>
                  </a:lnTo>
                  <a:lnTo>
                    <a:pt x="2323" y="1415"/>
                  </a:lnTo>
                  <a:lnTo>
                    <a:pt x="2326" y="1403"/>
                  </a:lnTo>
                  <a:lnTo>
                    <a:pt x="2328" y="1391"/>
                  </a:lnTo>
                  <a:lnTo>
                    <a:pt x="2332" y="1379"/>
                  </a:lnTo>
                  <a:lnTo>
                    <a:pt x="2333" y="1368"/>
                  </a:lnTo>
                  <a:lnTo>
                    <a:pt x="2334" y="1355"/>
                  </a:lnTo>
                  <a:lnTo>
                    <a:pt x="2335" y="1343"/>
                  </a:lnTo>
                  <a:lnTo>
                    <a:pt x="2335" y="1331"/>
                  </a:lnTo>
                  <a:lnTo>
                    <a:pt x="2334" y="1319"/>
                  </a:lnTo>
                  <a:lnTo>
                    <a:pt x="2333" y="1307"/>
                  </a:lnTo>
                  <a:lnTo>
                    <a:pt x="2331" y="1295"/>
                  </a:lnTo>
                  <a:lnTo>
                    <a:pt x="2328" y="1283"/>
                  </a:lnTo>
                  <a:lnTo>
                    <a:pt x="2326" y="1271"/>
                  </a:lnTo>
                  <a:lnTo>
                    <a:pt x="2322" y="1258"/>
                  </a:lnTo>
                  <a:lnTo>
                    <a:pt x="2318" y="1247"/>
                  </a:lnTo>
                  <a:lnTo>
                    <a:pt x="2313" y="1235"/>
                  </a:lnTo>
                  <a:lnTo>
                    <a:pt x="2307" y="1224"/>
                  </a:lnTo>
                  <a:lnTo>
                    <a:pt x="2302" y="1213"/>
                  </a:lnTo>
                  <a:lnTo>
                    <a:pt x="2295" y="1202"/>
                  </a:lnTo>
                  <a:lnTo>
                    <a:pt x="2289" y="1191"/>
                  </a:lnTo>
                  <a:lnTo>
                    <a:pt x="2281" y="1180"/>
                  </a:lnTo>
                  <a:close/>
                  <a:moveTo>
                    <a:pt x="1717" y="2955"/>
                  </a:moveTo>
                  <a:lnTo>
                    <a:pt x="1700" y="2929"/>
                  </a:lnTo>
                  <a:lnTo>
                    <a:pt x="1683" y="2905"/>
                  </a:lnTo>
                  <a:lnTo>
                    <a:pt x="1668" y="2880"/>
                  </a:lnTo>
                  <a:lnTo>
                    <a:pt x="1653" y="2853"/>
                  </a:lnTo>
                  <a:lnTo>
                    <a:pt x="1641" y="2827"/>
                  </a:lnTo>
                  <a:lnTo>
                    <a:pt x="1630" y="2799"/>
                  </a:lnTo>
                  <a:lnTo>
                    <a:pt x="1622" y="2773"/>
                  </a:lnTo>
                  <a:lnTo>
                    <a:pt x="1614" y="2745"/>
                  </a:lnTo>
                  <a:lnTo>
                    <a:pt x="1606" y="2718"/>
                  </a:lnTo>
                  <a:lnTo>
                    <a:pt x="1602" y="2689"/>
                  </a:lnTo>
                  <a:lnTo>
                    <a:pt x="1597" y="2661"/>
                  </a:lnTo>
                  <a:lnTo>
                    <a:pt x="1595" y="2633"/>
                  </a:lnTo>
                  <a:lnTo>
                    <a:pt x="1594" y="2604"/>
                  </a:lnTo>
                  <a:lnTo>
                    <a:pt x="1594" y="2576"/>
                  </a:lnTo>
                  <a:lnTo>
                    <a:pt x="1595" y="2548"/>
                  </a:lnTo>
                  <a:lnTo>
                    <a:pt x="1598" y="2520"/>
                  </a:lnTo>
                  <a:lnTo>
                    <a:pt x="1602" y="2491"/>
                  </a:lnTo>
                  <a:lnTo>
                    <a:pt x="1607" y="2464"/>
                  </a:lnTo>
                  <a:lnTo>
                    <a:pt x="1615" y="2436"/>
                  </a:lnTo>
                  <a:lnTo>
                    <a:pt x="1623" y="2410"/>
                  </a:lnTo>
                  <a:lnTo>
                    <a:pt x="1633" y="2382"/>
                  </a:lnTo>
                  <a:lnTo>
                    <a:pt x="1642" y="2357"/>
                  </a:lnTo>
                  <a:lnTo>
                    <a:pt x="1655" y="2330"/>
                  </a:lnTo>
                  <a:lnTo>
                    <a:pt x="1668" y="2305"/>
                  </a:lnTo>
                  <a:lnTo>
                    <a:pt x="1683" y="2281"/>
                  </a:lnTo>
                  <a:lnTo>
                    <a:pt x="1699" y="2257"/>
                  </a:lnTo>
                  <a:lnTo>
                    <a:pt x="1716" y="2233"/>
                  </a:lnTo>
                  <a:lnTo>
                    <a:pt x="1734" y="2210"/>
                  </a:lnTo>
                  <a:lnTo>
                    <a:pt x="1754" y="2188"/>
                  </a:lnTo>
                  <a:lnTo>
                    <a:pt x="1775" y="2167"/>
                  </a:lnTo>
                  <a:lnTo>
                    <a:pt x="1797" y="2147"/>
                  </a:lnTo>
                  <a:lnTo>
                    <a:pt x="1821" y="2129"/>
                  </a:lnTo>
                  <a:lnTo>
                    <a:pt x="1845" y="2110"/>
                  </a:lnTo>
                  <a:lnTo>
                    <a:pt x="1870" y="2093"/>
                  </a:lnTo>
                  <a:lnTo>
                    <a:pt x="1896" y="2079"/>
                  </a:lnTo>
                  <a:lnTo>
                    <a:pt x="1921" y="2065"/>
                  </a:lnTo>
                  <a:lnTo>
                    <a:pt x="1948" y="2052"/>
                  </a:lnTo>
                  <a:lnTo>
                    <a:pt x="1975" y="2041"/>
                  </a:lnTo>
                  <a:lnTo>
                    <a:pt x="2002" y="2032"/>
                  </a:lnTo>
                  <a:lnTo>
                    <a:pt x="2030" y="2024"/>
                  </a:lnTo>
                  <a:lnTo>
                    <a:pt x="2058" y="2017"/>
                  </a:lnTo>
                  <a:lnTo>
                    <a:pt x="2086" y="2012"/>
                  </a:lnTo>
                  <a:lnTo>
                    <a:pt x="2114" y="2008"/>
                  </a:lnTo>
                  <a:lnTo>
                    <a:pt x="2142" y="2005"/>
                  </a:lnTo>
                  <a:lnTo>
                    <a:pt x="2171" y="2004"/>
                  </a:lnTo>
                  <a:lnTo>
                    <a:pt x="2199" y="2004"/>
                  </a:lnTo>
                  <a:lnTo>
                    <a:pt x="2227" y="2006"/>
                  </a:lnTo>
                  <a:lnTo>
                    <a:pt x="2256" y="2008"/>
                  </a:lnTo>
                  <a:lnTo>
                    <a:pt x="2283" y="2013"/>
                  </a:lnTo>
                  <a:lnTo>
                    <a:pt x="2311" y="2018"/>
                  </a:lnTo>
                  <a:lnTo>
                    <a:pt x="2338" y="2025"/>
                  </a:lnTo>
                  <a:lnTo>
                    <a:pt x="2366" y="2034"/>
                  </a:lnTo>
                  <a:lnTo>
                    <a:pt x="2392" y="2043"/>
                  </a:lnTo>
                  <a:lnTo>
                    <a:pt x="2419" y="2054"/>
                  </a:lnTo>
                  <a:lnTo>
                    <a:pt x="2444" y="2066"/>
                  </a:lnTo>
                  <a:lnTo>
                    <a:pt x="2470" y="2079"/>
                  </a:lnTo>
                  <a:lnTo>
                    <a:pt x="2495" y="2093"/>
                  </a:lnTo>
                  <a:lnTo>
                    <a:pt x="2518" y="2110"/>
                  </a:lnTo>
                  <a:lnTo>
                    <a:pt x="2542" y="2126"/>
                  </a:lnTo>
                  <a:lnTo>
                    <a:pt x="2564" y="2145"/>
                  </a:lnTo>
                  <a:lnTo>
                    <a:pt x="2586" y="2165"/>
                  </a:lnTo>
                  <a:lnTo>
                    <a:pt x="2607" y="2186"/>
                  </a:lnTo>
                  <a:lnTo>
                    <a:pt x="2627" y="2208"/>
                  </a:lnTo>
                  <a:lnTo>
                    <a:pt x="2647" y="2231"/>
                  </a:lnTo>
                  <a:lnTo>
                    <a:pt x="2665" y="2257"/>
                  </a:lnTo>
                  <a:lnTo>
                    <a:pt x="2681" y="2281"/>
                  </a:lnTo>
                  <a:lnTo>
                    <a:pt x="2697" y="2306"/>
                  </a:lnTo>
                  <a:lnTo>
                    <a:pt x="2710" y="2333"/>
                  </a:lnTo>
                  <a:lnTo>
                    <a:pt x="2722" y="2359"/>
                  </a:lnTo>
                  <a:lnTo>
                    <a:pt x="2733" y="2386"/>
                  </a:lnTo>
                  <a:lnTo>
                    <a:pt x="2743" y="2413"/>
                  </a:lnTo>
                  <a:lnTo>
                    <a:pt x="2751" y="2441"/>
                  </a:lnTo>
                  <a:lnTo>
                    <a:pt x="2757" y="2468"/>
                  </a:lnTo>
                  <a:lnTo>
                    <a:pt x="2763" y="2497"/>
                  </a:lnTo>
                  <a:lnTo>
                    <a:pt x="2767" y="2525"/>
                  </a:lnTo>
                  <a:lnTo>
                    <a:pt x="2769" y="2553"/>
                  </a:lnTo>
                  <a:lnTo>
                    <a:pt x="2771" y="2582"/>
                  </a:lnTo>
                  <a:lnTo>
                    <a:pt x="2771" y="2609"/>
                  </a:lnTo>
                  <a:lnTo>
                    <a:pt x="2768" y="2638"/>
                  </a:lnTo>
                  <a:lnTo>
                    <a:pt x="2766" y="2666"/>
                  </a:lnTo>
                  <a:lnTo>
                    <a:pt x="2762" y="2694"/>
                  </a:lnTo>
                  <a:lnTo>
                    <a:pt x="2756" y="2722"/>
                  </a:lnTo>
                  <a:lnTo>
                    <a:pt x="2750" y="2749"/>
                  </a:lnTo>
                  <a:lnTo>
                    <a:pt x="2742" y="2776"/>
                  </a:lnTo>
                  <a:lnTo>
                    <a:pt x="2732" y="2804"/>
                  </a:lnTo>
                  <a:lnTo>
                    <a:pt x="2721" y="2829"/>
                  </a:lnTo>
                  <a:lnTo>
                    <a:pt x="2709" y="2855"/>
                  </a:lnTo>
                  <a:lnTo>
                    <a:pt x="2696" y="2881"/>
                  </a:lnTo>
                  <a:lnTo>
                    <a:pt x="2681" y="2905"/>
                  </a:lnTo>
                  <a:lnTo>
                    <a:pt x="2665" y="2929"/>
                  </a:lnTo>
                  <a:lnTo>
                    <a:pt x="2648" y="2952"/>
                  </a:lnTo>
                  <a:lnTo>
                    <a:pt x="2629" y="2976"/>
                  </a:lnTo>
                  <a:lnTo>
                    <a:pt x="2610" y="2998"/>
                  </a:lnTo>
                  <a:lnTo>
                    <a:pt x="2589" y="3019"/>
                  </a:lnTo>
                  <a:lnTo>
                    <a:pt x="2567" y="3038"/>
                  </a:lnTo>
                  <a:lnTo>
                    <a:pt x="2543" y="3057"/>
                  </a:lnTo>
                  <a:lnTo>
                    <a:pt x="2519" y="3076"/>
                  </a:lnTo>
                  <a:lnTo>
                    <a:pt x="2494" y="3092"/>
                  </a:lnTo>
                  <a:lnTo>
                    <a:pt x="2468" y="3107"/>
                  </a:lnTo>
                  <a:lnTo>
                    <a:pt x="2442" y="3121"/>
                  </a:lnTo>
                  <a:lnTo>
                    <a:pt x="2416" y="3133"/>
                  </a:lnTo>
                  <a:lnTo>
                    <a:pt x="2389" y="3144"/>
                  </a:lnTo>
                  <a:lnTo>
                    <a:pt x="2361" y="3153"/>
                  </a:lnTo>
                  <a:lnTo>
                    <a:pt x="2334" y="3162"/>
                  </a:lnTo>
                  <a:lnTo>
                    <a:pt x="2306" y="3169"/>
                  </a:lnTo>
                  <a:lnTo>
                    <a:pt x="2278" y="3174"/>
                  </a:lnTo>
                  <a:lnTo>
                    <a:pt x="2250" y="3177"/>
                  </a:lnTo>
                  <a:lnTo>
                    <a:pt x="2221" y="3181"/>
                  </a:lnTo>
                  <a:lnTo>
                    <a:pt x="2194" y="3182"/>
                  </a:lnTo>
                  <a:lnTo>
                    <a:pt x="2165" y="3182"/>
                  </a:lnTo>
                  <a:lnTo>
                    <a:pt x="2136" y="3180"/>
                  </a:lnTo>
                  <a:lnTo>
                    <a:pt x="2109" y="3177"/>
                  </a:lnTo>
                  <a:lnTo>
                    <a:pt x="2081" y="3173"/>
                  </a:lnTo>
                  <a:lnTo>
                    <a:pt x="2053" y="3167"/>
                  </a:lnTo>
                  <a:lnTo>
                    <a:pt x="2026" y="3161"/>
                  </a:lnTo>
                  <a:lnTo>
                    <a:pt x="1999" y="3152"/>
                  </a:lnTo>
                  <a:lnTo>
                    <a:pt x="1972" y="3143"/>
                  </a:lnTo>
                  <a:lnTo>
                    <a:pt x="1946" y="3132"/>
                  </a:lnTo>
                  <a:lnTo>
                    <a:pt x="1919" y="3120"/>
                  </a:lnTo>
                  <a:lnTo>
                    <a:pt x="1895" y="3107"/>
                  </a:lnTo>
                  <a:lnTo>
                    <a:pt x="1870" y="3092"/>
                  </a:lnTo>
                  <a:lnTo>
                    <a:pt x="1845" y="3076"/>
                  </a:lnTo>
                  <a:lnTo>
                    <a:pt x="1822" y="3059"/>
                  </a:lnTo>
                  <a:lnTo>
                    <a:pt x="1800" y="3041"/>
                  </a:lnTo>
                  <a:lnTo>
                    <a:pt x="1778" y="3021"/>
                  </a:lnTo>
                  <a:lnTo>
                    <a:pt x="1757" y="3000"/>
                  </a:lnTo>
                  <a:lnTo>
                    <a:pt x="1736" y="2978"/>
                  </a:lnTo>
                  <a:lnTo>
                    <a:pt x="1717" y="295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181657" y="879502"/>
              <a:ext cx="732409" cy="614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66CCFF"/>
                  </a:solidFill>
                  <a:latin typeface="+mj-lt"/>
                </a:rPr>
                <a:t>CO</a:t>
              </a:r>
            </a:p>
          </p:txBody>
        </p:sp>
      </p:grpSp>
      <p:grpSp>
        <p:nvGrpSpPr>
          <p:cNvPr id="194" name="Group 193"/>
          <p:cNvGrpSpPr>
            <a:grpSpLocks/>
          </p:cNvGrpSpPr>
          <p:nvPr/>
        </p:nvGrpSpPr>
        <p:grpSpPr bwMode="auto">
          <a:xfrm>
            <a:off x="6897404" y="4379913"/>
            <a:ext cx="1454150" cy="1454150"/>
            <a:chOff x="4572022" y="201900"/>
            <a:chExt cx="1938978" cy="1939637"/>
          </a:xfrm>
        </p:grpSpPr>
        <p:sp>
          <p:nvSpPr>
            <p:cNvPr id="195" name="Freeform 14"/>
            <p:cNvSpPr>
              <a:spLocks noEditPoints="1"/>
            </p:cNvSpPr>
            <p:nvPr/>
          </p:nvSpPr>
          <p:spPr bwMode="auto">
            <a:xfrm>
              <a:off x="5701136" y="265873"/>
              <a:ext cx="236767" cy="381860"/>
            </a:xfrm>
            <a:custGeom>
              <a:avLst/>
              <a:gdLst>
                <a:gd name="T0" fmla="*/ 2147483646 w 2157"/>
                <a:gd name="T1" fmla="*/ 2147483646 h 3478"/>
                <a:gd name="T2" fmla="*/ 2147483646 w 2157"/>
                <a:gd name="T3" fmla="*/ 2147483646 h 3478"/>
                <a:gd name="T4" fmla="*/ 2147483646 w 2157"/>
                <a:gd name="T5" fmla="*/ 2147483646 h 3478"/>
                <a:gd name="T6" fmla="*/ 2147483646 w 2157"/>
                <a:gd name="T7" fmla="*/ 2147483646 h 3478"/>
                <a:gd name="T8" fmla="*/ 2147483646 w 2157"/>
                <a:gd name="T9" fmla="*/ 2147483646 h 3478"/>
                <a:gd name="T10" fmla="*/ 2147483646 w 2157"/>
                <a:gd name="T11" fmla="*/ 2147483646 h 3478"/>
                <a:gd name="T12" fmla="*/ 145476582 w 2157"/>
                <a:gd name="T13" fmla="*/ 2147483646 h 3478"/>
                <a:gd name="T14" fmla="*/ 1015721758 w 2157"/>
                <a:gd name="T15" fmla="*/ 2147483646 h 3478"/>
                <a:gd name="T16" fmla="*/ 2147483646 w 2157"/>
                <a:gd name="T17" fmla="*/ 2147483646 h 3478"/>
                <a:gd name="T18" fmla="*/ 2147483646 w 2157"/>
                <a:gd name="T19" fmla="*/ 2147483646 h 3478"/>
                <a:gd name="T20" fmla="*/ 2147483646 w 2157"/>
                <a:gd name="T21" fmla="*/ 2147483646 h 3478"/>
                <a:gd name="T22" fmla="*/ 2147483646 w 2157"/>
                <a:gd name="T23" fmla="*/ 2147483646 h 3478"/>
                <a:gd name="T24" fmla="*/ 2147483646 w 2157"/>
                <a:gd name="T25" fmla="*/ 2147483646 h 3478"/>
                <a:gd name="T26" fmla="*/ 2147483646 w 2157"/>
                <a:gd name="T27" fmla="*/ 2147483646 h 3478"/>
                <a:gd name="T28" fmla="*/ 2147483646 w 2157"/>
                <a:gd name="T29" fmla="*/ 2147483646 h 3478"/>
                <a:gd name="T30" fmla="*/ 2147483646 w 2157"/>
                <a:gd name="T31" fmla="*/ 2147483646 h 3478"/>
                <a:gd name="T32" fmla="*/ 2147483646 w 2157"/>
                <a:gd name="T33" fmla="*/ 2147483646 h 3478"/>
                <a:gd name="T34" fmla="*/ 2147483646 w 2157"/>
                <a:gd name="T35" fmla="*/ 2147483646 h 3478"/>
                <a:gd name="T36" fmla="*/ 2147483646 w 2157"/>
                <a:gd name="T37" fmla="*/ 2147483646 h 3478"/>
                <a:gd name="T38" fmla="*/ 2147483646 w 2157"/>
                <a:gd name="T39" fmla="*/ 2147483646 h 3478"/>
                <a:gd name="T40" fmla="*/ 2147483646 w 2157"/>
                <a:gd name="T41" fmla="*/ 2147483646 h 3478"/>
                <a:gd name="T42" fmla="*/ 2147483646 w 2157"/>
                <a:gd name="T43" fmla="*/ 2147483646 h 3478"/>
                <a:gd name="T44" fmla="*/ 2147483646 w 2157"/>
                <a:gd name="T45" fmla="*/ 2147483646 h 3478"/>
                <a:gd name="T46" fmla="*/ 2147483646 w 2157"/>
                <a:gd name="T47" fmla="*/ 2147483646 h 3478"/>
                <a:gd name="T48" fmla="*/ 2147483646 w 2157"/>
                <a:gd name="T49" fmla="*/ 2147483646 h 3478"/>
                <a:gd name="T50" fmla="*/ 2147483646 w 2157"/>
                <a:gd name="T51" fmla="*/ 2147483646 h 3478"/>
                <a:gd name="T52" fmla="*/ 2147483646 w 2157"/>
                <a:gd name="T53" fmla="*/ 2147483646 h 3478"/>
                <a:gd name="T54" fmla="*/ 2147483646 w 2157"/>
                <a:gd name="T55" fmla="*/ 2147483646 h 3478"/>
                <a:gd name="T56" fmla="*/ 2147483646 w 2157"/>
                <a:gd name="T57" fmla="*/ 2147483646 h 3478"/>
                <a:gd name="T58" fmla="*/ 2147483646 w 2157"/>
                <a:gd name="T59" fmla="*/ 2147483646 h 3478"/>
                <a:gd name="T60" fmla="*/ 2147483646 w 2157"/>
                <a:gd name="T61" fmla="*/ 2147483646 h 3478"/>
                <a:gd name="T62" fmla="*/ 2147483646 w 2157"/>
                <a:gd name="T63" fmla="*/ 2147483646 h 3478"/>
                <a:gd name="T64" fmla="*/ 2147483646 w 2157"/>
                <a:gd name="T65" fmla="*/ 2147483646 h 3478"/>
                <a:gd name="T66" fmla="*/ 2147483646 w 2157"/>
                <a:gd name="T67" fmla="*/ 2147483646 h 3478"/>
                <a:gd name="T68" fmla="*/ 2147483646 w 2157"/>
                <a:gd name="T69" fmla="*/ 2147483646 h 3478"/>
                <a:gd name="T70" fmla="*/ 2147483646 w 2157"/>
                <a:gd name="T71" fmla="*/ 2147483646 h 3478"/>
                <a:gd name="T72" fmla="*/ 2147483646 w 2157"/>
                <a:gd name="T73" fmla="*/ 2147483646 h 3478"/>
                <a:gd name="T74" fmla="*/ 2147483646 w 2157"/>
                <a:gd name="T75" fmla="*/ 2147483646 h 3478"/>
                <a:gd name="T76" fmla="*/ 2147483646 w 2157"/>
                <a:gd name="T77" fmla="*/ 2147483646 h 3478"/>
                <a:gd name="T78" fmla="*/ 2147483646 w 2157"/>
                <a:gd name="T79" fmla="*/ 2147483646 h 3478"/>
                <a:gd name="T80" fmla="*/ 2147483646 w 2157"/>
                <a:gd name="T81" fmla="*/ 2147483646 h 3478"/>
                <a:gd name="T82" fmla="*/ 2147483646 w 2157"/>
                <a:gd name="T83" fmla="*/ 2147483646 h 3478"/>
                <a:gd name="T84" fmla="*/ 2147483646 w 2157"/>
                <a:gd name="T85" fmla="*/ 2147483646 h 3478"/>
                <a:gd name="T86" fmla="*/ 2147483646 w 2157"/>
                <a:gd name="T87" fmla="*/ 2147483646 h 3478"/>
                <a:gd name="T88" fmla="*/ 2147483646 w 2157"/>
                <a:gd name="T89" fmla="*/ 2147483646 h 3478"/>
                <a:gd name="T90" fmla="*/ 2147483646 w 2157"/>
                <a:gd name="T91" fmla="*/ 2147483646 h 3478"/>
                <a:gd name="T92" fmla="*/ 2147483646 w 2157"/>
                <a:gd name="T93" fmla="*/ 2147483646 h 3478"/>
                <a:gd name="T94" fmla="*/ 2147483646 w 2157"/>
                <a:gd name="T95" fmla="*/ 726597016 h 3478"/>
                <a:gd name="T96" fmla="*/ 2147483646 w 2157"/>
                <a:gd name="T97" fmla="*/ 1307611828 h 3478"/>
                <a:gd name="T98" fmla="*/ 2147483646 w 2157"/>
                <a:gd name="T99" fmla="*/ 2147483646 h 3478"/>
                <a:gd name="T100" fmla="*/ 2147483646 w 2157"/>
                <a:gd name="T101" fmla="*/ 2147483646 h 3478"/>
                <a:gd name="T102" fmla="*/ 2147483646 w 2157"/>
                <a:gd name="T103" fmla="*/ 2147483646 h 3478"/>
                <a:gd name="T104" fmla="*/ 2147483646 w 2157"/>
                <a:gd name="T105" fmla="*/ 2147483646 h 3478"/>
                <a:gd name="T106" fmla="*/ 2147483646 w 2157"/>
                <a:gd name="T107" fmla="*/ 2147483646 h 3478"/>
                <a:gd name="T108" fmla="*/ 2147483646 w 2157"/>
                <a:gd name="T109" fmla="*/ 2147483646 h 34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157" h="3478">
                  <a:moveTo>
                    <a:pt x="301" y="1219"/>
                  </a:moveTo>
                  <a:lnTo>
                    <a:pt x="90" y="1750"/>
                  </a:lnTo>
                  <a:lnTo>
                    <a:pt x="85" y="1763"/>
                  </a:lnTo>
                  <a:lnTo>
                    <a:pt x="81" y="1775"/>
                  </a:lnTo>
                  <a:lnTo>
                    <a:pt x="78" y="1787"/>
                  </a:lnTo>
                  <a:lnTo>
                    <a:pt x="75" y="1799"/>
                  </a:lnTo>
                  <a:lnTo>
                    <a:pt x="73" y="1811"/>
                  </a:lnTo>
                  <a:lnTo>
                    <a:pt x="72" y="1824"/>
                  </a:lnTo>
                  <a:lnTo>
                    <a:pt x="72" y="1837"/>
                  </a:lnTo>
                  <a:lnTo>
                    <a:pt x="72" y="1849"/>
                  </a:lnTo>
                  <a:lnTo>
                    <a:pt x="72" y="1861"/>
                  </a:lnTo>
                  <a:lnTo>
                    <a:pt x="73" y="1874"/>
                  </a:lnTo>
                  <a:lnTo>
                    <a:pt x="75" y="1886"/>
                  </a:lnTo>
                  <a:lnTo>
                    <a:pt x="77" y="1897"/>
                  </a:lnTo>
                  <a:lnTo>
                    <a:pt x="81" y="1909"/>
                  </a:lnTo>
                  <a:lnTo>
                    <a:pt x="84" y="1921"/>
                  </a:lnTo>
                  <a:lnTo>
                    <a:pt x="87" y="1932"/>
                  </a:lnTo>
                  <a:lnTo>
                    <a:pt x="93" y="1945"/>
                  </a:lnTo>
                  <a:lnTo>
                    <a:pt x="97" y="1956"/>
                  </a:lnTo>
                  <a:lnTo>
                    <a:pt x="103" y="1966"/>
                  </a:lnTo>
                  <a:lnTo>
                    <a:pt x="109" y="1977"/>
                  </a:lnTo>
                  <a:lnTo>
                    <a:pt x="116" y="1986"/>
                  </a:lnTo>
                  <a:lnTo>
                    <a:pt x="123" y="1996"/>
                  </a:lnTo>
                  <a:lnTo>
                    <a:pt x="130" y="2006"/>
                  </a:lnTo>
                  <a:lnTo>
                    <a:pt x="139" y="2016"/>
                  </a:lnTo>
                  <a:lnTo>
                    <a:pt x="147" y="2025"/>
                  </a:lnTo>
                  <a:lnTo>
                    <a:pt x="156" y="2033"/>
                  </a:lnTo>
                  <a:lnTo>
                    <a:pt x="166" y="2042"/>
                  </a:lnTo>
                  <a:lnTo>
                    <a:pt x="176" y="2049"/>
                  </a:lnTo>
                  <a:lnTo>
                    <a:pt x="185" y="2056"/>
                  </a:lnTo>
                  <a:lnTo>
                    <a:pt x="196" y="2063"/>
                  </a:lnTo>
                  <a:lnTo>
                    <a:pt x="207" y="2069"/>
                  </a:lnTo>
                  <a:lnTo>
                    <a:pt x="220" y="2075"/>
                  </a:lnTo>
                  <a:lnTo>
                    <a:pt x="232" y="2080"/>
                  </a:lnTo>
                  <a:lnTo>
                    <a:pt x="322" y="2116"/>
                  </a:lnTo>
                  <a:lnTo>
                    <a:pt x="19" y="2878"/>
                  </a:lnTo>
                  <a:lnTo>
                    <a:pt x="15" y="2890"/>
                  </a:lnTo>
                  <a:lnTo>
                    <a:pt x="10" y="2902"/>
                  </a:lnTo>
                  <a:lnTo>
                    <a:pt x="7" y="2914"/>
                  </a:lnTo>
                  <a:lnTo>
                    <a:pt x="5" y="2926"/>
                  </a:lnTo>
                  <a:lnTo>
                    <a:pt x="2" y="2939"/>
                  </a:lnTo>
                  <a:lnTo>
                    <a:pt x="1" y="2952"/>
                  </a:lnTo>
                  <a:lnTo>
                    <a:pt x="0" y="2964"/>
                  </a:lnTo>
                  <a:lnTo>
                    <a:pt x="0" y="2976"/>
                  </a:lnTo>
                  <a:lnTo>
                    <a:pt x="1" y="2989"/>
                  </a:lnTo>
                  <a:lnTo>
                    <a:pt x="2" y="3001"/>
                  </a:lnTo>
                  <a:lnTo>
                    <a:pt x="5" y="3013"/>
                  </a:lnTo>
                  <a:lnTo>
                    <a:pt x="7" y="3025"/>
                  </a:lnTo>
                  <a:lnTo>
                    <a:pt x="9" y="3036"/>
                  </a:lnTo>
                  <a:lnTo>
                    <a:pt x="12" y="3049"/>
                  </a:lnTo>
                  <a:lnTo>
                    <a:pt x="17" y="3061"/>
                  </a:lnTo>
                  <a:lnTo>
                    <a:pt x="21" y="3072"/>
                  </a:lnTo>
                  <a:lnTo>
                    <a:pt x="27" y="3083"/>
                  </a:lnTo>
                  <a:lnTo>
                    <a:pt x="32" y="3094"/>
                  </a:lnTo>
                  <a:lnTo>
                    <a:pt x="38" y="3104"/>
                  </a:lnTo>
                  <a:lnTo>
                    <a:pt x="44" y="3115"/>
                  </a:lnTo>
                  <a:lnTo>
                    <a:pt x="52" y="3125"/>
                  </a:lnTo>
                  <a:lnTo>
                    <a:pt x="60" y="3133"/>
                  </a:lnTo>
                  <a:lnTo>
                    <a:pt x="67" y="3143"/>
                  </a:lnTo>
                  <a:lnTo>
                    <a:pt x="76" y="3152"/>
                  </a:lnTo>
                  <a:lnTo>
                    <a:pt x="85" y="3161"/>
                  </a:lnTo>
                  <a:lnTo>
                    <a:pt x="95" y="3169"/>
                  </a:lnTo>
                  <a:lnTo>
                    <a:pt x="105" y="3176"/>
                  </a:lnTo>
                  <a:lnTo>
                    <a:pt x="115" y="3183"/>
                  </a:lnTo>
                  <a:lnTo>
                    <a:pt x="126" y="3191"/>
                  </a:lnTo>
                  <a:lnTo>
                    <a:pt x="137" y="3196"/>
                  </a:lnTo>
                  <a:lnTo>
                    <a:pt x="148" y="3202"/>
                  </a:lnTo>
                  <a:lnTo>
                    <a:pt x="160" y="3207"/>
                  </a:lnTo>
                  <a:lnTo>
                    <a:pt x="794" y="3460"/>
                  </a:lnTo>
                  <a:lnTo>
                    <a:pt x="806" y="3464"/>
                  </a:lnTo>
                  <a:lnTo>
                    <a:pt x="818" y="3469"/>
                  </a:lnTo>
                  <a:lnTo>
                    <a:pt x="831" y="3471"/>
                  </a:lnTo>
                  <a:lnTo>
                    <a:pt x="843" y="3474"/>
                  </a:lnTo>
                  <a:lnTo>
                    <a:pt x="856" y="3475"/>
                  </a:lnTo>
                  <a:lnTo>
                    <a:pt x="868" y="3478"/>
                  </a:lnTo>
                  <a:lnTo>
                    <a:pt x="880" y="3478"/>
                  </a:lnTo>
                  <a:lnTo>
                    <a:pt x="892" y="3478"/>
                  </a:lnTo>
                  <a:lnTo>
                    <a:pt x="906" y="3478"/>
                  </a:lnTo>
                  <a:lnTo>
                    <a:pt x="918" y="3476"/>
                  </a:lnTo>
                  <a:lnTo>
                    <a:pt x="930" y="3474"/>
                  </a:lnTo>
                  <a:lnTo>
                    <a:pt x="942" y="3472"/>
                  </a:lnTo>
                  <a:lnTo>
                    <a:pt x="953" y="3469"/>
                  </a:lnTo>
                  <a:lnTo>
                    <a:pt x="965" y="3465"/>
                  </a:lnTo>
                  <a:lnTo>
                    <a:pt x="977" y="3461"/>
                  </a:lnTo>
                  <a:lnTo>
                    <a:pt x="988" y="3457"/>
                  </a:lnTo>
                  <a:lnTo>
                    <a:pt x="999" y="3452"/>
                  </a:lnTo>
                  <a:lnTo>
                    <a:pt x="1010" y="3447"/>
                  </a:lnTo>
                  <a:lnTo>
                    <a:pt x="1020" y="3440"/>
                  </a:lnTo>
                  <a:lnTo>
                    <a:pt x="1031" y="3433"/>
                  </a:lnTo>
                  <a:lnTo>
                    <a:pt x="1041" y="3427"/>
                  </a:lnTo>
                  <a:lnTo>
                    <a:pt x="1050" y="3419"/>
                  </a:lnTo>
                  <a:lnTo>
                    <a:pt x="1060" y="3410"/>
                  </a:lnTo>
                  <a:lnTo>
                    <a:pt x="1069" y="3403"/>
                  </a:lnTo>
                  <a:lnTo>
                    <a:pt x="1078" y="3393"/>
                  </a:lnTo>
                  <a:lnTo>
                    <a:pt x="1085" y="3384"/>
                  </a:lnTo>
                  <a:lnTo>
                    <a:pt x="1093" y="3374"/>
                  </a:lnTo>
                  <a:lnTo>
                    <a:pt x="1100" y="3363"/>
                  </a:lnTo>
                  <a:lnTo>
                    <a:pt x="1107" y="3353"/>
                  </a:lnTo>
                  <a:lnTo>
                    <a:pt x="1113" y="3341"/>
                  </a:lnTo>
                  <a:lnTo>
                    <a:pt x="1118" y="3330"/>
                  </a:lnTo>
                  <a:lnTo>
                    <a:pt x="1124" y="3318"/>
                  </a:lnTo>
                  <a:lnTo>
                    <a:pt x="1428" y="2552"/>
                  </a:lnTo>
                  <a:lnTo>
                    <a:pt x="1519" y="2589"/>
                  </a:lnTo>
                  <a:lnTo>
                    <a:pt x="1532" y="2593"/>
                  </a:lnTo>
                  <a:lnTo>
                    <a:pt x="1544" y="2597"/>
                  </a:lnTo>
                  <a:lnTo>
                    <a:pt x="1556" y="2601"/>
                  </a:lnTo>
                  <a:lnTo>
                    <a:pt x="1568" y="2603"/>
                  </a:lnTo>
                  <a:lnTo>
                    <a:pt x="1582" y="2605"/>
                  </a:lnTo>
                  <a:lnTo>
                    <a:pt x="1594" y="2606"/>
                  </a:lnTo>
                  <a:lnTo>
                    <a:pt x="1606" y="2606"/>
                  </a:lnTo>
                  <a:lnTo>
                    <a:pt x="1618" y="2606"/>
                  </a:lnTo>
                  <a:lnTo>
                    <a:pt x="1631" y="2606"/>
                  </a:lnTo>
                  <a:lnTo>
                    <a:pt x="1643" y="2605"/>
                  </a:lnTo>
                  <a:lnTo>
                    <a:pt x="1655" y="2603"/>
                  </a:lnTo>
                  <a:lnTo>
                    <a:pt x="1668" y="2601"/>
                  </a:lnTo>
                  <a:lnTo>
                    <a:pt x="1679" y="2597"/>
                  </a:lnTo>
                  <a:lnTo>
                    <a:pt x="1691" y="2594"/>
                  </a:lnTo>
                  <a:lnTo>
                    <a:pt x="1702" y="2591"/>
                  </a:lnTo>
                  <a:lnTo>
                    <a:pt x="1714" y="2586"/>
                  </a:lnTo>
                  <a:lnTo>
                    <a:pt x="1725" y="2581"/>
                  </a:lnTo>
                  <a:lnTo>
                    <a:pt x="1736" y="2575"/>
                  </a:lnTo>
                  <a:lnTo>
                    <a:pt x="1746" y="2569"/>
                  </a:lnTo>
                  <a:lnTo>
                    <a:pt x="1757" y="2562"/>
                  </a:lnTo>
                  <a:lnTo>
                    <a:pt x="1767" y="2556"/>
                  </a:lnTo>
                  <a:lnTo>
                    <a:pt x="1776" y="2548"/>
                  </a:lnTo>
                  <a:lnTo>
                    <a:pt x="1786" y="2540"/>
                  </a:lnTo>
                  <a:lnTo>
                    <a:pt x="1794" y="2531"/>
                  </a:lnTo>
                  <a:lnTo>
                    <a:pt x="1803" y="2522"/>
                  </a:lnTo>
                  <a:lnTo>
                    <a:pt x="1811" y="2513"/>
                  </a:lnTo>
                  <a:lnTo>
                    <a:pt x="1819" y="2503"/>
                  </a:lnTo>
                  <a:lnTo>
                    <a:pt x="1825" y="2493"/>
                  </a:lnTo>
                  <a:lnTo>
                    <a:pt x="1832" y="2482"/>
                  </a:lnTo>
                  <a:lnTo>
                    <a:pt x="1839" y="2471"/>
                  </a:lnTo>
                  <a:lnTo>
                    <a:pt x="1844" y="2459"/>
                  </a:lnTo>
                  <a:lnTo>
                    <a:pt x="1850" y="2446"/>
                  </a:lnTo>
                  <a:lnTo>
                    <a:pt x="2059" y="1920"/>
                  </a:lnTo>
                  <a:lnTo>
                    <a:pt x="2063" y="1908"/>
                  </a:lnTo>
                  <a:lnTo>
                    <a:pt x="2068" y="1896"/>
                  </a:lnTo>
                  <a:lnTo>
                    <a:pt x="2071" y="1883"/>
                  </a:lnTo>
                  <a:lnTo>
                    <a:pt x="2073" y="1871"/>
                  </a:lnTo>
                  <a:lnTo>
                    <a:pt x="2076" y="1859"/>
                  </a:lnTo>
                  <a:lnTo>
                    <a:pt x="2077" y="1845"/>
                  </a:lnTo>
                  <a:lnTo>
                    <a:pt x="2078" y="1833"/>
                  </a:lnTo>
                  <a:lnTo>
                    <a:pt x="2078" y="1821"/>
                  </a:lnTo>
                  <a:lnTo>
                    <a:pt x="2077" y="1809"/>
                  </a:lnTo>
                  <a:lnTo>
                    <a:pt x="2076" y="1797"/>
                  </a:lnTo>
                  <a:lnTo>
                    <a:pt x="2073" y="1785"/>
                  </a:lnTo>
                  <a:lnTo>
                    <a:pt x="2071" y="1773"/>
                  </a:lnTo>
                  <a:lnTo>
                    <a:pt x="2069" y="1760"/>
                  </a:lnTo>
                  <a:lnTo>
                    <a:pt x="2065" y="1748"/>
                  </a:lnTo>
                  <a:lnTo>
                    <a:pt x="2061" y="1737"/>
                  </a:lnTo>
                  <a:lnTo>
                    <a:pt x="2057" y="1726"/>
                  </a:lnTo>
                  <a:lnTo>
                    <a:pt x="2051" y="1714"/>
                  </a:lnTo>
                  <a:lnTo>
                    <a:pt x="2046" y="1704"/>
                  </a:lnTo>
                  <a:lnTo>
                    <a:pt x="2039" y="1693"/>
                  </a:lnTo>
                  <a:lnTo>
                    <a:pt x="2033" y="1683"/>
                  </a:lnTo>
                  <a:lnTo>
                    <a:pt x="2026" y="1673"/>
                  </a:lnTo>
                  <a:lnTo>
                    <a:pt x="2018" y="1663"/>
                  </a:lnTo>
                  <a:lnTo>
                    <a:pt x="2011" y="1653"/>
                  </a:lnTo>
                  <a:lnTo>
                    <a:pt x="2002" y="1645"/>
                  </a:lnTo>
                  <a:lnTo>
                    <a:pt x="1993" y="1637"/>
                  </a:lnTo>
                  <a:lnTo>
                    <a:pt x="1983" y="1628"/>
                  </a:lnTo>
                  <a:lnTo>
                    <a:pt x="1973" y="1620"/>
                  </a:lnTo>
                  <a:lnTo>
                    <a:pt x="1963" y="1614"/>
                  </a:lnTo>
                  <a:lnTo>
                    <a:pt x="1952" y="1607"/>
                  </a:lnTo>
                  <a:lnTo>
                    <a:pt x="1941" y="1600"/>
                  </a:lnTo>
                  <a:lnTo>
                    <a:pt x="1929" y="1595"/>
                  </a:lnTo>
                  <a:lnTo>
                    <a:pt x="1918" y="1589"/>
                  </a:lnTo>
                  <a:lnTo>
                    <a:pt x="631" y="1077"/>
                  </a:lnTo>
                  <a:lnTo>
                    <a:pt x="619" y="1072"/>
                  </a:lnTo>
                  <a:lnTo>
                    <a:pt x="606" y="1069"/>
                  </a:lnTo>
                  <a:lnTo>
                    <a:pt x="593" y="1066"/>
                  </a:lnTo>
                  <a:lnTo>
                    <a:pt x="580" y="1062"/>
                  </a:lnTo>
                  <a:lnTo>
                    <a:pt x="568" y="1060"/>
                  </a:lnTo>
                  <a:lnTo>
                    <a:pt x="555" y="1059"/>
                  </a:lnTo>
                  <a:lnTo>
                    <a:pt x="543" y="1059"/>
                  </a:lnTo>
                  <a:lnTo>
                    <a:pt x="531" y="1059"/>
                  </a:lnTo>
                  <a:lnTo>
                    <a:pt x="518" y="1059"/>
                  </a:lnTo>
                  <a:lnTo>
                    <a:pt x="505" y="1060"/>
                  </a:lnTo>
                  <a:lnTo>
                    <a:pt x="493" y="1062"/>
                  </a:lnTo>
                  <a:lnTo>
                    <a:pt x="481" y="1064"/>
                  </a:lnTo>
                  <a:lnTo>
                    <a:pt x="470" y="1067"/>
                  </a:lnTo>
                  <a:lnTo>
                    <a:pt x="458" y="1071"/>
                  </a:lnTo>
                  <a:lnTo>
                    <a:pt x="447" y="1074"/>
                  </a:lnTo>
                  <a:lnTo>
                    <a:pt x="436" y="1079"/>
                  </a:lnTo>
                  <a:lnTo>
                    <a:pt x="425" y="1084"/>
                  </a:lnTo>
                  <a:lnTo>
                    <a:pt x="414" y="1090"/>
                  </a:lnTo>
                  <a:lnTo>
                    <a:pt x="403" y="1096"/>
                  </a:lnTo>
                  <a:lnTo>
                    <a:pt x="393" y="1103"/>
                  </a:lnTo>
                  <a:lnTo>
                    <a:pt x="383" y="1110"/>
                  </a:lnTo>
                  <a:lnTo>
                    <a:pt x="374" y="1117"/>
                  </a:lnTo>
                  <a:lnTo>
                    <a:pt x="364" y="1126"/>
                  </a:lnTo>
                  <a:lnTo>
                    <a:pt x="355" y="1135"/>
                  </a:lnTo>
                  <a:lnTo>
                    <a:pt x="348" y="1144"/>
                  </a:lnTo>
                  <a:lnTo>
                    <a:pt x="339" y="1153"/>
                  </a:lnTo>
                  <a:lnTo>
                    <a:pt x="332" y="1163"/>
                  </a:lnTo>
                  <a:lnTo>
                    <a:pt x="324" y="1174"/>
                  </a:lnTo>
                  <a:lnTo>
                    <a:pt x="318" y="1185"/>
                  </a:lnTo>
                  <a:lnTo>
                    <a:pt x="312" y="1196"/>
                  </a:lnTo>
                  <a:lnTo>
                    <a:pt x="306" y="1207"/>
                  </a:lnTo>
                  <a:lnTo>
                    <a:pt x="301" y="1219"/>
                  </a:lnTo>
                  <a:close/>
                  <a:moveTo>
                    <a:pt x="2115" y="808"/>
                  </a:moveTo>
                  <a:lnTo>
                    <a:pt x="2103" y="835"/>
                  </a:lnTo>
                  <a:lnTo>
                    <a:pt x="2090" y="862"/>
                  </a:lnTo>
                  <a:lnTo>
                    <a:pt x="2076" y="888"/>
                  </a:lnTo>
                  <a:lnTo>
                    <a:pt x="2060" y="912"/>
                  </a:lnTo>
                  <a:lnTo>
                    <a:pt x="2044" y="937"/>
                  </a:lnTo>
                  <a:lnTo>
                    <a:pt x="2026" y="960"/>
                  </a:lnTo>
                  <a:lnTo>
                    <a:pt x="2007" y="982"/>
                  </a:lnTo>
                  <a:lnTo>
                    <a:pt x="1987" y="1003"/>
                  </a:lnTo>
                  <a:lnTo>
                    <a:pt x="1968" y="1023"/>
                  </a:lnTo>
                  <a:lnTo>
                    <a:pt x="1945" y="1041"/>
                  </a:lnTo>
                  <a:lnTo>
                    <a:pt x="1923" y="1059"/>
                  </a:lnTo>
                  <a:lnTo>
                    <a:pt x="1900" y="1076"/>
                  </a:lnTo>
                  <a:lnTo>
                    <a:pt x="1876" y="1091"/>
                  </a:lnTo>
                  <a:lnTo>
                    <a:pt x="1852" y="1105"/>
                  </a:lnTo>
                  <a:lnTo>
                    <a:pt x="1827" y="1119"/>
                  </a:lnTo>
                  <a:lnTo>
                    <a:pt x="1801" y="1130"/>
                  </a:lnTo>
                  <a:lnTo>
                    <a:pt x="1775" y="1141"/>
                  </a:lnTo>
                  <a:lnTo>
                    <a:pt x="1748" y="1149"/>
                  </a:lnTo>
                  <a:lnTo>
                    <a:pt x="1722" y="1158"/>
                  </a:lnTo>
                  <a:lnTo>
                    <a:pt x="1694" y="1165"/>
                  </a:lnTo>
                  <a:lnTo>
                    <a:pt x="1665" y="1170"/>
                  </a:lnTo>
                  <a:lnTo>
                    <a:pt x="1638" y="1174"/>
                  </a:lnTo>
                  <a:lnTo>
                    <a:pt x="1609" y="1177"/>
                  </a:lnTo>
                  <a:lnTo>
                    <a:pt x="1580" y="1178"/>
                  </a:lnTo>
                  <a:lnTo>
                    <a:pt x="1552" y="1178"/>
                  </a:lnTo>
                  <a:lnTo>
                    <a:pt x="1523" y="1176"/>
                  </a:lnTo>
                  <a:lnTo>
                    <a:pt x="1494" y="1174"/>
                  </a:lnTo>
                  <a:lnTo>
                    <a:pt x="1466" y="1169"/>
                  </a:lnTo>
                  <a:lnTo>
                    <a:pt x="1437" y="1163"/>
                  </a:lnTo>
                  <a:lnTo>
                    <a:pt x="1408" y="1155"/>
                  </a:lnTo>
                  <a:lnTo>
                    <a:pt x="1380" y="1146"/>
                  </a:lnTo>
                  <a:lnTo>
                    <a:pt x="1351" y="1136"/>
                  </a:lnTo>
                  <a:lnTo>
                    <a:pt x="1324" y="1124"/>
                  </a:lnTo>
                  <a:lnTo>
                    <a:pt x="1296" y="1111"/>
                  </a:lnTo>
                  <a:lnTo>
                    <a:pt x="1271" y="1096"/>
                  </a:lnTo>
                  <a:lnTo>
                    <a:pt x="1245" y="1081"/>
                  </a:lnTo>
                  <a:lnTo>
                    <a:pt x="1221" y="1064"/>
                  </a:lnTo>
                  <a:lnTo>
                    <a:pt x="1198" y="1047"/>
                  </a:lnTo>
                  <a:lnTo>
                    <a:pt x="1176" y="1028"/>
                  </a:lnTo>
                  <a:lnTo>
                    <a:pt x="1155" y="1008"/>
                  </a:lnTo>
                  <a:lnTo>
                    <a:pt x="1135" y="987"/>
                  </a:lnTo>
                  <a:lnTo>
                    <a:pt x="1116" y="966"/>
                  </a:lnTo>
                  <a:lnTo>
                    <a:pt x="1099" y="944"/>
                  </a:lnTo>
                  <a:lnTo>
                    <a:pt x="1082" y="921"/>
                  </a:lnTo>
                  <a:lnTo>
                    <a:pt x="1067" y="897"/>
                  </a:lnTo>
                  <a:lnTo>
                    <a:pt x="1053" y="873"/>
                  </a:lnTo>
                  <a:lnTo>
                    <a:pt x="1040" y="847"/>
                  </a:lnTo>
                  <a:lnTo>
                    <a:pt x="1028" y="822"/>
                  </a:lnTo>
                  <a:lnTo>
                    <a:pt x="1017" y="795"/>
                  </a:lnTo>
                  <a:lnTo>
                    <a:pt x="1008" y="769"/>
                  </a:lnTo>
                  <a:lnTo>
                    <a:pt x="1000" y="741"/>
                  </a:lnTo>
                  <a:lnTo>
                    <a:pt x="994" y="714"/>
                  </a:lnTo>
                  <a:lnTo>
                    <a:pt x="988" y="686"/>
                  </a:lnTo>
                  <a:lnTo>
                    <a:pt x="984" y="659"/>
                  </a:lnTo>
                  <a:lnTo>
                    <a:pt x="982" y="630"/>
                  </a:lnTo>
                  <a:lnTo>
                    <a:pt x="981" y="601"/>
                  </a:lnTo>
                  <a:lnTo>
                    <a:pt x="981" y="573"/>
                  </a:lnTo>
                  <a:lnTo>
                    <a:pt x="982" y="544"/>
                  </a:lnTo>
                  <a:lnTo>
                    <a:pt x="985" y="514"/>
                  </a:lnTo>
                  <a:lnTo>
                    <a:pt x="989" y="485"/>
                  </a:lnTo>
                  <a:lnTo>
                    <a:pt x="995" y="457"/>
                  </a:lnTo>
                  <a:lnTo>
                    <a:pt x="1003" y="428"/>
                  </a:lnTo>
                  <a:lnTo>
                    <a:pt x="1011" y="399"/>
                  </a:lnTo>
                  <a:lnTo>
                    <a:pt x="1022" y="371"/>
                  </a:lnTo>
                  <a:lnTo>
                    <a:pt x="1033" y="343"/>
                  </a:lnTo>
                  <a:lnTo>
                    <a:pt x="1047" y="317"/>
                  </a:lnTo>
                  <a:lnTo>
                    <a:pt x="1061" y="290"/>
                  </a:lnTo>
                  <a:lnTo>
                    <a:pt x="1078" y="265"/>
                  </a:lnTo>
                  <a:lnTo>
                    <a:pt x="1094" y="242"/>
                  </a:lnTo>
                  <a:lnTo>
                    <a:pt x="1112" y="219"/>
                  </a:lnTo>
                  <a:lnTo>
                    <a:pt x="1131" y="197"/>
                  </a:lnTo>
                  <a:lnTo>
                    <a:pt x="1149" y="176"/>
                  </a:lnTo>
                  <a:lnTo>
                    <a:pt x="1170" y="156"/>
                  </a:lnTo>
                  <a:lnTo>
                    <a:pt x="1192" y="137"/>
                  </a:lnTo>
                  <a:lnTo>
                    <a:pt x="1214" y="119"/>
                  </a:lnTo>
                  <a:lnTo>
                    <a:pt x="1237" y="103"/>
                  </a:lnTo>
                  <a:lnTo>
                    <a:pt x="1261" y="87"/>
                  </a:lnTo>
                  <a:lnTo>
                    <a:pt x="1286" y="73"/>
                  </a:lnTo>
                  <a:lnTo>
                    <a:pt x="1310" y="60"/>
                  </a:lnTo>
                  <a:lnTo>
                    <a:pt x="1337" y="49"/>
                  </a:lnTo>
                  <a:lnTo>
                    <a:pt x="1362" y="38"/>
                  </a:lnTo>
                  <a:lnTo>
                    <a:pt x="1390" y="29"/>
                  </a:lnTo>
                  <a:lnTo>
                    <a:pt x="1416" y="20"/>
                  </a:lnTo>
                  <a:lnTo>
                    <a:pt x="1444" y="13"/>
                  </a:lnTo>
                  <a:lnTo>
                    <a:pt x="1471" y="8"/>
                  </a:lnTo>
                  <a:lnTo>
                    <a:pt x="1500" y="5"/>
                  </a:lnTo>
                  <a:lnTo>
                    <a:pt x="1529" y="1"/>
                  </a:lnTo>
                  <a:lnTo>
                    <a:pt x="1557" y="0"/>
                  </a:lnTo>
                  <a:lnTo>
                    <a:pt x="1586" y="0"/>
                  </a:lnTo>
                  <a:lnTo>
                    <a:pt x="1615" y="2"/>
                  </a:lnTo>
                  <a:lnTo>
                    <a:pt x="1643" y="5"/>
                  </a:lnTo>
                  <a:lnTo>
                    <a:pt x="1672" y="9"/>
                  </a:lnTo>
                  <a:lnTo>
                    <a:pt x="1701" y="16"/>
                  </a:lnTo>
                  <a:lnTo>
                    <a:pt x="1729" y="23"/>
                  </a:lnTo>
                  <a:lnTo>
                    <a:pt x="1758" y="32"/>
                  </a:lnTo>
                  <a:lnTo>
                    <a:pt x="1787" y="42"/>
                  </a:lnTo>
                  <a:lnTo>
                    <a:pt x="1814" y="54"/>
                  </a:lnTo>
                  <a:lnTo>
                    <a:pt x="1842" y="67"/>
                  </a:lnTo>
                  <a:lnTo>
                    <a:pt x="1867" y="82"/>
                  </a:lnTo>
                  <a:lnTo>
                    <a:pt x="1893" y="97"/>
                  </a:lnTo>
                  <a:lnTo>
                    <a:pt x="1917" y="114"/>
                  </a:lnTo>
                  <a:lnTo>
                    <a:pt x="1940" y="131"/>
                  </a:lnTo>
                  <a:lnTo>
                    <a:pt x="1962" y="150"/>
                  </a:lnTo>
                  <a:lnTo>
                    <a:pt x="1983" y="170"/>
                  </a:lnTo>
                  <a:lnTo>
                    <a:pt x="2003" y="191"/>
                  </a:lnTo>
                  <a:lnTo>
                    <a:pt x="2022" y="212"/>
                  </a:lnTo>
                  <a:lnTo>
                    <a:pt x="2039" y="234"/>
                  </a:lnTo>
                  <a:lnTo>
                    <a:pt x="2056" y="257"/>
                  </a:lnTo>
                  <a:lnTo>
                    <a:pt x="2070" y="281"/>
                  </a:lnTo>
                  <a:lnTo>
                    <a:pt x="2084" y="306"/>
                  </a:lnTo>
                  <a:lnTo>
                    <a:pt x="2098" y="331"/>
                  </a:lnTo>
                  <a:lnTo>
                    <a:pt x="2110" y="356"/>
                  </a:lnTo>
                  <a:lnTo>
                    <a:pt x="2120" y="383"/>
                  </a:lnTo>
                  <a:lnTo>
                    <a:pt x="2130" y="409"/>
                  </a:lnTo>
                  <a:lnTo>
                    <a:pt x="2137" y="437"/>
                  </a:lnTo>
                  <a:lnTo>
                    <a:pt x="2144" y="465"/>
                  </a:lnTo>
                  <a:lnTo>
                    <a:pt x="2149" y="492"/>
                  </a:lnTo>
                  <a:lnTo>
                    <a:pt x="2154" y="520"/>
                  </a:lnTo>
                  <a:lnTo>
                    <a:pt x="2156" y="548"/>
                  </a:lnTo>
                  <a:lnTo>
                    <a:pt x="2157" y="577"/>
                  </a:lnTo>
                  <a:lnTo>
                    <a:pt x="2157" y="606"/>
                  </a:lnTo>
                  <a:lnTo>
                    <a:pt x="2156" y="634"/>
                  </a:lnTo>
                  <a:lnTo>
                    <a:pt x="2153" y="663"/>
                  </a:lnTo>
                  <a:lnTo>
                    <a:pt x="2148" y="693"/>
                  </a:lnTo>
                  <a:lnTo>
                    <a:pt x="2143" y="721"/>
                  </a:lnTo>
                  <a:lnTo>
                    <a:pt x="2135" y="750"/>
                  </a:lnTo>
                  <a:lnTo>
                    <a:pt x="2126" y="779"/>
                  </a:lnTo>
                  <a:lnTo>
                    <a:pt x="2115" y="808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6" name="Freeform 11"/>
            <p:cNvSpPr>
              <a:spLocks noEditPoints="1"/>
            </p:cNvSpPr>
            <p:nvPr/>
          </p:nvSpPr>
          <p:spPr bwMode="auto">
            <a:xfrm>
              <a:off x="4770876" y="533623"/>
              <a:ext cx="345586" cy="309973"/>
            </a:xfrm>
            <a:custGeom>
              <a:avLst/>
              <a:gdLst>
                <a:gd name="T0" fmla="*/ 2147483646 w 3144"/>
                <a:gd name="T1" fmla="*/ 2147483646 h 2820"/>
                <a:gd name="T2" fmla="*/ 2147483646 w 3144"/>
                <a:gd name="T3" fmla="*/ 2147483646 h 2820"/>
                <a:gd name="T4" fmla="*/ 2147483646 w 3144"/>
                <a:gd name="T5" fmla="*/ 2147483646 h 2820"/>
                <a:gd name="T6" fmla="*/ 2147483646 w 3144"/>
                <a:gd name="T7" fmla="*/ 2147483646 h 2820"/>
                <a:gd name="T8" fmla="*/ 2147483646 w 3144"/>
                <a:gd name="T9" fmla="*/ 2147483646 h 2820"/>
                <a:gd name="T10" fmla="*/ 2147483646 w 3144"/>
                <a:gd name="T11" fmla="*/ 2147483646 h 2820"/>
                <a:gd name="T12" fmla="*/ 2147483646 w 3144"/>
                <a:gd name="T13" fmla="*/ 2147483646 h 2820"/>
                <a:gd name="T14" fmla="*/ 2147483646 w 3144"/>
                <a:gd name="T15" fmla="*/ 2147483646 h 2820"/>
                <a:gd name="T16" fmla="*/ 2147483646 w 3144"/>
                <a:gd name="T17" fmla="*/ 2147483646 h 2820"/>
                <a:gd name="T18" fmla="*/ 2147483646 w 3144"/>
                <a:gd name="T19" fmla="*/ 2147483646 h 2820"/>
                <a:gd name="T20" fmla="*/ 2147483646 w 3144"/>
                <a:gd name="T21" fmla="*/ 2147483646 h 2820"/>
                <a:gd name="T22" fmla="*/ 2147483646 w 3144"/>
                <a:gd name="T23" fmla="*/ 2147483646 h 2820"/>
                <a:gd name="T24" fmla="*/ 2147483646 w 3144"/>
                <a:gd name="T25" fmla="*/ 2147483646 h 2820"/>
                <a:gd name="T26" fmla="*/ 2147483646 w 3144"/>
                <a:gd name="T27" fmla="*/ 2147483646 h 2820"/>
                <a:gd name="T28" fmla="*/ 2147483646 w 3144"/>
                <a:gd name="T29" fmla="*/ 2147483646 h 2820"/>
                <a:gd name="T30" fmla="*/ 2147483646 w 3144"/>
                <a:gd name="T31" fmla="*/ 2147483646 h 2820"/>
                <a:gd name="T32" fmla="*/ 2147483646 w 3144"/>
                <a:gd name="T33" fmla="*/ 2147483646 h 2820"/>
                <a:gd name="T34" fmla="*/ 2147483646 w 3144"/>
                <a:gd name="T35" fmla="*/ 2147483646 h 2820"/>
                <a:gd name="T36" fmla="*/ 2147483646 w 3144"/>
                <a:gd name="T37" fmla="*/ 2147483646 h 2820"/>
                <a:gd name="T38" fmla="*/ 2147483646 w 3144"/>
                <a:gd name="T39" fmla="*/ 2147483646 h 2820"/>
                <a:gd name="T40" fmla="*/ 2147483646 w 3144"/>
                <a:gd name="T41" fmla="*/ 2147483646 h 2820"/>
                <a:gd name="T42" fmla="*/ 2147483646 w 3144"/>
                <a:gd name="T43" fmla="*/ 2147483646 h 2820"/>
                <a:gd name="T44" fmla="*/ 2147483646 w 3144"/>
                <a:gd name="T45" fmla="*/ 2147483646 h 2820"/>
                <a:gd name="T46" fmla="*/ 2147483646 w 3144"/>
                <a:gd name="T47" fmla="*/ 2147483646 h 2820"/>
                <a:gd name="T48" fmla="*/ 2147483646 w 3144"/>
                <a:gd name="T49" fmla="*/ 2147483646 h 2820"/>
                <a:gd name="T50" fmla="*/ 2147483646 w 3144"/>
                <a:gd name="T51" fmla="*/ 2147483646 h 2820"/>
                <a:gd name="T52" fmla="*/ 2147483646 w 3144"/>
                <a:gd name="T53" fmla="*/ 2147483646 h 2820"/>
                <a:gd name="T54" fmla="*/ 2147483646 w 3144"/>
                <a:gd name="T55" fmla="*/ 2147483646 h 2820"/>
                <a:gd name="T56" fmla="*/ 2147483646 w 3144"/>
                <a:gd name="T57" fmla="*/ 2147483646 h 2820"/>
                <a:gd name="T58" fmla="*/ 2147483646 w 3144"/>
                <a:gd name="T59" fmla="*/ 2147483646 h 2820"/>
                <a:gd name="T60" fmla="*/ 2147483646 w 3144"/>
                <a:gd name="T61" fmla="*/ 2147483646 h 2820"/>
                <a:gd name="T62" fmla="*/ 2147483646 w 3144"/>
                <a:gd name="T63" fmla="*/ 2147483646 h 2820"/>
                <a:gd name="T64" fmla="*/ 2147483646 w 3144"/>
                <a:gd name="T65" fmla="*/ 2147483646 h 2820"/>
                <a:gd name="T66" fmla="*/ 2147483646 w 3144"/>
                <a:gd name="T67" fmla="*/ 2147483646 h 2820"/>
                <a:gd name="T68" fmla="*/ 2147483646 w 3144"/>
                <a:gd name="T69" fmla="*/ 2147483646 h 2820"/>
                <a:gd name="T70" fmla="*/ 2147483646 w 3144"/>
                <a:gd name="T71" fmla="*/ 2147483646 h 2820"/>
                <a:gd name="T72" fmla="*/ 2147483646 w 3144"/>
                <a:gd name="T73" fmla="*/ 2147483646 h 2820"/>
                <a:gd name="T74" fmla="*/ 2147483646 w 3144"/>
                <a:gd name="T75" fmla="*/ 2147483646 h 2820"/>
                <a:gd name="T76" fmla="*/ 2147483646 w 3144"/>
                <a:gd name="T77" fmla="*/ 2147483646 h 2820"/>
                <a:gd name="T78" fmla="*/ 2147483646 w 3144"/>
                <a:gd name="T79" fmla="*/ 2147483646 h 2820"/>
                <a:gd name="T80" fmla="*/ 2147483646 w 3144"/>
                <a:gd name="T81" fmla="*/ 2147483646 h 2820"/>
                <a:gd name="T82" fmla="*/ 2147483646 w 3144"/>
                <a:gd name="T83" fmla="*/ 2147483646 h 2820"/>
                <a:gd name="T84" fmla="*/ 2147483646 w 3144"/>
                <a:gd name="T85" fmla="*/ 2147483646 h 2820"/>
                <a:gd name="T86" fmla="*/ 2147483646 w 3144"/>
                <a:gd name="T87" fmla="*/ 2147483646 h 2820"/>
                <a:gd name="T88" fmla="*/ 2147483646 w 3144"/>
                <a:gd name="T89" fmla="*/ 2147483646 h 2820"/>
                <a:gd name="T90" fmla="*/ 2147483646 w 3144"/>
                <a:gd name="T91" fmla="*/ 2147483646 h 2820"/>
                <a:gd name="T92" fmla="*/ 584345146 w 3144"/>
                <a:gd name="T93" fmla="*/ 2147483646 h 2820"/>
                <a:gd name="T94" fmla="*/ 1605632127 w 3144"/>
                <a:gd name="T95" fmla="*/ 2147483646 h 2820"/>
                <a:gd name="T96" fmla="*/ 2147483646 w 3144"/>
                <a:gd name="T97" fmla="*/ 2147483646 h 2820"/>
                <a:gd name="T98" fmla="*/ 2147483646 w 3144"/>
                <a:gd name="T99" fmla="*/ 2147483646 h 2820"/>
                <a:gd name="T100" fmla="*/ 2147483646 w 3144"/>
                <a:gd name="T101" fmla="*/ 2147483646 h 2820"/>
                <a:gd name="T102" fmla="*/ 2147483646 w 3144"/>
                <a:gd name="T103" fmla="*/ 1459565688 h 2820"/>
                <a:gd name="T104" fmla="*/ 2147483646 w 3144"/>
                <a:gd name="T105" fmla="*/ 292174065 h 2820"/>
                <a:gd name="T106" fmla="*/ 2147483646 w 3144"/>
                <a:gd name="T107" fmla="*/ 2147483646 h 2820"/>
                <a:gd name="T108" fmla="*/ 2147483646 w 3144"/>
                <a:gd name="T109" fmla="*/ 2147483646 h 28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144" h="2820">
                  <a:moveTo>
                    <a:pt x="802" y="1987"/>
                  </a:moveTo>
                  <a:lnTo>
                    <a:pt x="1243" y="2351"/>
                  </a:lnTo>
                  <a:lnTo>
                    <a:pt x="1254" y="2359"/>
                  </a:lnTo>
                  <a:lnTo>
                    <a:pt x="1264" y="2367"/>
                  </a:lnTo>
                  <a:lnTo>
                    <a:pt x="1275" y="2373"/>
                  </a:lnTo>
                  <a:lnTo>
                    <a:pt x="1286" y="2380"/>
                  </a:lnTo>
                  <a:lnTo>
                    <a:pt x="1297" y="2386"/>
                  </a:lnTo>
                  <a:lnTo>
                    <a:pt x="1309" y="2390"/>
                  </a:lnTo>
                  <a:lnTo>
                    <a:pt x="1320" y="2394"/>
                  </a:lnTo>
                  <a:lnTo>
                    <a:pt x="1332" y="2399"/>
                  </a:lnTo>
                  <a:lnTo>
                    <a:pt x="1345" y="2402"/>
                  </a:lnTo>
                  <a:lnTo>
                    <a:pt x="1357" y="2404"/>
                  </a:lnTo>
                  <a:lnTo>
                    <a:pt x="1369" y="2407"/>
                  </a:lnTo>
                  <a:lnTo>
                    <a:pt x="1381" y="2408"/>
                  </a:lnTo>
                  <a:lnTo>
                    <a:pt x="1393" y="2409"/>
                  </a:lnTo>
                  <a:lnTo>
                    <a:pt x="1405" y="2409"/>
                  </a:lnTo>
                  <a:lnTo>
                    <a:pt x="1417" y="2409"/>
                  </a:lnTo>
                  <a:lnTo>
                    <a:pt x="1430" y="2408"/>
                  </a:lnTo>
                  <a:lnTo>
                    <a:pt x="1442" y="2407"/>
                  </a:lnTo>
                  <a:lnTo>
                    <a:pt x="1454" y="2404"/>
                  </a:lnTo>
                  <a:lnTo>
                    <a:pt x="1466" y="2401"/>
                  </a:lnTo>
                  <a:lnTo>
                    <a:pt x="1477" y="2399"/>
                  </a:lnTo>
                  <a:lnTo>
                    <a:pt x="1489" y="2394"/>
                  </a:lnTo>
                  <a:lnTo>
                    <a:pt x="1500" y="2390"/>
                  </a:lnTo>
                  <a:lnTo>
                    <a:pt x="1512" y="2386"/>
                  </a:lnTo>
                  <a:lnTo>
                    <a:pt x="1523" y="2380"/>
                  </a:lnTo>
                  <a:lnTo>
                    <a:pt x="1533" y="2375"/>
                  </a:lnTo>
                  <a:lnTo>
                    <a:pt x="1544" y="2368"/>
                  </a:lnTo>
                  <a:lnTo>
                    <a:pt x="1554" y="2360"/>
                  </a:lnTo>
                  <a:lnTo>
                    <a:pt x="1564" y="2352"/>
                  </a:lnTo>
                  <a:lnTo>
                    <a:pt x="1574" y="2345"/>
                  </a:lnTo>
                  <a:lnTo>
                    <a:pt x="1584" y="2336"/>
                  </a:lnTo>
                  <a:lnTo>
                    <a:pt x="1593" y="2326"/>
                  </a:lnTo>
                  <a:lnTo>
                    <a:pt x="1600" y="2317"/>
                  </a:lnTo>
                  <a:lnTo>
                    <a:pt x="1663" y="2241"/>
                  </a:lnTo>
                  <a:lnTo>
                    <a:pt x="2295" y="2763"/>
                  </a:lnTo>
                  <a:lnTo>
                    <a:pt x="2305" y="2770"/>
                  </a:lnTo>
                  <a:lnTo>
                    <a:pt x="2316" y="2778"/>
                  </a:lnTo>
                  <a:lnTo>
                    <a:pt x="2327" y="2785"/>
                  </a:lnTo>
                  <a:lnTo>
                    <a:pt x="2338" y="2791"/>
                  </a:lnTo>
                  <a:lnTo>
                    <a:pt x="2349" y="2797"/>
                  </a:lnTo>
                  <a:lnTo>
                    <a:pt x="2360" y="2801"/>
                  </a:lnTo>
                  <a:lnTo>
                    <a:pt x="2372" y="2806"/>
                  </a:lnTo>
                  <a:lnTo>
                    <a:pt x="2385" y="2810"/>
                  </a:lnTo>
                  <a:lnTo>
                    <a:pt x="2397" y="2813"/>
                  </a:lnTo>
                  <a:lnTo>
                    <a:pt x="2408" y="2816"/>
                  </a:lnTo>
                  <a:lnTo>
                    <a:pt x="2420" y="2818"/>
                  </a:lnTo>
                  <a:lnTo>
                    <a:pt x="2432" y="2819"/>
                  </a:lnTo>
                  <a:lnTo>
                    <a:pt x="2445" y="2820"/>
                  </a:lnTo>
                  <a:lnTo>
                    <a:pt x="2457" y="2820"/>
                  </a:lnTo>
                  <a:lnTo>
                    <a:pt x="2469" y="2820"/>
                  </a:lnTo>
                  <a:lnTo>
                    <a:pt x="2482" y="2819"/>
                  </a:lnTo>
                  <a:lnTo>
                    <a:pt x="2494" y="2818"/>
                  </a:lnTo>
                  <a:lnTo>
                    <a:pt x="2506" y="2816"/>
                  </a:lnTo>
                  <a:lnTo>
                    <a:pt x="2517" y="2813"/>
                  </a:lnTo>
                  <a:lnTo>
                    <a:pt x="2529" y="2810"/>
                  </a:lnTo>
                  <a:lnTo>
                    <a:pt x="2541" y="2806"/>
                  </a:lnTo>
                  <a:lnTo>
                    <a:pt x="2552" y="2801"/>
                  </a:lnTo>
                  <a:lnTo>
                    <a:pt x="2563" y="2797"/>
                  </a:lnTo>
                  <a:lnTo>
                    <a:pt x="2575" y="2791"/>
                  </a:lnTo>
                  <a:lnTo>
                    <a:pt x="2585" y="2786"/>
                  </a:lnTo>
                  <a:lnTo>
                    <a:pt x="2596" y="2779"/>
                  </a:lnTo>
                  <a:lnTo>
                    <a:pt x="2606" y="2772"/>
                  </a:lnTo>
                  <a:lnTo>
                    <a:pt x="2616" y="2764"/>
                  </a:lnTo>
                  <a:lnTo>
                    <a:pt x="2626" y="2756"/>
                  </a:lnTo>
                  <a:lnTo>
                    <a:pt x="2636" y="2747"/>
                  </a:lnTo>
                  <a:lnTo>
                    <a:pt x="2645" y="2737"/>
                  </a:lnTo>
                  <a:lnTo>
                    <a:pt x="2652" y="2729"/>
                  </a:lnTo>
                  <a:lnTo>
                    <a:pt x="3087" y="2201"/>
                  </a:lnTo>
                  <a:lnTo>
                    <a:pt x="3095" y="2191"/>
                  </a:lnTo>
                  <a:lnTo>
                    <a:pt x="3102" y="2180"/>
                  </a:lnTo>
                  <a:lnTo>
                    <a:pt x="3109" y="2171"/>
                  </a:lnTo>
                  <a:lnTo>
                    <a:pt x="3115" y="2159"/>
                  </a:lnTo>
                  <a:lnTo>
                    <a:pt x="3121" y="2147"/>
                  </a:lnTo>
                  <a:lnTo>
                    <a:pt x="3126" y="2136"/>
                  </a:lnTo>
                  <a:lnTo>
                    <a:pt x="3130" y="2124"/>
                  </a:lnTo>
                  <a:lnTo>
                    <a:pt x="3134" y="2113"/>
                  </a:lnTo>
                  <a:lnTo>
                    <a:pt x="3137" y="2101"/>
                  </a:lnTo>
                  <a:lnTo>
                    <a:pt x="3140" y="2089"/>
                  </a:lnTo>
                  <a:lnTo>
                    <a:pt x="3142" y="2077"/>
                  </a:lnTo>
                  <a:lnTo>
                    <a:pt x="3143" y="2065"/>
                  </a:lnTo>
                  <a:lnTo>
                    <a:pt x="3144" y="2053"/>
                  </a:lnTo>
                  <a:lnTo>
                    <a:pt x="3144" y="2040"/>
                  </a:lnTo>
                  <a:lnTo>
                    <a:pt x="3144" y="2028"/>
                  </a:lnTo>
                  <a:lnTo>
                    <a:pt x="3143" y="2016"/>
                  </a:lnTo>
                  <a:lnTo>
                    <a:pt x="3142" y="2004"/>
                  </a:lnTo>
                  <a:lnTo>
                    <a:pt x="3140" y="1992"/>
                  </a:lnTo>
                  <a:lnTo>
                    <a:pt x="3137" y="1980"/>
                  </a:lnTo>
                  <a:lnTo>
                    <a:pt x="3133" y="1968"/>
                  </a:lnTo>
                  <a:lnTo>
                    <a:pt x="3130" y="1957"/>
                  </a:lnTo>
                  <a:lnTo>
                    <a:pt x="3126" y="1944"/>
                  </a:lnTo>
                  <a:lnTo>
                    <a:pt x="3121" y="1933"/>
                  </a:lnTo>
                  <a:lnTo>
                    <a:pt x="3116" y="1922"/>
                  </a:lnTo>
                  <a:lnTo>
                    <a:pt x="3109" y="1911"/>
                  </a:lnTo>
                  <a:lnTo>
                    <a:pt x="3102" y="1901"/>
                  </a:lnTo>
                  <a:lnTo>
                    <a:pt x="3096" y="1890"/>
                  </a:lnTo>
                  <a:lnTo>
                    <a:pt x="3088" y="1880"/>
                  </a:lnTo>
                  <a:lnTo>
                    <a:pt x="3080" y="1871"/>
                  </a:lnTo>
                  <a:lnTo>
                    <a:pt x="3072" y="1862"/>
                  </a:lnTo>
                  <a:lnTo>
                    <a:pt x="3062" y="1853"/>
                  </a:lnTo>
                  <a:lnTo>
                    <a:pt x="3052" y="1844"/>
                  </a:lnTo>
                  <a:lnTo>
                    <a:pt x="2417" y="1320"/>
                  </a:lnTo>
                  <a:lnTo>
                    <a:pt x="2478" y="1245"/>
                  </a:lnTo>
                  <a:lnTo>
                    <a:pt x="2486" y="1235"/>
                  </a:lnTo>
                  <a:lnTo>
                    <a:pt x="2494" y="1224"/>
                  </a:lnTo>
                  <a:lnTo>
                    <a:pt x="2500" y="1213"/>
                  </a:lnTo>
                  <a:lnTo>
                    <a:pt x="2507" y="1202"/>
                  </a:lnTo>
                  <a:lnTo>
                    <a:pt x="2512" y="1191"/>
                  </a:lnTo>
                  <a:lnTo>
                    <a:pt x="2518" y="1180"/>
                  </a:lnTo>
                  <a:lnTo>
                    <a:pt x="2522" y="1168"/>
                  </a:lnTo>
                  <a:lnTo>
                    <a:pt x="2526" y="1156"/>
                  </a:lnTo>
                  <a:lnTo>
                    <a:pt x="2529" y="1145"/>
                  </a:lnTo>
                  <a:lnTo>
                    <a:pt x="2531" y="1133"/>
                  </a:lnTo>
                  <a:lnTo>
                    <a:pt x="2533" y="1121"/>
                  </a:lnTo>
                  <a:lnTo>
                    <a:pt x="2534" y="1108"/>
                  </a:lnTo>
                  <a:lnTo>
                    <a:pt x="2536" y="1096"/>
                  </a:lnTo>
                  <a:lnTo>
                    <a:pt x="2536" y="1083"/>
                  </a:lnTo>
                  <a:lnTo>
                    <a:pt x="2536" y="1071"/>
                  </a:lnTo>
                  <a:lnTo>
                    <a:pt x="2534" y="1059"/>
                  </a:lnTo>
                  <a:lnTo>
                    <a:pt x="2533" y="1047"/>
                  </a:lnTo>
                  <a:lnTo>
                    <a:pt x="2531" y="1035"/>
                  </a:lnTo>
                  <a:lnTo>
                    <a:pt x="2529" y="1024"/>
                  </a:lnTo>
                  <a:lnTo>
                    <a:pt x="2526" y="1011"/>
                  </a:lnTo>
                  <a:lnTo>
                    <a:pt x="2522" y="999"/>
                  </a:lnTo>
                  <a:lnTo>
                    <a:pt x="2518" y="988"/>
                  </a:lnTo>
                  <a:lnTo>
                    <a:pt x="2512" y="977"/>
                  </a:lnTo>
                  <a:lnTo>
                    <a:pt x="2507" y="966"/>
                  </a:lnTo>
                  <a:lnTo>
                    <a:pt x="2501" y="955"/>
                  </a:lnTo>
                  <a:lnTo>
                    <a:pt x="2495" y="944"/>
                  </a:lnTo>
                  <a:lnTo>
                    <a:pt x="2488" y="934"/>
                  </a:lnTo>
                  <a:lnTo>
                    <a:pt x="2480" y="924"/>
                  </a:lnTo>
                  <a:lnTo>
                    <a:pt x="2472" y="914"/>
                  </a:lnTo>
                  <a:lnTo>
                    <a:pt x="2463" y="904"/>
                  </a:lnTo>
                  <a:lnTo>
                    <a:pt x="2454" y="896"/>
                  </a:lnTo>
                  <a:lnTo>
                    <a:pt x="2444" y="888"/>
                  </a:lnTo>
                  <a:lnTo>
                    <a:pt x="2006" y="527"/>
                  </a:lnTo>
                  <a:lnTo>
                    <a:pt x="1996" y="518"/>
                  </a:lnTo>
                  <a:lnTo>
                    <a:pt x="1985" y="512"/>
                  </a:lnTo>
                  <a:lnTo>
                    <a:pt x="1974" y="504"/>
                  </a:lnTo>
                  <a:lnTo>
                    <a:pt x="1963" y="499"/>
                  </a:lnTo>
                  <a:lnTo>
                    <a:pt x="1952" y="493"/>
                  </a:lnTo>
                  <a:lnTo>
                    <a:pt x="1941" y="488"/>
                  </a:lnTo>
                  <a:lnTo>
                    <a:pt x="1929" y="483"/>
                  </a:lnTo>
                  <a:lnTo>
                    <a:pt x="1917" y="480"/>
                  </a:lnTo>
                  <a:lnTo>
                    <a:pt x="1906" y="476"/>
                  </a:lnTo>
                  <a:lnTo>
                    <a:pt x="1894" y="473"/>
                  </a:lnTo>
                  <a:lnTo>
                    <a:pt x="1882" y="472"/>
                  </a:lnTo>
                  <a:lnTo>
                    <a:pt x="1870" y="470"/>
                  </a:lnTo>
                  <a:lnTo>
                    <a:pt x="1857" y="470"/>
                  </a:lnTo>
                  <a:lnTo>
                    <a:pt x="1844" y="469"/>
                  </a:lnTo>
                  <a:lnTo>
                    <a:pt x="1832" y="470"/>
                  </a:lnTo>
                  <a:lnTo>
                    <a:pt x="1820" y="470"/>
                  </a:lnTo>
                  <a:lnTo>
                    <a:pt x="1808" y="472"/>
                  </a:lnTo>
                  <a:lnTo>
                    <a:pt x="1796" y="473"/>
                  </a:lnTo>
                  <a:lnTo>
                    <a:pt x="1785" y="476"/>
                  </a:lnTo>
                  <a:lnTo>
                    <a:pt x="1772" y="480"/>
                  </a:lnTo>
                  <a:lnTo>
                    <a:pt x="1760" y="483"/>
                  </a:lnTo>
                  <a:lnTo>
                    <a:pt x="1749" y="488"/>
                  </a:lnTo>
                  <a:lnTo>
                    <a:pt x="1738" y="492"/>
                  </a:lnTo>
                  <a:lnTo>
                    <a:pt x="1727" y="497"/>
                  </a:lnTo>
                  <a:lnTo>
                    <a:pt x="1716" y="504"/>
                  </a:lnTo>
                  <a:lnTo>
                    <a:pt x="1705" y="511"/>
                  </a:lnTo>
                  <a:lnTo>
                    <a:pt x="1695" y="517"/>
                  </a:lnTo>
                  <a:lnTo>
                    <a:pt x="1685" y="525"/>
                  </a:lnTo>
                  <a:lnTo>
                    <a:pt x="1675" y="534"/>
                  </a:lnTo>
                  <a:lnTo>
                    <a:pt x="1666" y="543"/>
                  </a:lnTo>
                  <a:lnTo>
                    <a:pt x="1657" y="551"/>
                  </a:lnTo>
                  <a:lnTo>
                    <a:pt x="1649" y="561"/>
                  </a:lnTo>
                  <a:lnTo>
                    <a:pt x="768" y="1630"/>
                  </a:lnTo>
                  <a:lnTo>
                    <a:pt x="760" y="1641"/>
                  </a:lnTo>
                  <a:lnTo>
                    <a:pt x="752" y="1651"/>
                  </a:lnTo>
                  <a:lnTo>
                    <a:pt x="745" y="1662"/>
                  </a:lnTo>
                  <a:lnTo>
                    <a:pt x="739" y="1674"/>
                  </a:lnTo>
                  <a:lnTo>
                    <a:pt x="733" y="1685"/>
                  </a:lnTo>
                  <a:lnTo>
                    <a:pt x="728" y="1696"/>
                  </a:lnTo>
                  <a:lnTo>
                    <a:pt x="724" y="1708"/>
                  </a:lnTo>
                  <a:lnTo>
                    <a:pt x="719" y="1721"/>
                  </a:lnTo>
                  <a:lnTo>
                    <a:pt x="716" y="1733"/>
                  </a:lnTo>
                  <a:lnTo>
                    <a:pt x="714" y="1745"/>
                  </a:lnTo>
                  <a:lnTo>
                    <a:pt x="712" y="1757"/>
                  </a:lnTo>
                  <a:lnTo>
                    <a:pt x="711" y="1769"/>
                  </a:lnTo>
                  <a:lnTo>
                    <a:pt x="709" y="1781"/>
                  </a:lnTo>
                  <a:lnTo>
                    <a:pt x="709" y="1793"/>
                  </a:lnTo>
                  <a:lnTo>
                    <a:pt x="709" y="1805"/>
                  </a:lnTo>
                  <a:lnTo>
                    <a:pt x="711" y="1818"/>
                  </a:lnTo>
                  <a:lnTo>
                    <a:pt x="712" y="1830"/>
                  </a:lnTo>
                  <a:lnTo>
                    <a:pt x="714" y="1841"/>
                  </a:lnTo>
                  <a:lnTo>
                    <a:pt x="717" y="1853"/>
                  </a:lnTo>
                  <a:lnTo>
                    <a:pt x="720" y="1865"/>
                  </a:lnTo>
                  <a:lnTo>
                    <a:pt x="724" y="1876"/>
                  </a:lnTo>
                  <a:lnTo>
                    <a:pt x="728" y="1888"/>
                  </a:lnTo>
                  <a:lnTo>
                    <a:pt x="734" y="1899"/>
                  </a:lnTo>
                  <a:lnTo>
                    <a:pt x="739" y="1910"/>
                  </a:lnTo>
                  <a:lnTo>
                    <a:pt x="745" y="1921"/>
                  </a:lnTo>
                  <a:lnTo>
                    <a:pt x="751" y="1931"/>
                  </a:lnTo>
                  <a:lnTo>
                    <a:pt x="759" y="1941"/>
                  </a:lnTo>
                  <a:lnTo>
                    <a:pt x="767" y="1951"/>
                  </a:lnTo>
                  <a:lnTo>
                    <a:pt x="774" y="1961"/>
                  </a:lnTo>
                  <a:lnTo>
                    <a:pt x="783" y="1970"/>
                  </a:lnTo>
                  <a:lnTo>
                    <a:pt x="792" y="1980"/>
                  </a:lnTo>
                  <a:lnTo>
                    <a:pt x="802" y="1987"/>
                  </a:lnTo>
                  <a:close/>
                  <a:moveTo>
                    <a:pt x="963" y="134"/>
                  </a:moveTo>
                  <a:lnTo>
                    <a:pt x="986" y="153"/>
                  </a:lnTo>
                  <a:lnTo>
                    <a:pt x="1008" y="174"/>
                  </a:lnTo>
                  <a:lnTo>
                    <a:pt x="1028" y="196"/>
                  </a:lnTo>
                  <a:lnTo>
                    <a:pt x="1047" y="218"/>
                  </a:lnTo>
                  <a:lnTo>
                    <a:pt x="1066" y="242"/>
                  </a:lnTo>
                  <a:lnTo>
                    <a:pt x="1082" y="266"/>
                  </a:lnTo>
                  <a:lnTo>
                    <a:pt x="1096" y="290"/>
                  </a:lnTo>
                  <a:lnTo>
                    <a:pt x="1111" y="315"/>
                  </a:lnTo>
                  <a:lnTo>
                    <a:pt x="1124" y="341"/>
                  </a:lnTo>
                  <a:lnTo>
                    <a:pt x="1135" y="367"/>
                  </a:lnTo>
                  <a:lnTo>
                    <a:pt x="1145" y="394"/>
                  </a:lnTo>
                  <a:lnTo>
                    <a:pt x="1154" y="421"/>
                  </a:lnTo>
                  <a:lnTo>
                    <a:pt x="1160" y="448"/>
                  </a:lnTo>
                  <a:lnTo>
                    <a:pt x="1167" y="475"/>
                  </a:lnTo>
                  <a:lnTo>
                    <a:pt x="1171" y="504"/>
                  </a:lnTo>
                  <a:lnTo>
                    <a:pt x="1175" y="532"/>
                  </a:lnTo>
                  <a:lnTo>
                    <a:pt x="1177" y="560"/>
                  </a:lnTo>
                  <a:lnTo>
                    <a:pt x="1178" y="588"/>
                  </a:lnTo>
                  <a:lnTo>
                    <a:pt x="1177" y="617"/>
                  </a:lnTo>
                  <a:lnTo>
                    <a:pt x="1175" y="644"/>
                  </a:lnTo>
                  <a:lnTo>
                    <a:pt x="1171" y="673"/>
                  </a:lnTo>
                  <a:lnTo>
                    <a:pt x="1167" y="700"/>
                  </a:lnTo>
                  <a:lnTo>
                    <a:pt x="1160" y="729"/>
                  </a:lnTo>
                  <a:lnTo>
                    <a:pt x="1154" y="757"/>
                  </a:lnTo>
                  <a:lnTo>
                    <a:pt x="1145" y="784"/>
                  </a:lnTo>
                  <a:lnTo>
                    <a:pt x="1134" y="811"/>
                  </a:lnTo>
                  <a:lnTo>
                    <a:pt x="1123" y="837"/>
                  </a:lnTo>
                  <a:lnTo>
                    <a:pt x="1110" y="864"/>
                  </a:lnTo>
                  <a:lnTo>
                    <a:pt x="1095" y="889"/>
                  </a:lnTo>
                  <a:lnTo>
                    <a:pt x="1080" y="914"/>
                  </a:lnTo>
                  <a:lnTo>
                    <a:pt x="1062" y="939"/>
                  </a:lnTo>
                  <a:lnTo>
                    <a:pt x="1044" y="963"/>
                  </a:lnTo>
                  <a:lnTo>
                    <a:pt x="1024" y="985"/>
                  </a:lnTo>
                  <a:lnTo>
                    <a:pt x="1003" y="1007"/>
                  </a:lnTo>
                  <a:lnTo>
                    <a:pt x="982" y="1028"/>
                  </a:lnTo>
                  <a:lnTo>
                    <a:pt x="959" y="1047"/>
                  </a:lnTo>
                  <a:lnTo>
                    <a:pt x="935" y="1064"/>
                  </a:lnTo>
                  <a:lnTo>
                    <a:pt x="912" y="1081"/>
                  </a:lnTo>
                  <a:lnTo>
                    <a:pt x="887" y="1096"/>
                  </a:lnTo>
                  <a:lnTo>
                    <a:pt x="862" y="1110"/>
                  </a:lnTo>
                  <a:lnTo>
                    <a:pt x="836" y="1123"/>
                  </a:lnTo>
                  <a:lnTo>
                    <a:pt x="810" y="1134"/>
                  </a:lnTo>
                  <a:lnTo>
                    <a:pt x="783" y="1144"/>
                  </a:lnTo>
                  <a:lnTo>
                    <a:pt x="757" y="1153"/>
                  </a:lnTo>
                  <a:lnTo>
                    <a:pt x="729" y="1160"/>
                  </a:lnTo>
                  <a:lnTo>
                    <a:pt x="702" y="1166"/>
                  </a:lnTo>
                  <a:lnTo>
                    <a:pt x="674" y="1171"/>
                  </a:lnTo>
                  <a:lnTo>
                    <a:pt x="645" y="1175"/>
                  </a:lnTo>
                  <a:lnTo>
                    <a:pt x="618" y="1176"/>
                  </a:lnTo>
                  <a:lnTo>
                    <a:pt x="589" y="1177"/>
                  </a:lnTo>
                  <a:lnTo>
                    <a:pt x="561" y="1177"/>
                  </a:lnTo>
                  <a:lnTo>
                    <a:pt x="533" y="1175"/>
                  </a:lnTo>
                  <a:lnTo>
                    <a:pt x="504" y="1171"/>
                  </a:lnTo>
                  <a:lnTo>
                    <a:pt x="477" y="1166"/>
                  </a:lnTo>
                  <a:lnTo>
                    <a:pt x="449" y="1160"/>
                  </a:lnTo>
                  <a:lnTo>
                    <a:pt x="422" y="1153"/>
                  </a:lnTo>
                  <a:lnTo>
                    <a:pt x="394" y="1144"/>
                  </a:lnTo>
                  <a:lnTo>
                    <a:pt x="366" y="1134"/>
                  </a:lnTo>
                  <a:lnTo>
                    <a:pt x="340" y="1122"/>
                  </a:lnTo>
                  <a:lnTo>
                    <a:pt x="314" y="1108"/>
                  </a:lnTo>
                  <a:lnTo>
                    <a:pt x="288" y="1094"/>
                  </a:lnTo>
                  <a:lnTo>
                    <a:pt x="263" y="1079"/>
                  </a:lnTo>
                  <a:lnTo>
                    <a:pt x="239" y="1061"/>
                  </a:lnTo>
                  <a:lnTo>
                    <a:pt x="215" y="1042"/>
                  </a:lnTo>
                  <a:lnTo>
                    <a:pt x="192" y="1022"/>
                  </a:lnTo>
                  <a:lnTo>
                    <a:pt x="170" y="1001"/>
                  </a:lnTo>
                  <a:lnTo>
                    <a:pt x="150" y="981"/>
                  </a:lnTo>
                  <a:lnTo>
                    <a:pt x="130" y="957"/>
                  </a:lnTo>
                  <a:lnTo>
                    <a:pt x="113" y="934"/>
                  </a:lnTo>
                  <a:lnTo>
                    <a:pt x="96" y="911"/>
                  </a:lnTo>
                  <a:lnTo>
                    <a:pt x="82" y="887"/>
                  </a:lnTo>
                  <a:lnTo>
                    <a:pt x="68" y="861"/>
                  </a:lnTo>
                  <a:lnTo>
                    <a:pt x="54" y="835"/>
                  </a:lnTo>
                  <a:lnTo>
                    <a:pt x="43" y="810"/>
                  </a:lnTo>
                  <a:lnTo>
                    <a:pt x="33" y="783"/>
                  </a:lnTo>
                  <a:lnTo>
                    <a:pt x="25" y="756"/>
                  </a:lnTo>
                  <a:lnTo>
                    <a:pt x="18" y="728"/>
                  </a:lnTo>
                  <a:lnTo>
                    <a:pt x="11" y="700"/>
                  </a:lnTo>
                  <a:lnTo>
                    <a:pt x="7" y="673"/>
                  </a:lnTo>
                  <a:lnTo>
                    <a:pt x="4" y="645"/>
                  </a:lnTo>
                  <a:lnTo>
                    <a:pt x="1" y="617"/>
                  </a:lnTo>
                  <a:lnTo>
                    <a:pt x="0" y="588"/>
                  </a:lnTo>
                  <a:lnTo>
                    <a:pt x="1" y="560"/>
                  </a:lnTo>
                  <a:lnTo>
                    <a:pt x="4" y="532"/>
                  </a:lnTo>
                  <a:lnTo>
                    <a:pt x="7" y="504"/>
                  </a:lnTo>
                  <a:lnTo>
                    <a:pt x="11" y="475"/>
                  </a:lnTo>
                  <a:lnTo>
                    <a:pt x="18" y="448"/>
                  </a:lnTo>
                  <a:lnTo>
                    <a:pt x="25" y="420"/>
                  </a:lnTo>
                  <a:lnTo>
                    <a:pt x="33" y="393"/>
                  </a:lnTo>
                  <a:lnTo>
                    <a:pt x="44" y="366"/>
                  </a:lnTo>
                  <a:lnTo>
                    <a:pt x="55" y="340"/>
                  </a:lnTo>
                  <a:lnTo>
                    <a:pt x="69" y="313"/>
                  </a:lnTo>
                  <a:lnTo>
                    <a:pt x="83" y="288"/>
                  </a:lnTo>
                  <a:lnTo>
                    <a:pt x="100" y="263"/>
                  </a:lnTo>
                  <a:lnTo>
                    <a:pt x="116" y="238"/>
                  </a:lnTo>
                  <a:lnTo>
                    <a:pt x="135" y="214"/>
                  </a:lnTo>
                  <a:lnTo>
                    <a:pt x="155" y="191"/>
                  </a:lnTo>
                  <a:lnTo>
                    <a:pt x="176" y="169"/>
                  </a:lnTo>
                  <a:lnTo>
                    <a:pt x="198" y="149"/>
                  </a:lnTo>
                  <a:lnTo>
                    <a:pt x="220" y="130"/>
                  </a:lnTo>
                  <a:lnTo>
                    <a:pt x="243" y="113"/>
                  </a:lnTo>
                  <a:lnTo>
                    <a:pt x="267" y="96"/>
                  </a:lnTo>
                  <a:lnTo>
                    <a:pt x="291" y="81"/>
                  </a:lnTo>
                  <a:lnTo>
                    <a:pt x="317" y="66"/>
                  </a:lnTo>
                  <a:lnTo>
                    <a:pt x="342" y="54"/>
                  </a:lnTo>
                  <a:lnTo>
                    <a:pt x="369" y="42"/>
                  </a:lnTo>
                  <a:lnTo>
                    <a:pt x="395" y="32"/>
                  </a:lnTo>
                  <a:lnTo>
                    <a:pt x="422" y="24"/>
                  </a:lnTo>
                  <a:lnTo>
                    <a:pt x="449" y="17"/>
                  </a:lnTo>
                  <a:lnTo>
                    <a:pt x="477" y="10"/>
                  </a:lnTo>
                  <a:lnTo>
                    <a:pt x="504" y="6"/>
                  </a:lnTo>
                  <a:lnTo>
                    <a:pt x="533" y="2"/>
                  </a:lnTo>
                  <a:lnTo>
                    <a:pt x="561" y="0"/>
                  </a:lnTo>
                  <a:lnTo>
                    <a:pt x="589" y="0"/>
                  </a:lnTo>
                  <a:lnTo>
                    <a:pt x="617" y="0"/>
                  </a:lnTo>
                  <a:lnTo>
                    <a:pt x="645" y="2"/>
                  </a:lnTo>
                  <a:lnTo>
                    <a:pt x="674" y="6"/>
                  </a:lnTo>
                  <a:lnTo>
                    <a:pt x="702" y="10"/>
                  </a:lnTo>
                  <a:lnTo>
                    <a:pt x="729" y="17"/>
                  </a:lnTo>
                  <a:lnTo>
                    <a:pt x="757" y="24"/>
                  </a:lnTo>
                  <a:lnTo>
                    <a:pt x="784" y="33"/>
                  </a:lnTo>
                  <a:lnTo>
                    <a:pt x="812" y="43"/>
                  </a:lnTo>
                  <a:lnTo>
                    <a:pt x="838" y="55"/>
                  </a:lnTo>
                  <a:lnTo>
                    <a:pt x="864" y="67"/>
                  </a:lnTo>
                  <a:lnTo>
                    <a:pt x="890" y="82"/>
                  </a:lnTo>
                  <a:lnTo>
                    <a:pt x="915" y="98"/>
                  </a:lnTo>
                  <a:lnTo>
                    <a:pt x="940" y="115"/>
                  </a:lnTo>
                  <a:lnTo>
                    <a:pt x="963" y="134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7" name="Freeform 5"/>
            <p:cNvSpPr>
              <a:spLocks noEditPoints="1"/>
            </p:cNvSpPr>
            <p:nvPr/>
          </p:nvSpPr>
          <p:spPr bwMode="auto">
            <a:xfrm>
              <a:off x="5625929" y="1732637"/>
              <a:ext cx="218959" cy="389114"/>
            </a:xfrm>
            <a:custGeom>
              <a:avLst/>
              <a:gdLst>
                <a:gd name="T0" fmla="*/ 2147483646 w 1993"/>
                <a:gd name="T1" fmla="*/ 2147483646 h 3538"/>
                <a:gd name="T2" fmla="*/ 2147483646 w 1993"/>
                <a:gd name="T3" fmla="*/ 2147483646 h 3538"/>
                <a:gd name="T4" fmla="*/ 2147483646 w 1993"/>
                <a:gd name="T5" fmla="*/ 2147483646 h 3538"/>
                <a:gd name="T6" fmla="*/ 2147483646 w 1993"/>
                <a:gd name="T7" fmla="*/ 2147483646 h 3538"/>
                <a:gd name="T8" fmla="*/ 2147483646 w 1993"/>
                <a:gd name="T9" fmla="*/ 2147483646 h 3538"/>
                <a:gd name="T10" fmla="*/ 2147483646 w 1993"/>
                <a:gd name="T11" fmla="*/ 2147483646 h 3538"/>
                <a:gd name="T12" fmla="*/ 2147483646 w 1993"/>
                <a:gd name="T13" fmla="*/ 2147483646 h 3538"/>
                <a:gd name="T14" fmla="*/ 2147483646 w 1993"/>
                <a:gd name="T15" fmla="*/ 2147483646 h 3538"/>
                <a:gd name="T16" fmla="*/ 2147483646 w 1993"/>
                <a:gd name="T17" fmla="*/ 2147483646 h 3538"/>
                <a:gd name="T18" fmla="*/ 2147483646 w 1993"/>
                <a:gd name="T19" fmla="*/ 585344586 h 3538"/>
                <a:gd name="T20" fmla="*/ 2147483646 w 1993"/>
                <a:gd name="T21" fmla="*/ 585344586 h 3538"/>
                <a:gd name="T22" fmla="*/ 2147483646 w 1993"/>
                <a:gd name="T23" fmla="*/ 2147483646 h 3538"/>
                <a:gd name="T24" fmla="*/ 2147483646 w 1993"/>
                <a:gd name="T25" fmla="*/ 2147483646 h 3538"/>
                <a:gd name="T26" fmla="*/ 2147483646 w 1993"/>
                <a:gd name="T27" fmla="*/ 2147483646 h 3538"/>
                <a:gd name="T28" fmla="*/ 2147483646 w 1993"/>
                <a:gd name="T29" fmla="*/ 2147483646 h 3538"/>
                <a:gd name="T30" fmla="*/ 2147483646 w 1993"/>
                <a:gd name="T31" fmla="*/ 2147483646 h 3538"/>
                <a:gd name="T32" fmla="*/ 2147483646 w 1993"/>
                <a:gd name="T33" fmla="*/ 2147483646 h 3538"/>
                <a:gd name="T34" fmla="*/ 2147483646 w 1993"/>
                <a:gd name="T35" fmla="*/ 2147483646 h 3538"/>
                <a:gd name="T36" fmla="*/ 2147483646 w 1993"/>
                <a:gd name="T37" fmla="*/ 2147483646 h 3538"/>
                <a:gd name="T38" fmla="*/ 2147483646 w 1993"/>
                <a:gd name="T39" fmla="*/ 2147483646 h 3538"/>
                <a:gd name="T40" fmla="*/ 728008353 w 1993"/>
                <a:gd name="T41" fmla="*/ 2147483646 h 3538"/>
                <a:gd name="T42" fmla="*/ 145867234 w 1993"/>
                <a:gd name="T43" fmla="*/ 2147483646 h 3538"/>
                <a:gd name="T44" fmla="*/ 2147483646 w 1993"/>
                <a:gd name="T45" fmla="*/ 2147483646 h 3538"/>
                <a:gd name="T46" fmla="*/ 2147483646 w 1993"/>
                <a:gd name="T47" fmla="*/ 2147483646 h 3538"/>
                <a:gd name="T48" fmla="*/ 2147483646 w 1993"/>
                <a:gd name="T49" fmla="*/ 2147483646 h 3538"/>
                <a:gd name="T50" fmla="*/ 2147483646 w 1993"/>
                <a:gd name="T51" fmla="*/ 2147483646 h 3538"/>
                <a:gd name="T52" fmla="*/ 2147483646 w 1993"/>
                <a:gd name="T53" fmla="*/ 2147483646 h 3538"/>
                <a:gd name="T54" fmla="*/ 2147483646 w 1993"/>
                <a:gd name="T55" fmla="*/ 2147483646 h 3538"/>
                <a:gd name="T56" fmla="*/ 2147483646 w 1993"/>
                <a:gd name="T57" fmla="*/ 2147483646 h 3538"/>
                <a:gd name="T58" fmla="*/ 2147483646 w 1993"/>
                <a:gd name="T59" fmla="*/ 2147483646 h 3538"/>
                <a:gd name="T60" fmla="*/ 2147483646 w 1993"/>
                <a:gd name="T61" fmla="*/ 2147483646 h 3538"/>
                <a:gd name="T62" fmla="*/ 2147483646 w 1993"/>
                <a:gd name="T63" fmla="*/ 2147483646 h 3538"/>
                <a:gd name="T64" fmla="*/ 2147483646 w 1993"/>
                <a:gd name="T65" fmla="*/ 2147483646 h 3538"/>
                <a:gd name="T66" fmla="*/ 2147483646 w 1993"/>
                <a:gd name="T67" fmla="*/ 2147483646 h 3538"/>
                <a:gd name="T68" fmla="*/ 2147483646 w 1993"/>
                <a:gd name="T69" fmla="*/ 2147483646 h 3538"/>
                <a:gd name="T70" fmla="*/ 2147483646 w 1993"/>
                <a:gd name="T71" fmla="*/ 2147483646 h 3538"/>
                <a:gd name="T72" fmla="*/ 2147483646 w 1993"/>
                <a:gd name="T73" fmla="*/ 2147483646 h 3538"/>
                <a:gd name="T74" fmla="*/ 2147483646 w 1993"/>
                <a:gd name="T75" fmla="*/ 2147483646 h 3538"/>
                <a:gd name="T76" fmla="*/ 2147483646 w 1993"/>
                <a:gd name="T77" fmla="*/ 2147483646 h 3538"/>
                <a:gd name="T78" fmla="*/ 2147483646 w 1993"/>
                <a:gd name="T79" fmla="*/ 2147483646 h 3538"/>
                <a:gd name="T80" fmla="*/ 2147483646 w 1993"/>
                <a:gd name="T81" fmla="*/ 2147483646 h 3538"/>
                <a:gd name="T82" fmla="*/ 2147483646 w 1993"/>
                <a:gd name="T83" fmla="*/ 2147483646 h 3538"/>
                <a:gd name="T84" fmla="*/ 2147483646 w 1993"/>
                <a:gd name="T85" fmla="*/ 2147483646 h 3538"/>
                <a:gd name="T86" fmla="*/ 2147483646 w 1993"/>
                <a:gd name="T87" fmla="*/ 2147483646 h 3538"/>
                <a:gd name="T88" fmla="*/ 2147483646 w 1993"/>
                <a:gd name="T89" fmla="*/ 2147483646 h 3538"/>
                <a:gd name="T90" fmla="*/ 2147483646 w 1993"/>
                <a:gd name="T91" fmla="*/ 2147483646 h 3538"/>
                <a:gd name="T92" fmla="*/ 2147483646 w 1993"/>
                <a:gd name="T93" fmla="*/ 2147483646 h 3538"/>
                <a:gd name="T94" fmla="*/ 2147483646 w 1993"/>
                <a:gd name="T95" fmla="*/ 2147483646 h 3538"/>
                <a:gd name="T96" fmla="*/ 2147483646 w 1993"/>
                <a:gd name="T97" fmla="*/ 2147483646 h 3538"/>
                <a:gd name="T98" fmla="*/ 2147483646 w 1993"/>
                <a:gd name="T99" fmla="*/ 2147483646 h 3538"/>
                <a:gd name="T100" fmla="*/ 2147483646 w 1993"/>
                <a:gd name="T101" fmla="*/ 2147483646 h 3538"/>
                <a:gd name="T102" fmla="*/ 2147483646 w 1993"/>
                <a:gd name="T103" fmla="*/ 2147483646 h 3538"/>
                <a:gd name="T104" fmla="*/ 2147483646 w 1993"/>
                <a:gd name="T105" fmla="*/ 2147483646 h 3538"/>
                <a:gd name="T106" fmla="*/ 2147483646 w 1993"/>
                <a:gd name="T107" fmla="*/ 2147483646 h 3538"/>
                <a:gd name="T108" fmla="*/ 2147483646 w 1993"/>
                <a:gd name="T109" fmla="*/ 2147483646 h 35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93" h="3538">
                  <a:moveTo>
                    <a:pt x="1984" y="1687"/>
                  </a:moveTo>
                  <a:lnTo>
                    <a:pt x="1836" y="1135"/>
                  </a:lnTo>
                  <a:lnTo>
                    <a:pt x="1832" y="1122"/>
                  </a:lnTo>
                  <a:lnTo>
                    <a:pt x="1828" y="1110"/>
                  </a:lnTo>
                  <a:lnTo>
                    <a:pt x="1823" y="1099"/>
                  </a:lnTo>
                  <a:lnTo>
                    <a:pt x="1818" y="1087"/>
                  </a:lnTo>
                  <a:lnTo>
                    <a:pt x="1812" y="1076"/>
                  </a:lnTo>
                  <a:lnTo>
                    <a:pt x="1806" y="1064"/>
                  </a:lnTo>
                  <a:lnTo>
                    <a:pt x="1799" y="1055"/>
                  </a:lnTo>
                  <a:lnTo>
                    <a:pt x="1791" y="1045"/>
                  </a:lnTo>
                  <a:lnTo>
                    <a:pt x="1784" y="1035"/>
                  </a:lnTo>
                  <a:lnTo>
                    <a:pt x="1775" y="1026"/>
                  </a:lnTo>
                  <a:lnTo>
                    <a:pt x="1767" y="1017"/>
                  </a:lnTo>
                  <a:lnTo>
                    <a:pt x="1757" y="1009"/>
                  </a:lnTo>
                  <a:lnTo>
                    <a:pt x="1748" y="1002"/>
                  </a:lnTo>
                  <a:lnTo>
                    <a:pt x="1738" y="994"/>
                  </a:lnTo>
                  <a:lnTo>
                    <a:pt x="1728" y="987"/>
                  </a:lnTo>
                  <a:lnTo>
                    <a:pt x="1717" y="981"/>
                  </a:lnTo>
                  <a:lnTo>
                    <a:pt x="1707" y="975"/>
                  </a:lnTo>
                  <a:lnTo>
                    <a:pt x="1696" y="970"/>
                  </a:lnTo>
                  <a:lnTo>
                    <a:pt x="1684" y="965"/>
                  </a:lnTo>
                  <a:lnTo>
                    <a:pt x="1673" y="961"/>
                  </a:lnTo>
                  <a:lnTo>
                    <a:pt x="1661" y="956"/>
                  </a:lnTo>
                  <a:lnTo>
                    <a:pt x="1650" y="953"/>
                  </a:lnTo>
                  <a:lnTo>
                    <a:pt x="1638" y="951"/>
                  </a:lnTo>
                  <a:lnTo>
                    <a:pt x="1626" y="949"/>
                  </a:lnTo>
                  <a:lnTo>
                    <a:pt x="1614" y="948"/>
                  </a:lnTo>
                  <a:lnTo>
                    <a:pt x="1600" y="946"/>
                  </a:lnTo>
                  <a:lnTo>
                    <a:pt x="1588" y="946"/>
                  </a:lnTo>
                  <a:lnTo>
                    <a:pt x="1576" y="946"/>
                  </a:lnTo>
                  <a:lnTo>
                    <a:pt x="1563" y="948"/>
                  </a:lnTo>
                  <a:lnTo>
                    <a:pt x="1551" y="950"/>
                  </a:lnTo>
                  <a:lnTo>
                    <a:pt x="1538" y="952"/>
                  </a:lnTo>
                  <a:lnTo>
                    <a:pt x="1525" y="955"/>
                  </a:lnTo>
                  <a:lnTo>
                    <a:pt x="1431" y="981"/>
                  </a:lnTo>
                  <a:lnTo>
                    <a:pt x="1219" y="189"/>
                  </a:lnTo>
                  <a:lnTo>
                    <a:pt x="1216" y="177"/>
                  </a:lnTo>
                  <a:lnTo>
                    <a:pt x="1211" y="165"/>
                  </a:lnTo>
                  <a:lnTo>
                    <a:pt x="1206" y="152"/>
                  </a:lnTo>
                  <a:lnTo>
                    <a:pt x="1200" y="141"/>
                  </a:lnTo>
                  <a:lnTo>
                    <a:pt x="1195" y="130"/>
                  </a:lnTo>
                  <a:lnTo>
                    <a:pt x="1188" y="119"/>
                  </a:lnTo>
                  <a:lnTo>
                    <a:pt x="1181" y="108"/>
                  </a:lnTo>
                  <a:lnTo>
                    <a:pt x="1174" y="98"/>
                  </a:lnTo>
                  <a:lnTo>
                    <a:pt x="1166" y="90"/>
                  </a:lnTo>
                  <a:lnTo>
                    <a:pt x="1158" y="80"/>
                  </a:lnTo>
                  <a:lnTo>
                    <a:pt x="1149" y="72"/>
                  </a:lnTo>
                  <a:lnTo>
                    <a:pt x="1139" y="63"/>
                  </a:lnTo>
                  <a:lnTo>
                    <a:pt x="1131" y="55"/>
                  </a:lnTo>
                  <a:lnTo>
                    <a:pt x="1121" y="48"/>
                  </a:lnTo>
                  <a:lnTo>
                    <a:pt x="1111" y="41"/>
                  </a:lnTo>
                  <a:lnTo>
                    <a:pt x="1100" y="34"/>
                  </a:lnTo>
                  <a:lnTo>
                    <a:pt x="1090" y="29"/>
                  </a:lnTo>
                  <a:lnTo>
                    <a:pt x="1079" y="23"/>
                  </a:lnTo>
                  <a:lnTo>
                    <a:pt x="1068" y="19"/>
                  </a:lnTo>
                  <a:lnTo>
                    <a:pt x="1056" y="15"/>
                  </a:lnTo>
                  <a:lnTo>
                    <a:pt x="1045" y="11"/>
                  </a:lnTo>
                  <a:lnTo>
                    <a:pt x="1033" y="8"/>
                  </a:lnTo>
                  <a:lnTo>
                    <a:pt x="1020" y="5"/>
                  </a:lnTo>
                  <a:lnTo>
                    <a:pt x="1008" y="4"/>
                  </a:lnTo>
                  <a:lnTo>
                    <a:pt x="996" y="1"/>
                  </a:lnTo>
                  <a:lnTo>
                    <a:pt x="983" y="0"/>
                  </a:lnTo>
                  <a:lnTo>
                    <a:pt x="971" y="0"/>
                  </a:lnTo>
                  <a:lnTo>
                    <a:pt x="959" y="1"/>
                  </a:lnTo>
                  <a:lnTo>
                    <a:pt x="945" y="2"/>
                  </a:lnTo>
                  <a:lnTo>
                    <a:pt x="933" y="4"/>
                  </a:lnTo>
                  <a:lnTo>
                    <a:pt x="920" y="6"/>
                  </a:lnTo>
                  <a:lnTo>
                    <a:pt x="908" y="9"/>
                  </a:lnTo>
                  <a:lnTo>
                    <a:pt x="248" y="185"/>
                  </a:lnTo>
                  <a:lnTo>
                    <a:pt x="236" y="190"/>
                  </a:lnTo>
                  <a:lnTo>
                    <a:pt x="224" y="193"/>
                  </a:lnTo>
                  <a:lnTo>
                    <a:pt x="212" y="199"/>
                  </a:lnTo>
                  <a:lnTo>
                    <a:pt x="201" y="204"/>
                  </a:lnTo>
                  <a:lnTo>
                    <a:pt x="190" y="210"/>
                  </a:lnTo>
                  <a:lnTo>
                    <a:pt x="179" y="216"/>
                  </a:lnTo>
                  <a:lnTo>
                    <a:pt x="169" y="223"/>
                  </a:lnTo>
                  <a:lnTo>
                    <a:pt x="159" y="231"/>
                  </a:lnTo>
                  <a:lnTo>
                    <a:pt x="149" y="238"/>
                  </a:lnTo>
                  <a:lnTo>
                    <a:pt x="140" y="246"/>
                  </a:lnTo>
                  <a:lnTo>
                    <a:pt x="132" y="255"/>
                  </a:lnTo>
                  <a:lnTo>
                    <a:pt x="124" y="265"/>
                  </a:lnTo>
                  <a:lnTo>
                    <a:pt x="116" y="274"/>
                  </a:lnTo>
                  <a:lnTo>
                    <a:pt x="108" y="284"/>
                  </a:lnTo>
                  <a:lnTo>
                    <a:pt x="102" y="294"/>
                  </a:lnTo>
                  <a:lnTo>
                    <a:pt x="95" y="305"/>
                  </a:lnTo>
                  <a:lnTo>
                    <a:pt x="90" y="315"/>
                  </a:lnTo>
                  <a:lnTo>
                    <a:pt x="84" y="326"/>
                  </a:lnTo>
                  <a:lnTo>
                    <a:pt x="79" y="337"/>
                  </a:lnTo>
                  <a:lnTo>
                    <a:pt x="75" y="349"/>
                  </a:lnTo>
                  <a:lnTo>
                    <a:pt x="71" y="360"/>
                  </a:lnTo>
                  <a:lnTo>
                    <a:pt x="68" y="372"/>
                  </a:lnTo>
                  <a:lnTo>
                    <a:pt x="65" y="384"/>
                  </a:lnTo>
                  <a:lnTo>
                    <a:pt x="63" y="396"/>
                  </a:lnTo>
                  <a:lnTo>
                    <a:pt x="62" y="408"/>
                  </a:lnTo>
                  <a:lnTo>
                    <a:pt x="61" y="422"/>
                  </a:lnTo>
                  <a:lnTo>
                    <a:pt x="61" y="434"/>
                  </a:lnTo>
                  <a:lnTo>
                    <a:pt x="61" y="446"/>
                  </a:lnTo>
                  <a:lnTo>
                    <a:pt x="62" y="459"/>
                  </a:lnTo>
                  <a:lnTo>
                    <a:pt x="64" y="471"/>
                  </a:lnTo>
                  <a:lnTo>
                    <a:pt x="66" y="484"/>
                  </a:lnTo>
                  <a:lnTo>
                    <a:pt x="70" y="497"/>
                  </a:lnTo>
                  <a:lnTo>
                    <a:pt x="283" y="1293"/>
                  </a:lnTo>
                  <a:lnTo>
                    <a:pt x="189" y="1318"/>
                  </a:lnTo>
                  <a:lnTo>
                    <a:pt x="176" y="1321"/>
                  </a:lnTo>
                  <a:lnTo>
                    <a:pt x="164" y="1326"/>
                  </a:lnTo>
                  <a:lnTo>
                    <a:pt x="153" y="1330"/>
                  </a:lnTo>
                  <a:lnTo>
                    <a:pt x="140" y="1336"/>
                  </a:lnTo>
                  <a:lnTo>
                    <a:pt x="129" y="1341"/>
                  </a:lnTo>
                  <a:lnTo>
                    <a:pt x="118" y="1348"/>
                  </a:lnTo>
                  <a:lnTo>
                    <a:pt x="108" y="1356"/>
                  </a:lnTo>
                  <a:lnTo>
                    <a:pt x="98" y="1362"/>
                  </a:lnTo>
                  <a:lnTo>
                    <a:pt x="89" y="1370"/>
                  </a:lnTo>
                  <a:lnTo>
                    <a:pt x="80" y="1379"/>
                  </a:lnTo>
                  <a:lnTo>
                    <a:pt x="71" y="1388"/>
                  </a:lnTo>
                  <a:lnTo>
                    <a:pt x="63" y="1396"/>
                  </a:lnTo>
                  <a:lnTo>
                    <a:pt x="55" y="1406"/>
                  </a:lnTo>
                  <a:lnTo>
                    <a:pt x="48" y="1415"/>
                  </a:lnTo>
                  <a:lnTo>
                    <a:pt x="41" y="1426"/>
                  </a:lnTo>
                  <a:lnTo>
                    <a:pt x="35" y="1436"/>
                  </a:lnTo>
                  <a:lnTo>
                    <a:pt x="29" y="1447"/>
                  </a:lnTo>
                  <a:lnTo>
                    <a:pt x="23" y="1458"/>
                  </a:lnTo>
                  <a:lnTo>
                    <a:pt x="18" y="1469"/>
                  </a:lnTo>
                  <a:lnTo>
                    <a:pt x="15" y="1480"/>
                  </a:lnTo>
                  <a:lnTo>
                    <a:pt x="10" y="1492"/>
                  </a:lnTo>
                  <a:lnTo>
                    <a:pt x="7" y="1505"/>
                  </a:lnTo>
                  <a:lnTo>
                    <a:pt x="5" y="1517"/>
                  </a:lnTo>
                  <a:lnTo>
                    <a:pt x="3" y="1529"/>
                  </a:lnTo>
                  <a:lnTo>
                    <a:pt x="1" y="1541"/>
                  </a:lnTo>
                  <a:lnTo>
                    <a:pt x="0" y="1553"/>
                  </a:lnTo>
                  <a:lnTo>
                    <a:pt x="0" y="1565"/>
                  </a:lnTo>
                  <a:lnTo>
                    <a:pt x="0" y="1578"/>
                  </a:lnTo>
                  <a:lnTo>
                    <a:pt x="1" y="1591"/>
                  </a:lnTo>
                  <a:lnTo>
                    <a:pt x="4" y="1604"/>
                  </a:lnTo>
                  <a:lnTo>
                    <a:pt x="6" y="1616"/>
                  </a:lnTo>
                  <a:lnTo>
                    <a:pt x="9" y="1629"/>
                  </a:lnTo>
                  <a:lnTo>
                    <a:pt x="156" y="2176"/>
                  </a:lnTo>
                  <a:lnTo>
                    <a:pt x="159" y="2189"/>
                  </a:lnTo>
                  <a:lnTo>
                    <a:pt x="164" y="2202"/>
                  </a:lnTo>
                  <a:lnTo>
                    <a:pt x="168" y="2214"/>
                  </a:lnTo>
                  <a:lnTo>
                    <a:pt x="173" y="2225"/>
                  </a:lnTo>
                  <a:lnTo>
                    <a:pt x="180" y="2236"/>
                  </a:lnTo>
                  <a:lnTo>
                    <a:pt x="187" y="2247"/>
                  </a:lnTo>
                  <a:lnTo>
                    <a:pt x="193" y="2257"/>
                  </a:lnTo>
                  <a:lnTo>
                    <a:pt x="200" y="2267"/>
                  </a:lnTo>
                  <a:lnTo>
                    <a:pt x="209" y="2277"/>
                  </a:lnTo>
                  <a:lnTo>
                    <a:pt x="216" y="2285"/>
                  </a:lnTo>
                  <a:lnTo>
                    <a:pt x="225" y="2294"/>
                  </a:lnTo>
                  <a:lnTo>
                    <a:pt x="234" y="2302"/>
                  </a:lnTo>
                  <a:lnTo>
                    <a:pt x="244" y="2311"/>
                  </a:lnTo>
                  <a:lnTo>
                    <a:pt x="254" y="2317"/>
                  </a:lnTo>
                  <a:lnTo>
                    <a:pt x="264" y="2324"/>
                  </a:lnTo>
                  <a:lnTo>
                    <a:pt x="274" y="2331"/>
                  </a:lnTo>
                  <a:lnTo>
                    <a:pt x="285" y="2336"/>
                  </a:lnTo>
                  <a:lnTo>
                    <a:pt x="296" y="2342"/>
                  </a:lnTo>
                  <a:lnTo>
                    <a:pt x="307" y="2347"/>
                  </a:lnTo>
                  <a:lnTo>
                    <a:pt x="319" y="2352"/>
                  </a:lnTo>
                  <a:lnTo>
                    <a:pt x="330" y="2355"/>
                  </a:lnTo>
                  <a:lnTo>
                    <a:pt x="342" y="2358"/>
                  </a:lnTo>
                  <a:lnTo>
                    <a:pt x="354" y="2360"/>
                  </a:lnTo>
                  <a:lnTo>
                    <a:pt x="366" y="2363"/>
                  </a:lnTo>
                  <a:lnTo>
                    <a:pt x="379" y="2364"/>
                  </a:lnTo>
                  <a:lnTo>
                    <a:pt x="391" y="2365"/>
                  </a:lnTo>
                  <a:lnTo>
                    <a:pt x="404" y="2365"/>
                  </a:lnTo>
                  <a:lnTo>
                    <a:pt x="416" y="2365"/>
                  </a:lnTo>
                  <a:lnTo>
                    <a:pt x="429" y="2364"/>
                  </a:lnTo>
                  <a:lnTo>
                    <a:pt x="441" y="2361"/>
                  </a:lnTo>
                  <a:lnTo>
                    <a:pt x="455" y="2359"/>
                  </a:lnTo>
                  <a:lnTo>
                    <a:pt x="467" y="2356"/>
                  </a:lnTo>
                  <a:lnTo>
                    <a:pt x="1804" y="1998"/>
                  </a:lnTo>
                  <a:lnTo>
                    <a:pt x="1818" y="1994"/>
                  </a:lnTo>
                  <a:lnTo>
                    <a:pt x="1830" y="1990"/>
                  </a:lnTo>
                  <a:lnTo>
                    <a:pt x="1842" y="1985"/>
                  </a:lnTo>
                  <a:lnTo>
                    <a:pt x="1854" y="1980"/>
                  </a:lnTo>
                  <a:lnTo>
                    <a:pt x="1865" y="1973"/>
                  </a:lnTo>
                  <a:lnTo>
                    <a:pt x="1876" y="1967"/>
                  </a:lnTo>
                  <a:lnTo>
                    <a:pt x="1886" y="1960"/>
                  </a:lnTo>
                  <a:lnTo>
                    <a:pt x="1896" y="1952"/>
                  </a:lnTo>
                  <a:lnTo>
                    <a:pt x="1906" y="1945"/>
                  </a:lnTo>
                  <a:lnTo>
                    <a:pt x="1915" y="1937"/>
                  </a:lnTo>
                  <a:lnTo>
                    <a:pt x="1924" y="1928"/>
                  </a:lnTo>
                  <a:lnTo>
                    <a:pt x="1932" y="1919"/>
                  </a:lnTo>
                  <a:lnTo>
                    <a:pt x="1940" y="1909"/>
                  </a:lnTo>
                  <a:lnTo>
                    <a:pt x="1947" y="1899"/>
                  </a:lnTo>
                  <a:lnTo>
                    <a:pt x="1953" y="1889"/>
                  </a:lnTo>
                  <a:lnTo>
                    <a:pt x="1960" y="1880"/>
                  </a:lnTo>
                  <a:lnTo>
                    <a:pt x="1965" y="1868"/>
                  </a:lnTo>
                  <a:lnTo>
                    <a:pt x="1971" y="1857"/>
                  </a:lnTo>
                  <a:lnTo>
                    <a:pt x="1975" y="1846"/>
                  </a:lnTo>
                  <a:lnTo>
                    <a:pt x="1980" y="1834"/>
                  </a:lnTo>
                  <a:lnTo>
                    <a:pt x="1983" y="1823"/>
                  </a:lnTo>
                  <a:lnTo>
                    <a:pt x="1986" y="1811"/>
                  </a:lnTo>
                  <a:lnTo>
                    <a:pt x="1989" y="1799"/>
                  </a:lnTo>
                  <a:lnTo>
                    <a:pt x="1991" y="1787"/>
                  </a:lnTo>
                  <a:lnTo>
                    <a:pt x="1992" y="1775"/>
                  </a:lnTo>
                  <a:lnTo>
                    <a:pt x="1993" y="1763"/>
                  </a:lnTo>
                  <a:lnTo>
                    <a:pt x="1993" y="1749"/>
                  </a:lnTo>
                  <a:lnTo>
                    <a:pt x="1992" y="1737"/>
                  </a:lnTo>
                  <a:lnTo>
                    <a:pt x="1991" y="1725"/>
                  </a:lnTo>
                  <a:lnTo>
                    <a:pt x="1990" y="1712"/>
                  </a:lnTo>
                  <a:lnTo>
                    <a:pt x="1988" y="1700"/>
                  </a:lnTo>
                  <a:lnTo>
                    <a:pt x="1984" y="1687"/>
                  </a:lnTo>
                  <a:close/>
                  <a:moveTo>
                    <a:pt x="777" y="3103"/>
                  </a:moveTo>
                  <a:lnTo>
                    <a:pt x="769" y="3073"/>
                  </a:lnTo>
                  <a:lnTo>
                    <a:pt x="763" y="3043"/>
                  </a:lnTo>
                  <a:lnTo>
                    <a:pt x="760" y="3014"/>
                  </a:lnTo>
                  <a:lnTo>
                    <a:pt x="757" y="2985"/>
                  </a:lnTo>
                  <a:lnTo>
                    <a:pt x="756" y="2955"/>
                  </a:lnTo>
                  <a:lnTo>
                    <a:pt x="757" y="2926"/>
                  </a:lnTo>
                  <a:lnTo>
                    <a:pt x="758" y="2897"/>
                  </a:lnTo>
                  <a:lnTo>
                    <a:pt x="761" y="2869"/>
                  </a:lnTo>
                  <a:lnTo>
                    <a:pt x="767" y="2840"/>
                  </a:lnTo>
                  <a:lnTo>
                    <a:pt x="772" y="2813"/>
                  </a:lnTo>
                  <a:lnTo>
                    <a:pt x="780" y="2785"/>
                  </a:lnTo>
                  <a:lnTo>
                    <a:pt x="788" y="2758"/>
                  </a:lnTo>
                  <a:lnTo>
                    <a:pt x="798" y="2732"/>
                  </a:lnTo>
                  <a:lnTo>
                    <a:pt x="809" y="2706"/>
                  </a:lnTo>
                  <a:lnTo>
                    <a:pt x="822" y="2680"/>
                  </a:lnTo>
                  <a:lnTo>
                    <a:pt x="835" y="2656"/>
                  </a:lnTo>
                  <a:lnTo>
                    <a:pt x="849" y="2632"/>
                  </a:lnTo>
                  <a:lnTo>
                    <a:pt x="866" y="2609"/>
                  </a:lnTo>
                  <a:lnTo>
                    <a:pt x="883" y="2585"/>
                  </a:lnTo>
                  <a:lnTo>
                    <a:pt x="900" y="2563"/>
                  </a:lnTo>
                  <a:lnTo>
                    <a:pt x="920" y="2542"/>
                  </a:lnTo>
                  <a:lnTo>
                    <a:pt x="940" y="2522"/>
                  </a:lnTo>
                  <a:lnTo>
                    <a:pt x="961" y="2504"/>
                  </a:lnTo>
                  <a:lnTo>
                    <a:pt x="983" y="2485"/>
                  </a:lnTo>
                  <a:lnTo>
                    <a:pt x="1006" y="2468"/>
                  </a:lnTo>
                  <a:lnTo>
                    <a:pt x="1030" y="2452"/>
                  </a:lnTo>
                  <a:lnTo>
                    <a:pt x="1055" y="2438"/>
                  </a:lnTo>
                  <a:lnTo>
                    <a:pt x="1081" y="2423"/>
                  </a:lnTo>
                  <a:lnTo>
                    <a:pt x="1108" y="2411"/>
                  </a:lnTo>
                  <a:lnTo>
                    <a:pt x="1135" y="2400"/>
                  </a:lnTo>
                  <a:lnTo>
                    <a:pt x="1164" y="2390"/>
                  </a:lnTo>
                  <a:lnTo>
                    <a:pt x="1192" y="2381"/>
                  </a:lnTo>
                  <a:lnTo>
                    <a:pt x="1222" y="2375"/>
                  </a:lnTo>
                  <a:lnTo>
                    <a:pt x="1251" y="2368"/>
                  </a:lnTo>
                  <a:lnTo>
                    <a:pt x="1281" y="2365"/>
                  </a:lnTo>
                  <a:lnTo>
                    <a:pt x="1310" y="2363"/>
                  </a:lnTo>
                  <a:lnTo>
                    <a:pt x="1339" y="2361"/>
                  </a:lnTo>
                  <a:lnTo>
                    <a:pt x="1368" y="2361"/>
                  </a:lnTo>
                  <a:lnTo>
                    <a:pt x="1398" y="2364"/>
                  </a:lnTo>
                  <a:lnTo>
                    <a:pt x="1425" y="2367"/>
                  </a:lnTo>
                  <a:lnTo>
                    <a:pt x="1454" y="2371"/>
                  </a:lnTo>
                  <a:lnTo>
                    <a:pt x="1481" y="2377"/>
                  </a:lnTo>
                  <a:lnTo>
                    <a:pt x="1509" y="2385"/>
                  </a:lnTo>
                  <a:lnTo>
                    <a:pt x="1536" y="2393"/>
                  </a:lnTo>
                  <a:lnTo>
                    <a:pt x="1563" y="2403"/>
                  </a:lnTo>
                  <a:lnTo>
                    <a:pt x="1588" y="2414"/>
                  </a:lnTo>
                  <a:lnTo>
                    <a:pt x="1615" y="2427"/>
                  </a:lnTo>
                  <a:lnTo>
                    <a:pt x="1639" y="2440"/>
                  </a:lnTo>
                  <a:lnTo>
                    <a:pt x="1663" y="2455"/>
                  </a:lnTo>
                  <a:lnTo>
                    <a:pt x="1686" y="2471"/>
                  </a:lnTo>
                  <a:lnTo>
                    <a:pt x="1710" y="2487"/>
                  </a:lnTo>
                  <a:lnTo>
                    <a:pt x="1731" y="2506"/>
                  </a:lnTo>
                  <a:lnTo>
                    <a:pt x="1752" y="2525"/>
                  </a:lnTo>
                  <a:lnTo>
                    <a:pt x="1772" y="2545"/>
                  </a:lnTo>
                  <a:lnTo>
                    <a:pt x="1791" y="2565"/>
                  </a:lnTo>
                  <a:lnTo>
                    <a:pt x="1809" y="2589"/>
                  </a:lnTo>
                  <a:lnTo>
                    <a:pt x="1827" y="2611"/>
                  </a:lnTo>
                  <a:lnTo>
                    <a:pt x="1842" y="2635"/>
                  </a:lnTo>
                  <a:lnTo>
                    <a:pt x="1857" y="2660"/>
                  </a:lnTo>
                  <a:lnTo>
                    <a:pt x="1871" y="2686"/>
                  </a:lnTo>
                  <a:lnTo>
                    <a:pt x="1884" y="2712"/>
                  </a:lnTo>
                  <a:lnTo>
                    <a:pt x="1895" y="2740"/>
                  </a:lnTo>
                  <a:lnTo>
                    <a:pt x="1905" y="2768"/>
                  </a:lnTo>
                  <a:lnTo>
                    <a:pt x="1914" y="2797"/>
                  </a:lnTo>
                  <a:lnTo>
                    <a:pt x="1920" y="2827"/>
                  </a:lnTo>
                  <a:lnTo>
                    <a:pt x="1926" y="2857"/>
                  </a:lnTo>
                  <a:lnTo>
                    <a:pt x="1930" y="2886"/>
                  </a:lnTo>
                  <a:lnTo>
                    <a:pt x="1932" y="2915"/>
                  </a:lnTo>
                  <a:lnTo>
                    <a:pt x="1933" y="2945"/>
                  </a:lnTo>
                  <a:lnTo>
                    <a:pt x="1933" y="2974"/>
                  </a:lnTo>
                  <a:lnTo>
                    <a:pt x="1931" y="3002"/>
                  </a:lnTo>
                  <a:lnTo>
                    <a:pt x="1928" y="3031"/>
                  </a:lnTo>
                  <a:lnTo>
                    <a:pt x="1924" y="3060"/>
                  </a:lnTo>
                  <a:lnTo>
                    <a:pt x="1917" y="3087"/>
                  </a:lnTo>
                  <a:lnTo>
                    <a:pt x="1910" y="3115"/>
                  </a:lnTo>
                  <a:lnTo>
                    <a:pt x="1902" y="3141"/>
                  </a:lnTo>
                  <a:lnTo>
                    <a:pt x="1892" y="3168"/>
                  </a:lnTo>
                  <a:lnTo>
                    <a:pt x="1881" y="3194"/>
                  </a:lnTo>
                  <a:lnTo>
                    <a:pt x="1868" y="3220"/>
                  </a:lnTo>
                  <a:lnTo>
                    <a:pt x="1854" y="3244"/>
                  </a:lnTo>
                  <a:lnTo>
                    <a:pt x="1840" y="3268"/>
                  </a:lnTo>
                  <a:lnTo>
                    <a:pt x="1824" y="3291"/>
                  </a:lnTo>
                  <a:lnTo>
                    <a:pt x="1807" y="3314"/>
                  </a:lnTo>
                  <a:lnTo>
                    <a:pt x="1789" y="3336"/>
                  </a:lnTo>
                  <a:lnTo>
                    <a:pt x="1770" y="3357"/>
                  </a:lnTo>
                  <a:lnTo>
                    <a:pt x="1749" y="3377"/>
                  </a:lnTo>
                  <a:lnTo>
                    <a:pt x="1728" y="3396"/>
                  </a:lnTo>
                  <a:lnTo>
                    <a:pt x="1706" y="3415"/>
                  </a:lnTo>
                  <a:lnTo>
                    <a:pt x="1683" y="3431"/>
                  </a:lnTo>
                  <a:lnTo>
                    <a:pt x="1659" y="3448"/>
                  </a:lnTo>
                  <a:lnTo>
                    <a:pt x="1635" y="3462"/>
                  </a:lnTo>
                  <a:lnTo>
                    <a:pt x="1608" y="3476"/>
                  </a:lnTo>
                  <a:lnTo>
                    <a:pt x="1582" y="3489"/>
                  </a:lnTo>
                  <a:lnTo>
                    <a:pt x="1554" y="3500"/>
                  </a:lnTo>
                  <a:lnTo>
                    <a:pt x="1527" y="3510"/>
                  </a:lnTo>
                  <a:lnTo>
                    <a:pt x="1497" y="3518"/>
                  </a:lnTo>
                  <a:lnTo>
                    <a:pt x="1468" y="3525"/>
                  </a:lnTo>
                  <a:lnTo>
                    <a:pt x="1438" y="3532"/>
                  </a:lnTo>
                  <a:lnTo>
                    <a:pt x="1409" y="3535"/>
                  </a:lnTo>
                  <a:lnTo>
                    <a:pt x="1380" y="3537"/>
                  </a:lnTo>
                  <a:lnTo>
                    <a:pt x="1350" y="3538"/>
                  </a:lnTo>
                  <a:lnTo>
                    <a:pt x="1321" y="3538"/>
                  </a:lnTo>
                  <a:lnTo>
                    <a:pt x="1293" y="3536"/>
                  </a:lnTo>
                  <a:lnTo>
                    <a:pt x="1264" y="3533"/>
                  </a:lnTo>
                  <a:lnTo>
                    <a:pt x="1235" y="3528"/>
                  </a:lnTo>
                  <a:lnTo>
                    <a:pt x="1208" y="3523"/>
                  </a:lnTo>
                  <a:lnTo>
                    <a:pt x="1180" y="3515"/>
                  </a:lnTo>
                  <a:lnTo>
                    <a:pt x="1153" y="3506"/>
                  </a:lnTo>
                  <a:lnTo>
                    <a:pt x="1126" y="3496"/>
                  </a:lnTo>
                  <a:lnTo>
                    <a:pt x="1101" y="3485"/>
                  </a:lnTo>
                  <a:lnTo>
                    <a:pt x="1076" y="3473"/>
                  </a:lnTo>
                  <a:lnTo>
                    <a:pt x="1050" y="3460"/>
                  </a:lnTo>
                  <a:lnTo>
                    <a:pt x="1026" y="3444"/>
                  </a:lnTo>
                  <a:lnTo>
                    <a:pt x="1003" y="3429"/>
                  </a:lnTo>
                  <a:lnTo>
                    <a:pt x="981" y="3413"/>
                  </a:lnTo>
                  <a:lnTo>
                    <a:pt x="959" y="3394"/>
                  </a:lnTo>
                  <a:lnTo>
                    <a:pt x="938" y="3375"/>
                  </a:lnTo>
                  <a:lnTo>
                    <a:pt x="918" y="3355"/>
                  </a:lnTo>
                  <a:lnTo>
                    <a:pt x="898" y="3334"/>
                  </a:lnTo>
                  <a:lnTo>
                    <a:pt x="880" y="3312"/>
                  </a:lnTo>
                  <a:lnTo>
                    <a:pt x="863" y="3289"/>
                  </a:lnTo>
                  <a:lnTo>
                    <a:pt x="847" y="3265"/>
                  </a:lnTo>
                  <a:lnTo>
                    <a:pt x="832" y="3239"/>
                  </a:lnTo>
                  <a:lnTo>
                    <a:pt x="819" y="3214"/>
                  </a:lnTo>
                  <a:lnTo>
                    <a:pt x="806" y="3188"/>
                  </a:lnTo>
                  <a:lnTo>
                    <a:pt x="794" y="3160"/>
                  </a:lnTo>
                  <a:lnTo>
                    <a:pt x="784" y="3131"/>
                  </a:lnTo>
                  <a:lnTo>
                    <a:pt x="777" y="3103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8" name="Freeform 6"/>
            <p:cNvSpPr>
              <a:spLocks noEditPoints="1"/>
            </p:cNvSpPr>
            <p:nvPr/>
          </p:nvSpPr>
          <p:spPr bwMode="auto">
            <a:xfrm>
              <a:off x="5308702" y="1749784"/>
              <a:ext cx="216321" cy="391753"/>
            </a:xfrm>
            <a:custGeom>
              <a:avLst/>
              <a:gdLst>
                <a:gd name="T0" fmla="*/ 2147483646 w 1966"/>
                <a:gd name="T1" fmla="*/ 2147483646 h 3562"/>
                <a:gd name="T2" fmla="*/ 2147483646 w 1966"/>
                <a:gd name="T3" fmla="*/ 2147483646 h 3562"/>
                <a:gd name="T4" fmla="*/ 2147483646 w 1966"/>
                <a:gd name="T5" fmla="*/ 2147483646 h 3562"/>
                <a:gd name="T6" fmla="*/ 2147483646 w 1966"/>
                <a:gd name="T7" fmla="*/ 2147483646 h 3562"/>
                <a:gd name="T8" fmla="*/ 2147483646 w 1966"/>
                <a:gd name="T9" fmla="*/ 2147483646 h 3562"/>
                <a:gd name="T10" fmla="*/ 2147483646 w 1966"/>
                <a:gd name="T11" fmla="*/ 2147483646 h 3562"/>
                <a:gd name="T12" fmla="*/ 2147483646 w 1966"/>
                <a:gd name="T13" fmla="*/ 2147483646 h 3562"/>
                <a:gd name="T14" fmla="*/ 2147483646 w 1966"/>
                <a:gd name="T15" fmla="*/ 2147483646 h 3562"/>
                <a:gd name="T16" fmla="*/ 2147483646 w 1966"/>
                <a:gd name="T17" fmla="*/ 2147483646 h 3562"/>
                <a:gd name="T18" fmla="*/ 2147483646 w 1966"/>
                <a:gd name="T19" fmla="*/ 2147483646 h 3562"/>
                <a:gd name="T20" fmla="*/ 2147483646 w 1966"/>
                <a:gd name="T21" fmla="*/ 2147483646 h 3562"/>
                <a:gd name="T22" fmla="*/ 2147483646 w 1966"/>
                <a:gd name="T23" fmla="*/ 0 h 3562"/>
                <a:gd name="T24" fmla="*/ 2147483646 w 1966"/>
                <a:gd name="T25" fmla="*/ 1463345270 h 3562"/>
                <a:gd name="T26" fmla="*/ 2147483646 w 1966"/>
                <a:gd name="T27" fmla="*/ 2147483646 h 3562"/>
                <a:gd name="T28" fmla="*/ 2147483646 w 1966"/>
                <a:gd name="T29" fmla="*/ 2147483646 h 3562"/>
                <a:gd name="T30" fmla="*/ 2147483646 w 1966"/>
                <a:gd name="T31" fmla="*/ 2147483646 h 3562"/>
                <a:gd name="T32" fmla="*/ 2147483646 w 1966"/>
                <a:gd name="T33" fmla="*/ 2147483646 h 3562"/>
                <a:gd name="T34" fmla="*/ 2147483646 w 1966"/>
                <a:gd name="T35" fmla="*/ 2147483646 h 3562"/>
                <a:gd name="T36" fmla="*/ 2147483646 w 1966"/>
                <a:gd name="T37" fmla="*/ 2147483646 h 3562"/>
                <a:gd name="T38" fmla="*/ 2147483646 w 1966"/>
                <a:gd name="T39" fmla="*/ 2147483646 h 3562"/>
                <a:gd name="T40" fmla="*/ 2147483646 w 1966"/>
                <a:gd name="T41" fmla="*/ 2147483646 h 3562"/>
                <a:gd name="T42" fmla="*/ 2147483646 w 1966"/>
                <a:gd name="T43" fmla="*/ 2147483646 h 3562"/>
                <a:gd name="T44" fmla="*/ 0 w 1966"/>
                <a:gd name="T45" fmla="*/ 2147483646 h 3562"/>
                <a:gd name="T46" fmla="*/ 1025738836 w 1966"/>
                <a:gd name="T47" fmla="*/ 2147483646 h 3562"/>
                <a:gd name="T48" fmla="*/ 2147483646 w 1966"/>
                <a:gd name="T49" fmla="*/ 2147483646 h 3562"/>
                <a:gd name="T50" fmla="*/ 2147483646 w 1966"/>
                <a:gd name="T51" fmla="*/ 2147483646 h 3562"/>
                <a:gd name="T52" fmla="*/ 2147483646 w 1966"/>
                <a:gd name="T53" fmla="*/ 2147483646 h 3562"/>
                <a:gd name="T54" fmla="*/ 2147483646 w 1966"/>
                <a:gd name="T55" fmla="*/ 2147483646 h 3562"/>
                <a:gd name="T56" fmla="*/ 2147483646 w 1966"/>
                <a:gd name="T57" fmla="*/ 2147483646 h 3562"/>
                <a:gd name="T58" fmla="*/ 2147483646 w 1966"/>
                <a:gd name="T59" fmla="*/ 2147483646 h 3562"/>
                <a:gd name="T60" fmla="*/ 2147483646 w 1966"/>
                <a:gd name="T61" fmla="*/ 2147483646 h 3562"/>
                <a:gd name="T62" fmla="*/ 2147483646 w 1966"/>
                <a:gd name="T63" fmla="*/ 2147483646 h 3562"/>
                <a:gd name="T64" fmla="*/ 2147483646 w 1966"/>
                <a:gd name="T65" fmla="*/ 2147483646 h 3562"/>
                <a:gd name="T66" fmla="*/ 2147483646 w 1966"/>
                <a:gd name="T67" fmla="*/ 2147483646 h 3562"/>
                <a:gd name="T68" fmla="*/ 2147483646 w 1966"/>
                <a:gd name="T69" fmla="*/ 2147483646 h 3562"/>
                <a:gd name="T70" fmla="*/ 2147483646 w 1966"/>
                <a:gd name="T71" fmla="*/ 2147483646 h 3562"/>
                <a:gd name="T72" fmla="*/ 2147483646 w 1966"/>
                <a:gd name="T73" fmla="*/ 2147483646 h 3562"/>
                <a:gd name="T74" fmla="*/ 2147483646 w 1966"/>
                <a:gd name="T75" fmla="*/ 2147483646 h 3562"/>
                <a:gd name="T76" fmla="*/ 2147483646 w 1966"/>
                <a:gd name="T77" fmla="*/ 2147483646 h 3562"/>
                <a:gd name="T78" fmla="*/ 2147483646 w 1966"/>
                <a:gd name="T79" fmla="*/ 2147483646 h 3562"/>
                <a:gd name="T80" fmla="*/ 2147483646 w 1966"/>
                <a:gd name="T81" fmla="*/ 2147483646 h 3562"/>
                <a:gd name="T82" fmla="*/ 2147483646 w 1966"/>
                <a:gd name="T83" fmla="*/ 2147483646 h 3562"/>
                <a:gd name="T84" fmla="*/ 2147483646 w 1966"/>
                <a:gd name="T85" fmla="*/ 2147483646 h 3562"/>
                <a:gd name="T86" fmla="*/ 2147483646 w 1966"/>
                <a:gd name="T87" fmla="*/ 2147483646 h 3562"/>
                <a:gd name="T88" fmla="*/ 2147483646 w 1966"/>
                <a:gd name="T89" fmla="*/ 2147483646 h 3562"/>
                <a:gd name="T90" fmla="*/ 2147483646 w 1966"/>
                <a:gd name="T91" fmla="*/ 2147483646 h 3562"/>
                <a:gd name="T92" fmla="*/ 2147483646 w 1966"/>
                <a:gd name="T93" fmla="*/ 2147483646 h 3562"/>
                <a:gd name="T94" fmla="*/ 2147483646 w 1966"/>
                <a:gd name="T95" fmla="*/ 2147483646 h 3562"/>
                <a:gd name="T96" fmla="*/ 2147483646 w 1966"/>
                <a:gd name="T97" fmla="*/ 2147483646 h 3562"/>
                <a:gd name="T98" fmla="*/ 2147483646 w 1966"/>
                <a:gd name="T99" fmla="*/ 2147483646 h 3562"/>
                <a:gd name="T100" fmla="*/ 2147483646 w 1966"/>
                <a:gd name="T101" fmla="*/ 2147483646 h 3562"/>
                <a:gd name="T102" fmla="*/ 2147483646 w 1966"/>
                <a:gd name="T103" fmla="*/ 2147483646 h 3562"/>
                <a:gd name="T104" fmla="*/ 2147483646 w 1966"/>
                <a:gd name="T105" fmla="*/ 2147483646 h 3562"/>
                <a:gd name="T106" fmla="*/ 2147483646 w 1966"/>
                <a:gd name="T107" fmla="*/ 2147483646 h 3562"/>
                <a:gd name="T108" fmla="*/ 2147483646 w 1966"/>
                <a:gd name="T109" fmla="*/ 2147483646 h 35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66" h="3562">
                  <a:moveTo>
                    <a:pt x="1872" y="2081"/>
                  </a:moveTo>
                  <a:lnTo>
                    <a:pt x="1963" y="1516"/>
                  </a:lnTo>
                  <a:lnTo>
                    <a:pt x="1964" y="1504"/>
                  </a:lnTo>
                  <a:lnTo>
                    <a:pt x="1965" y="1491"/>
                  </a:lnTo>
                  <a:lnTo>
                    <a:pt x="1966" y="1478"/>
                  </a:lnTo>
                  <a:lnTo>
                    <a:pt x="1965" y="1465"/>
                  </a:lnTo>
                  <a:lnTo>
                    <a:pt x="1965" y="1453"/>
                  </a:lnTo>
                  <a:lnTo>
                    <a:pt x="1963" y="1440"/>
                  </a:lnTo>
                  <a:lnTo>
                    <a:pt x="1960" y="1428"/>
                  </a:lnTo>
                  <a:lnTo>
                    <a:pt x="1958" y="1416"/>
                  </a:lnTo>
                  <a:lnTo>
                    <a:pt x="1955" y="1404"/>
                  </a:lnTo>
                  <a:lnTo>
                    <a:pt x="1950" y="1393"/>
                  </a:lnTo>
                  <a:lnTo>
                    <a:pt x="1946" y="1381"/>
                  </a:lnTo>
                  <a:lnTo>
                    <a:pt x="1942" y="1369"/>
                  </a:lnTo>
                  <a:lnTo>
                    <a:pt x="1936" y="1358"/>
                  </a:lnTo>
                  <a:lnTo>
                    <a:pt x="1931" y="1349"/>
                  </a:lnTo>
                  <a:lnTo>
                    <a:pt x="1924" y="1338"/>
                  </a:lnTo>
                  <a:lnTo>
                    <a:pt x="1917" y="1328"/>
                  </a:lnTo>
                  <a:lnTo>
                    <a:pt x="1910" y="1318"/>
                  </a:lnTo>
                  <a:lnTo>
                    <a:pt x="1902" y="1309"/>
                  </a:lnTo>
                  <a:lnTo>
                    <a:pt x="1893" y="1300"/>
                  </a:lnTo>
                  <a:lnTo>
                    <a:pt x="1884" y="1291"/>
                  </a:lnTo>
                  <a:lnTo>
                    <a:pt x="1875" y="1283"/>
                  </a:lnTo>
                  <a:lnTo>
                    <a:pt x="1866" y="1276"/>
                  </a:lnTo>
                  <a:lnTo>
                    <a:pt x="1856" y="1268"/>
                  </a:lnTo>
                  <a:lnTo>
                    <a:pt x="1846" y="1261"/>
                  </a:lnTo>
                  <a:lnTo>
                    <a:pt x="1835" y="1255"/>
                  </a:lnTo>
                  <a:lnTo>
                    <a:pt x="1824" y="1249"/>
                  </a:lnTo>
                  <a:lnTo>
                    <a:pt x="1813" y="1244"/>
                  </a:lnTo>
                  <a:lnTo>
                    <a:pt x="1802" y="1239"/>
                  </a:lnTo>
                  <a:lnTo>
                    <a:pt x="1789" y="1235"/>
                  </a:lnTo>
                  <a:lnTo>
                    <a:pt x="1777" y="1232"/>
                  </a:lnTo>
                  <a:lnTo>
                    <a:pt x="1764" y="1228"/>
                  </a:lnTo>
                  <a:lnTo>
                    <a:pt x="1752" y="1226"/>
                  </a:lnTo>
                  <a:lnTo>
                    <a:pt x="1655" y="1211"/>
                  </a:lnTo>
                  <a:lnTo>
                    <a:pt x="1785" y="401"/>
                  </a:lnTo>
                  <a:lnTo>
                    <a:pt x="1786" y="388"/>
                  </a:lnTo>
                  <a:lnTo>
                    <a:pt x="1787" y="376"/>
                  </a:lnTo>
                  <a:lnTo>
                    <a:pt x="1787" y="363"/>
                  </a:lnTo>
                  <a:lnTo>
                    <a:pt x="1787" y="350"/>
                  </a:lnTo>
                  <a:lnTo>
                    <a:pt x="1786" y="337"/>
                  </a:lnTo>
                  <a:lnTo>
                    <a:pt x="1785" y="325"/>
                  </a:lnTo>
                  <a:lnTo>
                    <a:pt x="1783" y="313"/>
                  </a:lnTo>
                  <a:lnTo>
                    <a:pt x="1781" y="301"/>
                  </a:lnTo>
                  <a:lnTo>
                    <a:pt x="1777" y="289"/>
                  </a:lnTo>
                  <a:lnTo>
                    <a:pt x="1773" y="277"/>
                  </a:lnTo>
                  <a:lnTo>
                    <a:pt x="1769" y="266"/>
                  </a:lnTo>
                  <a:lnTo>
                    <a:pt x="1764" y="254"/>
                  </a:lnTo>
                  <a:lnTo>
                    <a:pt x="1759" y="243"/>
                  </a:lnTo>
                  <a:lnTo>
                    <a:pt x="1753" y="232"/>
                  </a:lnTo>
                  <a:lnTo>
                    <a:pt x="1746" y="222"/>
                  </a:lnTo>
                  <a:lnTo>
                    <a:pt x="1740" y="213"/>
                  </a:lnTo>
                  <a:lnTo>
                    <a:pt x="1732" y="203"/>
                  </a:lnTo>
                  <a:lnTo>
                    <a:pt x="1724" y="193"/>
                  </a:lnTo>
                  <a:lnTo>
                    <a:pt x="1716" y="184"/>
                  </a:lnTo>
                  <a:lnTo>
                    <a:pt x="1707" y="175"/>
                  </a:lnTo>
                  <a:lnTo>
                    <a:pt x="1698" y="167"/>
                  </a:lnTo>
                  <a:lnTo>
                    <a:pt x="1688" y="160"/>
                  </a:lnTo>
                  <a:lnTo>
                    <a:pt x="1678" y="152"/>
                  </a:lnTo>
                  <a:lnTo>
                    <a:pt x="1668" y="145"/>
                  </a:lnTo>
                  <a:lnTo>
                    <a:pt x="1657" y="139"/>
                  </a:lnTo>
                  <a:lnTo>
                    <a:pt x="1646" y="133"/>
                  </a:lnTo>
                  <a:lnTo>
                    <a:pt x="1635" y="128"/>
                  </a:lnTo>
                  <a:lnTo>
                    <a:pt x="1624" y="123"/>
                  </a:lnTo>
                  <a:lnTo>
                    <a:pt x="1612" y="119"/>
                  </a:lnTo>
                  <a:lnTo>
                    <a:pt x="1600" y="116"/>
                  </a:lnTo>
                  <a:lnTo>
                    <a:pt x="1587" y="112"/>
                  </a:lnTo>
                  <a:lnTo>
                    <a:pt x="1574" y="110"/>
                  </a:lnTo>
                  <a:lnTo>
                    <a:pt x="901" y="3"/>
                  </a:lnTo>
                  <a:lnTo>
                    <a:pt x="887" y="1"/>
                  </a:lnTo>
                  <a:lnTo>
                    <a:pt x="875" y="0"/>
                  </a:lnTo>
                  <a:lnTo>
                    <a:pt x="862" y="0"/>
                  </a:lnTo>
                  <a:lnTo>
                    <a:pt x="849" y="0"/>
                  </a:lnTo>
                  <a:lnTo>
                    <a:pt x="837" y="1"/>
                  </a:lnTo>
                  <a:lnTo>
                    <a:pt x="825" y="2"/>
                  </a:lnTo>
                  <a:lnTo>
                    <a:pt x="812" y="4"/>
                  </a:lnTo>
                  <a:lnTo>
                    <a:pt x="800" y="6"/>
                  </a:lnTo>
                  <a:lnTo>
                    <a:pt x="788" y="10"/>
                  </a:lnTo>
                  <a:lnTo>
                    <a:pt x="776" y="14"/>
                  </a:lnTo>
                  <a:lnTo>
                    <a:pt x="765" y="18"/>
                  </a:lnTo>
                  <a:lnTo>
                    <a:pt x="754" y="23"/>
                  </a:lnTo>
                  <a:lnTo>
                    <a:pt x="743" y="28"/>
                  </a:lnTo>
                  <a:lnTo>
                    <a:pt x="732" y="35"/>
                  </a:lnTo>
                  <a:lnTo>
                    <a:pt x="722" y="41"/>
                  </a:lnTo>
                  <a:lnTo>
                    <a:pt x="712" y="48"/>
                  </a:lnTo>
                  <a:lnTo>
                    <a:pt x="702" y="55"/>
                  </a:lnTo>
                  <a:lnTo>
                    <a:pt x="692" y="64"/>
                  </a:lnTo>
                  <a:lnTo>
                    <a:pt x="683" y="71"/>
                  </a:lnTo>
                  <a:lnTo>
                    <a:pt x="675" y="80"/>
                  </a:lnTo>
                  <a:lnTo>
                    <a:pt x="667" y="89"/>
                  </a:lnTo>
                  <a:lnTo>
                    <a:pt x="659" y="99"/>
                  </a:lnTo>
                  <a:lnTo>
                    <a:pt x="651" y="109"/>
                  </a:lnTo>
                  <a:lnTo>
                    <a:pt x="645" y="119"/>
                  </a:lnTo>
                  <a:lnTo>
                    <a:pt x="638" y="130"/>
                  </a:lnTo>
                  <a:lnTo>
                    <a:pt x="633" y="141"/>
                  </a:lnTo>
                  <a:lnTo>
                    <a:pt x="627" y="152"/>
                  </a:lnTo>
                  <a:lnTo>
                    <a:pt x="623" y="164"/>
                  </a:lnTo>
                  <a:lnTo>
                    <a:pt x="618" y="176"/>
                  </a:lnTo>
                  <a:lnTo>
                    <a:pt x="615" y="188"/>
                  </a:lnTo>
                  <a:lnTo>
                    <a:pt x="612" y="200"/>
                  </a:lnTo>
                  <a:lnTo>
                    <a:pt x="610" y="214"/>
                  </a:lnTo>
                  <a:lnTo>
                    <a:pt x="479" y="1026"/>
                  </a:lnTo>
                  <a:lnTo>
                    <a:pt x="383" y="1011"/>
                  </a:lnTo>
                  <a:lnTo>
                    <a:pt x="370" y="1010"/>
                  </a:lnTo>
                  <a:lnTo>
                    <a:pt x="358" y="1009"/>
                  </a:lnTo>
                  <a:lnTo>
                    <a:pt x="345" y="1008"/>
                  </a:lnTo>
                  <a:lnTo>
                    <a:pt x="333" y="1009"/>
                  </a:lnTo>
                  <a:lnTo>
                    <a:pt x="319" y="1009"/>
                  </a:lnTo>
                  <a:lnTo>
                    <a:pt x="307" y="1011"/>
                  </a:lnTo>
                  <a:lnTo>
                    <a:pt x="295" y="1013"/>
                  </a:lnTo>
                  <a:lnTo>
                    <a:pt x="283" y="1015"/>
                  </a:lnTo>
                  <a:lnTo>
                    <a:pt x="271" y="1019"/>
                  </a:lnTo>
                  <a:lnTo>
                    <a:pt x="259" y="1022"/>
                  </a:lnTo>
                  <a:lnTo>
                    <a:pt x="248" y="1026"/>
                  </a:lnTo>
                  <a:lnTo>
                    <a:pt x="237" y="1032"/>
                  </a:lnTo>
                  <a:lnTo>
                    <a:pt x="226" y="1038"/>
                  </a:lnTo>
                  <a:lnTo>
                    <a:pt x="215" y="1043"/>
                  </a:lnTo>
                  <a:lnTo>
                    <a:pt x="205" y="1050"/>
                  </a:lnTo>
                  <a:lnTo>
                    <a:pt x="195" y="1056"/>
                  </a:lnTo>
                  <a:lnTo>
                    <a:pt x="185" y="1064"/>
                  </a:lnTo>
                  <a:lnTo>
                    <a:pt x="175" y="1072"/>
                  </a:lnTo>
                  <a:lnTo>
                    <a:pt x="166" y="1081"/>
                  </a:lnTo>
                  <a:lnTo>
                    <a:pt x="157" y="1089"/>
                  </a:lnTo>
                  <a:lnTo>
                    <a:pt x="150" y="1098"/>
                  </a:lnTo>
                  <a:lnTo>
                    <a:pt x="142" y="1108"/>
                  </a:lnTo>
                  <a:lnTo>
                    <a:pt x="134" y="1118"/>
                  </a:lnTo>
                  <a:lnTo>
                    <a:pt x="128" y="1128"/>
                  </a:lnTo>
                  <a:lnTo>
                    <a:pt x="121" y="1139"/>
                  </a:lnTo>
                  <a:lnTo>
                    <a:pt x="115" y="1150"/>
                  </a:lnTo>
                  <a:lnTo>
                    <a:pt x="110" y="1161"/>
                  </a:lnTo>
                  <a:lnTo>
                    <a:pt x="106" y="1172"/>
                  </a:lnTo>
                  <a:lnTo>
                    <a:pt x="101" y="1184"/>
                  </a:lnTo>
                  <a:lnTo>
                    <a:pt x="98" y="1196"/>
                  </a:lnTo>
                  <a:lnTo>
                    <a:pt x="95" y="1210"/>
                  </a:lnTo>
                  <a:lnTo>
                    <a:pt x="92" y="1222"/>
                  </a:lnTo>
                  <a:lnTo>
                    <a:pt x="3" y="1782"/>
                  </a:lnTo>
                  <a:lnTo>
                    <a:pt x="1" y="1795"/>
                  </a:lnTo>
                  <a:lnTo>
                    <a:pt x="0" y="1808"/>
                  </a:lnTo>
                  <a:lnTo>
                    <a:pt x="0" y="1821"/>
                  </a:lnTo>
                  <a:lnTo>
                    <a:pt x="0" y="1834"/>
                  </a:lnTo>
                  <a:lnTo>
                    <a:pt x="1" y="1846"/>
                  </a:lnTo>
                  <a:lnTo>
                    <a:pt x="2" y="1858"/>
                  </a:lnTo>
                  <a:lnTo>
                    <a:pt x="4" y="1870"/>
                  </a:lnTo>
                  <a:lnTo>
                    <a:pt x="7" y="1882"/>
                  </a:lnTo>
                  <a:lnTo>
                    <a:pt x="11" y="1894"/>
                  </a:lnTo>
                  <a:lnTo>
                    <a:pt x="14" y="1907"/>
                  </a:lnTo>
                  <a:lnTo>
                    <a:pt x="18" y="1918"/>
                  </a:lnTo>
                  <a:lnTo>
                    <a:pt x="24" y="1929"/>
                  </a:lnTo>
                  <a:lnTo>
                    <a:pt x="29" y="1940"/>
                  </a:lnTo>
                  <a:lnTo>
                    <a:pt x="35" y="1951"/>
                  </a:lnTo>
                  <a:lnTo>
                    <a:pt x="42" y="1961"/>
                  </a:lnTo>
                  <a:lnTo>
                    <a:pt x="48" y="1972"/>
                  </a:lnTo>
                  <a:lnTo>
                    <a:pt x="56" y="1980"/>
                  </a:lnTo>
                  <a:lnTo>
                    <a:pt x="64" y="1990"/>
                  </a:lnTo>
                  <a:lnTo>
                    <a:pt x="71" y="1999"/>
                  </a:lnTo>
                  <a:lnTo>
                    <a:pt x="80" y="2008"/>
                  </a:lnTo>
                  <a:lnTo>
                    <a:pt x="90" y="2016"/>
                  </a:lnTo>
                  <a:lnTo>
                    <a:pt x="99" y="2023"/>
                  </a:lnTo>
                  <a:lnTo>
                    <a:pt x="109" y="2031"/>
                  </a:lnTo>
                  <a:lnTo>
                    <a:pt x="120" y="2038"/>
                  </a:lnTo>
                  <a:lnTo>
                    <a:pt x="130" y="2044"/>
                  </a:lnTo>
                  <a:lnTo>
                    <a:pt x="141" y="2050"/>
                  </a:lnTo>
                  <a:lnTo>
                    <a:pt x="153" y="2055"/>
                  </a:lnTo>
                  <a:lnTo>
                    <a:pt x="164" y="2060"/>
                  </a:lnTo>
                  <a:lnTo>
                    <a:pt x="176" y="2064"/>
                  </a:lnTo>
                  <a:lnTo>
                    <a:pt x="188" y="2068"/>
                  </a:lnTo>
                  <a:lnTo>
                    <a:pt x="201" y="2071"/>
                  </a:lnTo>
                  <a:lnTo>
                    <a:pt x="214" y="2073"/>
                  </a:lnTo>
                  <a:lnTo>
                    <a:pt x="1581" y="2291"/>
                  </a:lnTo>
                  <a:lnTo>
                    <a:pt x="1594" y="2294"/>
                  </a:lnTo>
                  <a:lnTo>
                    <a:pt x="1608" y="2295"/>
                  </a:lnTo>
                  <a:lnTo>
                    <a:pt x="1621" y="2295"/>
                  </a:lnTo>
                  <a:lnTo>
                    <a:pt x="1634" y="2295"/>
                  </a:lnTo>
                  <a:lnTo>
                    <a:pt x="1646" y="2294"/>
                  </a:lnTo>
                  <a:lnTo>
                    <a:pt x="1659" y="2293"/>
                  </a:lnTo>
                  <a:lnTo>
                    <a:pt x="1671" y="2290"/>
                  </a:lnTo>
                  <a:lnTo>
                    <a:pt x="1684" y="2288"/>
                  </a:lnTo>
                  <a:lnTo>
                    <a:pt x="1696" y="2285"/>
                  </a:lnTo>
                  <a:lnTo>
                    <a:pt x="1707" y="2280"/>
                  </a:lnTo>
                  <a:lnTo>
                    <a:pt x="1719" y="2276"/>
                  </a:lnTo>
                  <a:lnTo>
                    <a:pt x="1730" y="2272"/>
                  </a:lnTo>
                  <a:lnTo>
                    <a:pt x="1741" y="2266"/>
                  </a:lnTo>
                  <a:lnTo>
                    <a:pt x="1752" y="2261"/>
                  </a:lnTo>
                  <a:lnTo>
                    <a:pt x="1762" y="2254"/>
                  </a:lnTo>
                  <a:lnTo>
                    <a:pt x="1772" y="2246"/>
                  </a:lnTo>
                  <a:lnTo>
                    <a:pt x="1782" y="2240"/>
                  </a:lnTo>
                  <a:lnTo>
                    <a:pt x="1791" y="2232"/>
                  </a:lnTo>
                  <a:lnTo>
                    <a:pt x="1799" y="2223"/>
                  </a:lnTo>
                  <a:lnTo>
                    <a:pt x="1808" y="2214"/>
                  </a:lnTo>
                  <a:lnTo>
                    <a:pt x="1816" y="2205"/>
                  </a:lnTo>
                  <a:lnTo>
                    <a:pt x="1824" y="2196"/>
                  </a:lnTo>
                  <a:lnTo>
                    <a:pt x="1830" y="2186"/>
                  </a:lnTo>
                  <a:lnTo>
                    <a:pt x="1837" y="2176"/>
                  </a:lnTo>
                  <a:lnTo>
                    <a:pt x="1844" y="2165"/>
                  </a:lnTo>
                  <a:lnTo>
                    <a:pt x="1849" y="2154"/>
                  </a:lnTo>
                  <a:lnTo>
                    <a:pt x="1855" y="2143"/>
                  </a:lnTo>
                  <a:lnTo>
                    <a:pt x="1859" y="2130"/>
                  </a:lnTo>
                  <a:lnTo>
                    <a:pt x="1863" y="2118"/>
                  </a:lnTo>
                  <a:lnTo>
                    <a:pt x="1867" y="2106"/>
                  </a:lnTo>
                  <a:lnTo>
                    <a:pt x="1870" y="2094"/>
                  </a:lnTo>
                  <a:lnTo>
                    <a:pt x="1872" y="2081"/>
                  </a:lnTo>
                  <a:close/>
                  <a:moveTo>
                    <a:pt x="192" y="2880"/>
                  </a:moveTo>
                  <a:lnTo>
                    <a:pt x="197" y="2851"/>
                  </a:lnTo>
                  <a:lnTo>
                    <a:pt x="205" y="2822"/>
                  </a:lnTo>
                  <a:lnTo>
                    <a:pt x="213" y="2793"/>
                  </a:lnTo>
                  <a:lnTo>
                    <a:pt x="222" y="2765"/>
                  </a:lnTo>
                  <a:lnTo>
                    <a:pt x="233" y="2738"/>
                  </a:lnTo>
                  <a:lnTo>
                    <a:pt x="246" y="2712"/>
                  </a:lnTo>
                  <a:lnTo>
                    <a:pt x="259" y="2686"/>
                  </a:lnTo>
                  <a:lnTo>
                    <a:pt x="274" y="2661"/>
                  </a:lnTo>
                  <a:lnTo>
                    <a:pt x="290" y="2638"/>
                  </a:lnTo>
                  <a:lnTo>
                    <a:pt x="306" y="2615"/>
                  </a:lnTo>
                  <a:lnTo>
                    <a:pt x="324" y="2593"/>
                  </a:lnTo>
                  <a:lnTo>
                    <a:pt x="344" y="2572"/>
                  </a:lnTo>
                  <a:lnTo>
                    <a:pt x="364" y="2551"/>
                  </a:lnTo>
                  <a:lnTo>
                    <a:pt x="383" y="2532"/>
                  </a:lnTo>
                  <a:lnTo>
                    <a:pt x="405" y="2513"/>
                  </a:lnTo>
                  <a:lnTo>
                    <a:pt x="428" y="2497"/>
                  </a:lnTo>
                  <a:lnTo>
                    <a:pt x="451" y="2480"/>
                  </a:lnTo>
                  <a:lnTo>
                    <a:pt x="475" y="2466"/>
                  </a:lnTo>
                  <a:lnTo>
                    <a:pt x="500" y="2451"/>
                  </a:lnTo>
                  <a:lnTo>
                    <a:pt x="526" y="2439"/>
                  </a:lnTo>
                  <a:lnTo>
                    <a:pt x="551" y="2428"/>
                  </a:lnTo>
                  <a:lnTo>
                    <a:pt x="578" y="2418"/>
                  </a:lnTo>
                  <a:lnTo>
                    <a:pt x="605" y="2409"/>
                  </a:lnTo>
                  <a:lnTo>
                    <a:pt x="633" y="2402"/>
                  </a:lnTo>
                  <a:lnTo>
                    <a:pt x="660" y="2395"/>
                  </a:lnTo>
                  <a:lnTo>
                    <a:pt x="689" y="2391"/>
                  </a:lnTo>
                  <a:lnTo>
                    <a:pt x="718" y="2387"/>
                  </a:lnTo>
                  <a:lnTo>
                    <a:pt x="747" y="2385"/>
                  </a:lnTo>
                  <a:lnTo>
                    <a:pt x="776" y="2384"/>
                  </a:lnTo>
                  <a:lnTo>
                    <a:pt x="806" y="2385"/>
                  </a:lnTo>
                  <a:lnTo>
                    <a:pt x="836" y="2387"/>
                  </a:lnTo>
                  <a:lnTo>
                    <a:pt x="866" y="2392"/>
                  </a:lnTo>
                  <a:lnTo>
                    <a:pt x="896" y="2397"/>
                  </a:lnTo>
                  <a:lnTo>
                    <a:pt x="925" y="2404"/>
                  </a:lnTo>
                  <a:lnTo>
                    <a:pt x="954" y="2413"/>
                  </a:lnTo>
                  <a:lnTo>
                    <a:pt x="981" y="2423"/>
                  </a:lnTo>
                  <a:lnTo>
                    <a:pt x="1009" y="2434"/>
                  </a:lnTo>
                  <a:lnTo>
                    <a:pt x="1035" y="2446"/>
                  </a:lnTo>
                  <a:lnTo>
                    <a:pt x="1061" y="2459"/>
                  </a:lnTo>
                  <a:lnTo>
                    <a:pt x="1085" y="2473"/>
                  </a:lnTo>
                  <a:lnTo>
                    <a:pt x="1109" y="2490"/>
                  </a:lnTo>
                  <a:lnTo>
                    <a:pt x="1132" y="2507"/>
                  </a:lnTo>
                  <a:lnTo>
                    <a:pt x="1154" y="2524"/>
                  </a:lnTo>
                  <a:lnTo>
                    <a:pt x="1175" y="2543"/>
                  </a:lnTo>
                  <a:lnTo>
                    <a:pt x="1195" y="2563"/>
                  </a:lnTo>
                  <a:lnTo>
                    <a:pt x="1215" y="2584"/>
                  </a:lnTo>
                  <a:lnTo>
                    <a:pt x="1233" y="2606"/>
                  </a:lnTo>
                  <a:lnTo>
                    <a:pt x="1250" y="2628"/>
                  </a:lnTo>
                  <a:lnTo>
                    <a:pt x="1266" y="2651"/>
                  </a:lnTo>
                  <a:lnTo>
                    <a:pt x="1281" y="2675"/>
                  </a:lnTo>
                  <a:lnTo>
                    <a:pt x="1294" y="2700"/>
                  </a:lnTo>
                  <a:lnTo>
                    <a:pt x="1308" y="2725"/>
                  </a:lnTo>
                  <a:lnTo>
                    <a:pt x="1319" y="2751"/>
                  </a:lnTo>
                  <a:lnTo>
                    <a:pt x="1329" y="2778"/>
                  </a:lnTo>
                  <a:lnTo>
                    <a:pt x="1337" y="2805"/>
                  </a:lnTo>
                  <a:lnTo>
                    <a:pt x="1345" y="2833"/>
                  </a:lnTo>
                  <a:lnTo>
                    <a:pt x="1351" y="2861"/>
                  </a:lnTo>
                  <a:lnTo>
                    <a:pt x="1356" y="2889"/>
                  </a:lnTo>
                  <a:lnTo>
                    <a:pt x="1359" y="2918"/>
                  </a:lnTo>
                  <a:lnTo>
                    <a:pt x="1362" y="2948"/>
                  </a:lnTo>
                  <a:lnTo>
                    <a:pt x="1362" y="2976"/>
                  </a:lnTo>
                  <a:lnTo>
                    <a:pt x="1360" y="3006"/>
                  </a:lnTo>
                  <a:lnTo>
                    <a:pt x="1358" y="3036"/>
                  </a:lnTo>
                  <a:lnTo>
                    <a:pt x="1355" y="3066"/>
                  </a:lnTo>
                  <a:lnTo>
                    <a:pt x="1349" y="3097"/>
                  </a:lnTo>
                  <a:lnTo>
                    <a:pt x="1342" y="3125"/>
                  </a:lnTo>
                  <a:lnTo>
                    <a:pt x="1334" y="3154"/>
                  </a:lnTo>
                  <a:lnTo>
                    <a:pt x="1324" y="3182"/>
                  </a:lnTo>
                  <a:lnTo>
                    <a:pt x="1313" y="3209"/>
                  </a:lnTo>
                  <a:lnTo>
                    <a:pt x="1301" y="3234"/>
                  </a:lnTo>
                  <a:lnTo>
                    <a:pt x="1288" y="3261"/>
                  </a:lnTo>
                  <a:lnTo>
                    <a:pt x="1272" y="3285"/>
                  </a:lnTo>
                  <a:lnTo>
                    <a:pt x="1257" y="3309"/>
                  </a:lnTo>
                  <a:lnTo>
                    <a:pt x="1240" y="3333"/>
                  </a:lnTo>
                  <a:lnTo>
                    <a:pt x="1223" y="3355"/>
                  </a:lnTo>
                  <a:lnTo>
                    <a:pt x="1203" y="3376"/>
                  </a:lnTo>
                  <a:lnTo>
                    <a:pt x="1183" y="3395"/>
                  </a:lnTo>
                  <a:lnTo>
                    <a:pt x="1163" y="3414"/>
                  </a:lnTo>
                  <a:lnTo>
                    <a:pt x="1141" y="3433"/>
                  </a:lnTo>
                  <a:lnTo>
                    <a:pt x="1119" y="3450"/>
                  </a:lnTo>
                  <a:lnTo>
                    <a:pt x="1095" y="3466"/>
                  </a:lnTo>
                  <a:lnTo>
                    <a:pt x="1072" y="3481"/>
                  </a:lnTo>
                  <a:lnTo>
                    <a:pt x="1046" y="3495"/>
                  </a:lnTo>
                  <a:lnTo>
                    <a:pt x="1021" y="3507"/>
                  </a:lnTo>
                  <a:lnTo>
                    <a:pt x="995" y="3519"/>
                  </a:lnTo>
                  <a:lnTo>
                    <a:pt x="969" y="3529"/>
                  </a:lnTo>
                  <a:lnTo>
                    <a:pt x="941" y="3538"/>
                  </a:lnTo>
                  <a:lnTo>
                    <a:pt x="914" y="3545"/>
                  </a:lnTo>
                  <a:lnTo>
                    <a:pt x="885" y="3551"/>
                  </a:lnTo>
                  <a:lnTo>
                    <a:pt x="858" y="3556"/>
                  </a:lnTo>
                  <a:lnTo>
                    <a:pt x="828" y="3560"/>
                  </a:lnTo>
                  <a:lnTo>
                    <a:pt x="799" y="3562"/>
                  </a:lnTo>
                  <a:lnTo>
                    <a:pt x="769" y="3562"/>
                  </a:lnTo>
                  <a:lnTo>
                    <a:pt x="740" y="3561"/>
                  </a:lnTo>
                  <a:lnTo>
                    <a:pt x="710" y="3559"/>
                  </a:lnTo>
                  <a:lnTo>
                    <a:pt x="680" y="3554"/>
                  </a:lnTo>
                  <a:lnTo>
                    <a:pt x="650" y="3549"/>
                  </a:lnTo>
                  <a:lnTo>
                    <a:pt x="622" y="3542"/>
                  </a:lnTo>
                  <a:lnTo>
                    <a:pt x="593" y="3533"/>
                  </a:lnTo>
                  <a:lnTo>
                    <a:pt x="565" y="3525"/>
                  </a:lnTo>
                  <a:lnTo>
                    <a:pt x="538" y="3513"/>
                  </a:lnTo>
                  <a:lnTo>
                    <a:pt x="511" y="3500"/>
                  </a:lnTo>
                  <a:lnTo>
                    <a:pt x="486" y="3487"/>
                  </a:lnTo>
                  <a:lnTo>
                    <a:pt x="462" y="3473"/>
                  </a:lnTo>
                  <a:lnTo>
                    <a:pt x="437" y="3457"/>
                  </a:lnTo>
                  <a:lnTo>
                    <a:pt x="414" y="3440"/>
                  </a:lnTo>
                  <a:lnTo>
                    <a:pt x="392" y="3422"/>
                  </a:lnTo>
                  <a:lnTo>
                    <a:pt x="371" y="3403"/>
                  </a:lnTo>
                  <a:lnTo>
                    <a:pt x="351" y="3383"/>
                  </a:lnTo>
                  <a:lnTo>
                    <a:pt x="332" y="3362"/>
                  </a:lnTo>
                  <a:lnTo>
                    <a:pt x="314" y="3341"/>
                  </a:lnTo>
                  <a:lnTo>
                    <a:pt x="296" y="3318"/>
                  </a:lnTo>
                  <a:lnTo>
                    <a:pt x="281" y="3295"/>
                  </a:lnTo>
                  <a:lnTo>
                    <a:pt x="265" y="3271"/>
                  </a:lnTo>
                  <a:lnTo>
                    <a:pt x="252" y="3247"/>
                  </a:lnTo>
                  <a:lnTo>
                    <a:pt x="239" y="3221"/>
                  </a:lnTo>
                  <a:lnTo>
                    <a:pt x="228" y="3196"/>
                  </a:lnTo>
                  <a:lnTo>
                    <a:pt x="218" y="3168"/>
                  </a:lnTo>
                  <a:lnTo>
                    <a:pt x="209" y="3142"/>
                  </a:lnTo>
                  <a:lnTo>
                    <a:pt x="201" y="3114"/>
                  </a:lnTo>
                  <a:lnTo>
                    <a:pt x="195" y="3086"/>
                  </a:lnTo>
                  <a:lnTo>
                    <a:pt x="190" y="3058"/>
                  </a:lnTo>
                  <a:lnTo>
                    <a:pt x="187" y="3028"/>
                  </a:lnTo>
                  <a:lnTo>
                    <a:pt x="185" y="3000"/>
                  </a:lnTo>
                  <a:lnTo>
                    <a:pt x="185" y="2970"/>
                  </a:lnTo>
                  <a:lnTo>
                    <a:pt x="186" y="2940"/>
                  </a:lnTo>
                  <a:lnTo>
                    <a:pt x="188" y="2910"/>
                  </a:lnTo>
                  <a:lnTo>
                    <a:pt x="192" y="2880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9" name="Freeform 7"/>
            <p:cNvSpPr>
              <a:spLocks noEditPoints="1"/>
            </p:cNvSpPr>
            <p:nvPr/>
          </p:nvSpPr>
          <p:spPr bwMode="auto">
            <a:xfrm>
              <a:off x="4974327" y="1642943"/>
              <a:ext cx="286230" cy="361415"/>
            </a:xfrm>
            <a:custGeom>
              <a:avLst/>
              <a:gdLst>
                <a:gd name="T0" fmla="*/ 2147483646 w 2603"/>
                <a:gd name="T1" fmla="*/ 2147483646 h 3290"/>
                <a:gd name="T2" fmla="*/ 2147483646 w 2603"/>
                <a:gd name="T3" fmla="*/ 2147483646 h 3290"/>
                <a:gd name="T4" fmla="*/ 2147483646 w 2603"/>
                <a:gd name="T5" fmla="*/ 2147483646 h 3290"/>
                <a:gd name="T6" fmla="*/ 2147483646 w 2603"/>
                <a:gd name="T7" fmla="*/ 2147483646 h 3290"/>
                <a:gd name="T8" fmla="*/ 2147483646 w 2603"/>
                <a:gd name="T9" fmla="*/ 2147483646 h 3290"/>
                <a:gd name="T10" fmla="*/ 2147483646 w 2603"/>
                <a:gd name="T11" fmla="*/ 2147483646 h 3290"/>
                <a:gd name="T12" fmla="*/ 2147483646 w 2603"/>
                <a:gd name="T13" fmla="*/ 2147483646 h 3290"/>
                <a:gd name="T14" fmla="*/ 2147483646 w 2603"/>
                <a:gd name="T15" fmla="*/ 2147483646 h 3290"/>
                <a:gd name="T16" fmla="*/ 2147483646 w 2603"/>
                <a:gd name="T17" fmla="*/ 2147483646 h 3290"/>
                <a:gd name="T18" fmla="*/ 2147483646 w 2603"/>
                <a:gd name="T19" fmla="*/ 2147483646 h 3290"/>
                <a:gd name="T20" fmla="*/ 2147483646 w 2603"/>
                <a:gd name="T21" fmla="*/ 2147483646 h 3290"/>
                <a:gd name="T22" fmla="*/ 2147483646 w 2603"/>
                <a:gd name="T23" fmla="*/ 2147483646 h 3290"/>
                <a:gd name="T24" fmla="*/ 2147483646 w 2603"/>
                <a:gd name="T25" fmla="*/ 145824801 h 3290"/>
                <a:gd name="T26" fmla="*/ 2147483646 w 2603"/>
                <a:gd name="T27" fmla="*/ 291649492 h 3290"/>
                <a:gd name="T28" fmla="*/ 2147483646 w 2603"/>
                <a:gd name="T29" fmla="*/ 2147483646 h 3290"/>
                <a:gd name="T30" fmla="*/ 2147483646 w 2603"/>
                <a:gd name="T31" fmla="*/ 2147483646 h 3290"/>
                <a:gd name="T32" fmla="*/ 2147483646 w 2603"/>
                <a:gd name="T33" fmla="*/ 2147483646 h 3290"/>
                <a:gd name="T34" fmla="*/ 2147483646 w 2603"/>
                <a:gd name="T35" fmla="*/ 2147483646 h 3290"/>
                <a:gd name="T36" fmla="*/ 2147483646 w 2603"/>
                <a:gd name="T37" fmla="*/ 2147483646 h 3290"/>
                <a:gd name="T38" fmla="*/ 2147483646 w 2603"/>
                <a:gd name="T39" fmla="*/ 2147483646 h 3290"/>
                <a:gd name="T40" fmla="*/ 2147483646 w 2603"/>
                <a:gd name="T41" fmla="*/ 2147483646 h 3290"/>
                <a:gd name="T42" fmla="*/ 2147483646 w 2603"/>
                <a:gd name="T43" fmla="*/ 2147483646 h 3290"/>
                <a:gd name="T44" fmla="*/ 2147483646 w 2603"/>
                <a:gd name="T45" fmla="*/ 2147483646 h 3290"/>
                <a:gd name="T46" fmla="*/ 2147483646 w 2603"/>
                <a:gd name="T47" fmla="*/ 2147483646 h 3290"/>
                <a:gd name="T48" fmla="*/ 2147483646 w 2603"/>
                <a:gd name="T49" fmla="*/ 2147483646 h 3290"/>
                <a:gd name="T50" fmla="*/ 2147483646 w 2603"/>
                <a:gd name="T51" fmla="*/ 2147483646 h 3290"/>
                <a:gd name="T52" fmla="*/ 2147483646 w 2603"/>
                <a:gd name="T53" fmla="*/ 2147483646 h 3290"/>
                <a:gd name="T54" fmla="*/ 2147483646 w 2603"/>
                <a:gd name="T55" fmla="*/ 2147483646 h 3290"/>
                <a:gd name="T56" fmla="*/ 2147483646 w 2603"/>
                <a:gd name="T57" fmla="*/ 2147483646 h 3290"/>
                <a:gd name="T58" fmla="*/ 2147483646 w 2603"/>
                <a:gd name="T59" fmla="*/ 2147483646 h 3290"/>
                <a:gd name="T60" fmla="*/ 2147483646 w 2603"/>
                <a:gd name="T61" fmla="*/ 2147483646 h 3290"/>
                <a:gd name="T62" fmla="*/ 2147483646 w 2603"/>
                <a:gd name="T63" fmla="*/ 2147483646 h 3290"/>
                <a:gd name="T64" fmla="*/ 2147483646 w 2603"/>
                <a:gd name="T65" fmla="*/ 2147483646 h 3290"/>
                <a:gd name="T66" fmla="*/ 2147483646 w 2603"/>
                <a:gd name="T67" fmla="*/ 2147483646 h 3290"/>
                <a:gd name="T68" fmla="*/ 2147483646 w 2603"/>
                <a:gd name="T69" fmla="*/ 2147483646 h 3290"/>
                <a:gd name="T70" fmla="*/ 2147483646 w 2603"/>
                <a:gd name="T71" fmla="*/ 2147483646 h 3290"/>
                <a:gd name="T72" fmla="*/ 2147483646 w 2603"/>
                <a:gd name="T73" fmla="*/ 2147483646 h 3290"/>
                <a:gd name="T74" fmla="*/ 2147483646 w 2603"/>
                <a:gd name="T75" fmla="*/ 2147483646 h 3290"/>
                <a:gd name="T76" fmla="*/ 2147483646 w 2603"/>
                <a:gd name="T77" fmla="*/ 2147483646 h 3290"/>
                <a:gd name="T78" fmla="*/ 2147483646 w 2603"/>
                <a:gd name="T79" fmla="*/ 2147483646 h 3290"/>
                <a:gd name="T80" fmla="*/ 2147483646 w 2603"/>
                <a:gd name="T81" fmla="*/ 2147483646 h 3290"/>
                <a:gd name="T82" fmla="*/ 2147483646 w 2603"/>
                <a:gd name="T83" fmla="*/ 2147483646 h 3290"/>
                <a:gd name="T84" fmla="*/ 2147483646 w 2603"/>
                <a:gd name="T85" fmla="*/ 2147483646 h 3290"/>
                <a:gd name="T86" fmla="*/ 2147483646 w 2603"/>
                <a:gd name="T87" fmla="*/ 2147483646 h 3290"/>
                <a:gd name="T88" fmla="*/ 2147483646 w 2603"/>
                <a:gd name="T89" fmla="*/ 2147483646 h 3290"/>
                <a:gd name="T90" fmla="*/ 2147483646 w 2603"/>
                <a:gd name="T91" fmla="*/ 2147483646 h 3290"/>
                <a:gd name="T92" fmla="*/ 2147483646 w 2603"/>
                <a:gd name="T93" fmla="*/ 2147483646 h 3290"/>
                <a:gd name="T94" fmla="*/ 2147483646 w 2603"/>
                <a:gd name="T95" fmla="*/ 2147483646 h 3290"/>
                <a:gd name="T96" fmla="*/ 2147483646 w 2603"/>
                <a:gd name="T97" fmla="*/ 2147483646 h 3290"/>
                <a:gd name="T98" fmla="*/ 2147483646 w 2603"/>
                <a:gd name="T99" fmla="*/ 2147483646 h 3290"/>
                <a:gd name="T100" fmla="*/ 2147483646 w 2603"/>
                <a:gd name="T101" fmla="*/ 2147483646 h 3290"/>
                <a:gd name="T102" fmla="*/ 2147483646 w 2603"/>
                <a:gd name="T103" fmla="*/ 2147483646 h 3290"/>
                <a:gd name="T104" fmla="*/ 0 w 2603"/>
                <a:gd name="T105" fmla="*/ 2147483646 h 3290"/>
                <a:gd name="T106" fmla="*/ 2147483646 w 2603"/>
                <a:gd name="T107" fmla="*/ 2147483646 h 3290"/>
                <a:gd name="T108" fmla="*/ 2147483646 w 2603"/>
                <a:gd name="T109" fmla="*/ 2147483646 h 329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03" h="3290">
                  <a:moveTo>
                    <a:pt x="1957" y="2335"/>
                  </a:moveTo>
                  <a:lnTo>
                    <a:pt x="2269" y="1856"/>
                  </a:lnTo>
                  <a:lnTo>
                    <a:pt x="2276" y="1845"/>
                  </a:lnTo>
                  <a:lnTo>
                    <a:pt x="2282" y="1834"/>
                  </a:lnTo>
                  <a:lnTo>
                    <a:pt x="2287" y="1822"/>
                  </a:lnTo>
                  <a:lnTo>
                    <a:pt x="2293" y="1811"/>
                  </a:lnTo>
                  <a:lnTo>
                    <a:pt x="2297" y="1799"/>
                  </a:lnTo>
                  <a:lnTo>
                    <a:pt x="2301" y="1787"/>
                  </a:lnTo>
                  <a:lnTo>
                    <a:pt x="2304" y="1775"/>
                  </a:lnTo>
                  <a:lnTo>
                    <a:pt x="2306" y="1762"/>
                  </a:lnTo>
                  <a:lnTo>
                    <a:pt x="2308" y="1750"/>
                  </a:lnTo>
                  <a:lnTo>
                    <a:pt x="2309" y="1738"/>
                  </a:lnTo>
                  <a:lnTo>
                    <a:pt x="2309" y="1726"/>
                  </a:lnTo>
                  <a:lnTo>
                    <a:pt x="2311" y="1714"/>
                  </a:lnTo>
                  <a:lnTo>
                    <a:pt x="2309" y="1702"/>
                  </a:lnTo>
                  <a:lnTo>
                    <a:pt x="2308" y="1690"/>
                  </a:lnTo>
                  <a:lnTo>
                    <a:pt x="2307" y="1677"/>
                  </a:lnTo>
                  <a:lnTo>
                    <a:pt x="2305" y="1665"/>
                  </a:lnTo>
                  <a:lnTo>
                    <a:pt x="2302" y="1653"/>
                  </a:lnTo>
                  <a:lnTo>
                    <a:pt x="2298" y="1641"/>
                  </a:lnTo>
                  <a:lnTo>
                    <a:pt x="2294" y="1630"/>
                  </a:lnTo>
                  <a:lnTo>
                    <a:pt x="2290" y="1619"/>
                  </a:lnTo>
                  <a:lnTo>
                    <a:pt x="2285" y="1608"/>
                  </a:lnTo>
                  <a:lnTo>
                    <a:pt x="2280" y="1597"/>
                  </a:lnTo>
                  <a:lnTo>
                    <a:pt x="2273" y="1586"/>
                  </a:lnTo>
                  <a:lnTo>
                    <a:pt x="2266" y="1575"/>
                  </a:lnTo>
                  <a:lnTo>
                    <a:pt x="2260" y="1565"/>
                  </a:lnTo>
                  <a:lnTo>
                    <a:pt x="2252" y="1555"/>
                  </a:lnTo>
                  <a:lnTo>
                    <a:pt x="2244" y="1546"/>
                  </a:lnTo>
                  <a:lnTo>
                    <a:pt x="2236" y="1537"/>
                  </a:lnTo>
                  <a:lnTo>
                    <a:pt x="2226" y="1529"/>
                  </a:lnTo>
                  <a:lnTo>
                    <a:pt x="2216" y="1520"/>
                  </a:lnTo>
                  <a:lnTo>
                    <a:pt x="2206" y="1512"/>
                  </a:lnTo>
                  <a:lnTo>
                    <a:pt x="2196" y="1504"/>
                  </a:lnTo>
                  <a:lnTo>
                    <a:pt x="2113" y="1451"/>
                  </a:lnTo>
                  <a:lnTo>
                    <a:pt x="2562" y="765"/>
                  </a:lnTo>
                  <a:lnTo>
                    <a:pt x="2569" y="754"/>
                  </a:lnTo>
                  <a:lnTo>
                    <a:pt x="2575" y="743"/>
                  </a:lnTo>
                  <a:lnTo>
                    <a:pt x="2581" y="731"/>
                  </a:lnTo>
                  <a:lnTo>
                    <a:pt x="2585" y="720"/>
                  </a:lnTo>
                  <a:lnTo>
                    <a:pt x="2590" y="708"/>
                  </a:lnTo>
                  <a:lnTo>
                    <a:pt x="2594" y="696"/>
                  </a:lnTo>
                  <a:lnTo>
                    <a:pt x="2596" y="684"/>
                  </a:lnTo>
                  <a:lnTo>
                    <a:pt x="2599" y="672"/>
                  </a:lnTo>
                  <a:lnTo>
                    <a:pt x="2601" y="659"/>
                  </a:lnTo>
                  <a:lnTo>
                    <a:pt x="2602" y="647"/>
                  </a:lnTo>
                  <a:lnTo>
                    <a:pt x="2603" y="635"/>
                  </a:lnTo>
                  <a:lnTo>
                    <a:pt x="2603" y="623"/>
                  </a:lnTo>
                  <a:lnTo>
                    <a:pt x="2603" y="611"/>
                  </a:lnTo>
                  <a:lnTo>
                    <a:pt x="2602" y="599"/>
                  </a:lnTo>
                  <a:lnTo>
                    <a:pt x="2599" y="587"/>
                  </a:lnTo>
                  <a:lnTo>
                    <a:pt x="2597" y="575"/>
                  </a:lnTo>
                  <a:lnTo>
                    <a:pt x="2595" y="562"/>
                  </a:lnTo>
                  <a:lnTo>
                    <a:pt x="2592" y="550"/>
                  </a:lnTo>
                  <a:lnTo>
                    <a:pt x="2587" y="539"/>
                  </a:lnTo>
                  <a:lnTo>
                    <a:pt x="2583" y="527"/>
                  </a:lnTo>
                  <a:lnTo>
                    <a:pt x="2579" y="516"/>
                  </a:lnTo>
                  <a:lnTo>
                    <a:pt x="2573" y="505"/>
                  </a:lnTo>
                  <a:lnTo>
                    <a:pt x="2566" y="495"/>
                  </a:lnTo>
                  <a:lnTo>
                    <a:pt x="2560" y="484"/>
                  </a:lnTo>
                  <a:lnTo>
                    <a:pt x="2553" y="474"/>
                  </a:lnTo>
                  <a:lnTo>
                    <a:pt x="2545" y="464"/>
                  </a:lnTo>
                  <a:lnTo>
                    <a:pt x="2537" y="455"/>
                  </a:lnTo>
                  <a:lnTo>
                    <a:pt x="2528" y="446"/>
                  </a:lnTo>
                  <a:lnTo>
                    <a:pt x="2519" y="437"/>
                  </a:lnTo>
                  <a:lnTo>
                    <a:pt x="2509" y="429"/>
                  </a:lnTo>
                  <a:lnTo>
                    <a:pt x="2499" y="421"/>
                  </a:lnTo>
                  <a:lnTo>
                    <a:pt x="2488" y="414"/>
                  </a:lnTo>
                  <a:lnTo>
                    <a:pt x="1917" y="41"/>
                  </a:lnTo>
                  <a:lnTo>
                    <a:pt x="1906" y="34"/>
                  </a:lnTo>
                  <a:lnTo>
                    <a:pt x="1895" y="28"/>
                  </a:lnTo>
                  <a:lnTo>
                    <a:pt x="1884" y="22"/>
                  </a:lnTo>
                  <a:lnTo>
                    <a:pt x="1872" y="17"/>
                  </a:lnTo>
                  <a:lnTo>
                    <a:pt x="1859" y="12"/>
                  </a:lnTo>
                  <a:lnTo>
                    <a:pt x="1848" y="9"/>
                  </a:lnTo>
                  <a:lnTo>
                    <a:pt x="1836" y="5"/>
                  </a:lnTo>
                  <a:lnTo>
                    <a:pt x="1824" y="3"/>
                  </a:lnTo>
                  <a:lnTo>
                    <a:pt x="1812" y="1"/>
                  </a:lnTo>
                  <a:lnTo>
                    <a:pt x="1800" y="0"/>
                  </a:lnTo>
                  <a:lnTo>
                    <a:pt x="1787" y="0"/>
                  </a:lnTo>
                  <a:lnTo>
                    <a:pt x="1775" y="0"/>
                  </a:lnTo>
                  <a:lnTo>
                    <a:pt x="1762" y="0"/>
                  </a:lnTo>
                  <a:lnTo>
                    <a:pt x="1750" y="1"/>
                  </a:lnTo>
                  <a:lnTo>
                    <a:pt x="1738" y="2"/>
                  </a:lnTo>
                  <a:lnTo>
                    <a:pt x="1726" y="4"/>
                  </a:lnTo>
                  <a:lnTo>
                    <a:pt x="1715" y="8"/>
                  </a:lnTo>
                  <a:lnTo>
                    <a:pt x="1703" y="11"/>
                  </a:lnTo>
                  <a:lnTo>
                    <a:pt x="1691" y="15"/>
                  </a:lnTo>
                  <a:lnTo>
                    <a:pt x="1680" y="20"/>
                  </a:lnTo>
                  <a:lnTo>
                    <a:pt x="1669" y="24"/>
                  </a:lnTo>
                  <a:lnTo>
                    <a:pt x="1658" y="30"/>
                  </a:lnTo>
                  <a:lnTo>
                    <a:pt x="1647" y="36"/>
                  </a:lnTo>
                  <a:lnTo>
                    <a:pt x="1637" y="43"/>
                  </a:lnTo>
                  <a:lnTo>
                    <a:pt x="1627" y="50"/>
                  </a:lnTo>
                  <a:lnTo>
                    <a:pt x="1617" y="57"/>
                  </a:lnTo>
                  <a:lnTo>
                    <a:pt x="1607" y="66"/>
                  </a:lnTo>
                  <a:lnTo>
                    <a:pt x="1598" y="75"/>
                  </a:lnTo>
                  <a:lnTo>
                    <a:pt x="1589" y="84"/>
                  </a:lnTo>
                  <a:lnTo>
                    <a:pt x="1580" y="94"/>
                  </a:lnTo>
                  <a:lnTo>
                    <a:pt x="1573" y="104"/>
                  </a:lnTo>
                  <a:lnTo>
                    <a:pt x="1566" y="115"/>
                  </a:lnTo>
                  <a:lnTo>
                    <a:pt x="1115" y="804"/>
                  </a:lnTo>
                  <a:lnTo>
                    <a:pt x="1034" y="751"/>
                  </a:lnTo>
                  <a:lnTo>
                    <a:pt x="1022" y="743"/>
                  </a:lnTo>
                  <a:lnTo>
                    <a:pt x="1011" y="738"/>
                  </a:lnTo>
                  <a:lnTo>
                    <a:pt x="999" y="732"/>
                  </a:lnTo>
                  <a:lnTo>
                    <a:pt x="988" y="727"/>
                  </a:lnTo>
                  <a:lnTo>
                    <a:pt x="976" y="722"/>
                  </a:lnTo>
                  <a:lnTo>
                    <a:pt x="964" y="719"/>
                  </a:lnTo>
                  <a:lnTo>
                    <a:pt x="952" y="716"/>
                  </a:lnTo>
                  <a:lnTo>
                    <a:pt x="940" y="714"/>
                  </a:lnTo>
                  <a:lnTo>
                    <a:pt x="928" y="711"/>
                  </a:lnTo>
                  <a:lnTo>
                    <a:pt x="916" y="710"/>
                  </a:lnTo>
                  <a:lnTo>
                    <a:pt x="903" y="709"/>
                  </a:lnTo>
                  <a:lnTo>
                    <a:pt x="891" y="709"/>
                  </a:lnTo>
                  <a:lnTo>
                    <a:pt x="879" y="710"/>
                  </a:lnTo>
                  <a:lnTo>
                    <a:pt x="867" y="711"/>
                  </a:lnTo>
                  <a:lnTo>
                    <a:pt x="855" y="712"/>
                  </a:lnTo>
                  <a:lnTo>
                    <a:pt x="843" y="715"/>
                  </a:lnTo>
                  <a:lnTo>
                    <a:pt x="831" y="718"/>
                  </a:lnTo>
                  <a:lnTo>
                    <a:pt x="818" y="721"/>
                  </a:lnTo>
                  <a:lnTo>
                    <a:pt x="807" y="725"/>
                  </a:lnTo>
                  <a:lnTo>
                    <a:pt x="796" y="729"/>
                  </a:lnTo>
                  <a:lnTo>
                    <a:pt x="784" y="734"/>
                  </a:lnTo>
                  <a:lnTo>
                    <a:pt x="774" y="740"/>
                  </a:lnTo>
                  <a:lnTo>
                    <a:pt x="763" y="746"/>
                  </a:lnTo>
                  <a:lnTo>
                    <a:pt x="752" y="752"/>
                  </a:lnTo>
                  <a:lnTo>
                    <a:pt x="742" y="760"/>
                  </a:lnTo>
                  <a:lnTo>
                    <a:pt x="732" y="768"/>
                  </a:lnTo>
                  <a:lnTo>
                    <a:pt x="724" y="775"/>
                  </a:lnTo>
                  <a:lnTo>
                    <a:pt x="714" y="784"/>
                  </a:lnTo>
                  <a:lnTo>
                    <a:pt x="706" y="794"/>
                  </a:lnTo>
                  <a:lnTo>
                    <a:pt x="697" y="803"/>
                  </a:lnTo>
                  <a:lnTo>
                    <a:pt x="689" y="814"/>
                  </a:lnTo>
                  <a:lnTo>
                    <a:pt x="682" y="824"/>
                  </a:lnTo>
                  <a:lnTo>
                    <a:pt x="372" y="1299"/>
                  </a:lnTo>
                  <a:lnTo>
                    <a:pt x="365" y="1310"/>
                  </a:lnTo>
                  <a:lnTo>
                    <a:pt x="359" y="1321"/>
                  </a:lnTo>
                  <a:lnTo>
                    <a:pt x="353" y="1333"/>
                  </a:lnTo>
                  <a:lnTo>
                    <a:pt x="349" y="1344"/>
                  </a:lnTo>
                  <a:lnTo>
                    <a:pt x="344" y="1357"/>
                  </a:lnTo>
                  <a:lnTo>
                    <a:pt x="340" y="1369"/>
                  </a:lnTo>
                  <a:lnTo>
                    <a:pt x="337" y="1381"/>
                  </a:lnTo>
                  <a:lnTo>
                    <a:pt x="334" y="1393"/>
                  </a:lnTo>
                  <a:lnTo>
                    <a:pt x="332" y="1405"/>
                  </a:lnTo>
                  <a:lnTo>
                    <a:pt x="331" y="1417"/>
                  </a:lnTo>
                  <a:lnTo>
                    <a:pt x="331" y="1429"/>
                  </a:lnTo>
                  <a:lnTo>
                    <a:pt x="331" y="1441"/>
                  </a:lnTo>
                  <a:lnTo>
                    <a:pt x="331" y="1454"/>
                  </a:lnTo>
                  <a:lnTo>
                    <a:pt x="332" y="1466"/>
                  </a:lnTo>
                  <a:lnTo>
                    <a:pt x="334" y="1478"/>
                  </a:lnTo>
                  <a:lnTo>
                    <a:pt x="337" y="1490"/>
                  </a:lnTo>
                  <a:lnTo>
                    <a:pt x="339" y="1502"/>
                  </a:lnTo>
                  <a:lnTo>
                    <a:pt x="342" y="1514"/>
                  </a:lnTo>
                  <a:lnTo>
                    <a:pt x="346" y="1525"/>
                  </a:lnTo>
                  <a:lnTo>
                    <a:pt x="351" y="1536"/>
                  </a:lnTo>
                  <a:lnTo>
                    <a:pt x="355" y="1548"/>
                  </a:lnTo>
                  <a:lnTo>
                    <a:pt x="361" y="1558"/>
                  </a:lnTo>
                  <a:lnTo>
                    <a:pt x="367" y="1569"/>
                  </a:lnTo>
                  <a:lnTo>
                    <a:pt x="374" y="1580"/>
                  </a:lnTo>
                  <a:lnTo>
                    <a:pt x="381" y="1590"/>
                  </a:lnTo>
                  <a:lnTo>
                    <a:pt x="388" y="1600"/>
                  </a:lnTo>
                  <a:lnTo>
                    <a:pt x="397" y="1609"/>
                  </a:lnTo>
                  <a:lnTo>
                    <a:pt x="406" y="1619"/>
                  </a:lnTo>
                  <a:lnTo>
                    <a:pt x="415" y="1627"/>
                  </a:lnTo>
                  <a:lnTo>
                    <a:pt x="425" y="1636"/>
                  </a:lnTo>
                  <a:lnTo>
                    <a:pt x="435" y="1643"/>
                  </a:lnTo>
                  <a:lnTo>
                    <a:pt x="446" y="1651"/>
                  </a:lnTo>
                  <a:lnTo>
                    <a:pt x="1605" y="2409"/>
                  </a:lnTo>
                  <a:lnTo>
                    <a:pt x="1616" y="2415"/>
                  </a:lnTo>
                  <a:lnTo>
                    <a:pt x="1628" y="2422"/>
                  </a:lnTo>
                  <a:lnTo>
                    <a:pt x="1639" y="2427"/>
                  </a:lnTo>
                  <a:lnTo>
                    <a:pt x="1651" y="2433"/>
                  </a:lnTo>
                  <a:lnTo>
                    <a:pt x="1663" y="2437"/>
                  </a:lnTo>
                  <a:lnTo>
                    <a:pt x="1675" y="2441"/>
                  </a:lnTo>
                  <a:lnTo>
                    <a:pt x="1687" y="2444"/>
                  </a:lnTo>
                  <a:lnTo>
                    <a:pt x="1700" y="2446"/>
                  </a:lnTo>
                  <a:lnTo>
                    <a:pt x="1712" y="2448"/>
                  </a:lnTo>
                  <a:lnTo>
                    <a:pt x="1724" y="2449"/>
                  </a:lnTo>
                  <a:lnTo>
                    <a:pt x="1737" y="2451"/>
                  </a:lnTo>
                  <a:lnTo>
                    <a:pt x="1749" y="2451"/>
                  </a:lnTo>
                  <a:lnTo>
                    <a:pt x="1761" y="2449"/>
                  </a:lnTo>
                  <a:lnTo>
                    <a:pt x="1773" y="2448"/>
                  </a:lnTo>
                  <a:lnTo>
                    <a:pt x="1786" y="2447"/>
                  </a:lnTo>
                  <a:lnTo>
                    <a:pt x="1797" y="2445"/>
                  </a:lnTo>
                  <a:lnTo>
                    <a:pt x="1809" y="2442"/>
                  </a:lnTo>
                  <a:lnTo>
                    <a:pt x="1821" y="2438"/>
                  </a:lnTo>
                  <a:lnTo>
                    <a:pt x="1832" y="2435"/>
                  </a:lnTo>
                  <a:lnTo>
                    <a:pt x="1843" y="2430"/>
                  </a:lnTo>
                  <a:lnTo>
                    <a:pt x="1854" y="2425"/>
                  </a:lnTo>
                  <a:lnTo>
                    <a:pt x="1865" y="2420"/>
                  </a:lnTo>
                  <a:lnTo>
                    <a:pt x="1876" y="2413"/>
                  </a:lnTo>
                  <a:lnTo>
                    <a:pt x="1886" y="2406"/>
                  </a:lnTo>
                  <a:lnTo>
                    <a:pt x="1896" y="2400"/>
                  </a:lnTo>
                  <a:lnTo>
                    <a:pt x="1906" y="2392"/>
                  </a:lnTo>
                  <a:lnTo>
                    <a:pt x="1916" y="2383"/>
                  </a:lnTo>
                  <a:lnTo>
                    <a:pt x="1925" y="2374"/>
                  </a:lnTo>
                  <a:lnTo>
                    <a:pt x="1933" y="2366"/>
                  </a:lnTo>
                  <a:lnTo>
                    <a:pt x="1941" y="2356"/>
                  </a:lnTo>
                  <a:lnTo>
                    <a:pt x="1949" y="2346"/>
                  </a:lnTo>
                  <a:lnTo>
                    <a:pt x="1957" y="2335"/>
                  </a:lnTo>
                  <a:close/>
                  <a:moveTo>
                    <a:pt x="96" y="2379"/>
                  </a:moveTo>
                  <a:lnTo>
                    <a:pt x="114" y="2354"/>
                  </a:lnTo>
                  <a:lnTo>
                    <a:pt x="131" y="2330"/>
                  </a:lnTo>
                  <a:lnTo>
                    <a:pt x="151" y="2307"/>
                  </a:lnTo>
                  <a:lnTo>
                    <a:pt x="171" y="2286"/>
                  </a:lnTo>
                  <a:lnTo>
                    <a:pt x="192" y="2265"/>
                  </a:lnTo>
                  <a:lnTo>
                    <a:pt x="214" y="2247"/>
                  </a:lnTo>
                  <a:lnTo>
                    <a:pt x="237" y="2229"/>
                  </a:lnTo>
                  <a:lnTo>
                    <a:pt x="260" y="2212"/>
                  </a:lnTo>
                  <a:lnTo>
                    <a:pt x="285" y="2197"/>
                  </a:lnTo>
                  <a:lnTo>
                    <a:pt x="309" y="2183"/>
                  </a:lnTo>
                  <a:lnTo>
                    <a:pt x="334" y="2169"/>
                  </a:lnTo>
                  <a:lnTo>
                    <a:pt x="361" y="2158"/>
                  </a:lnTo>
                  <a:lnTo>
                    <a:pt x="387" y="2148"/>
                  </a:lnTo>
                  <a:lnTo>
                    <a:pt x="414" y="2138"/>
                  </a:lnTo>
                  <a:lnTo>
                    <a:pt x="441" y="2131"/>
                  </a:lnTo>
                  <a:lnTo>
                    <a:pt x="468" y="2124"/>
                  </a:lnTo>
                  <a:lnTo>
                    <a:pt x="496" y="2120"/>
                  </a:lnTo>
                  <a:lnTo>
                    <a:pt x="524" y="2115"/>
                  </a:lnTo>
                  <a:lnTo>
                    <a:pt x="553" y="2113"/>
                  </a:lnTo>
                  <a:lnTo>
                    <a:pt x="580" y="2112"/>
                  </a:lnTo>
                  <a:lnTo>
                    <a:pt x="609" y="2112"/>
                  </a:lnTo>
                  <a:lnTo>
                    <a:pt x="638" y="2114"/>
                  </a:lnTo>
                  <a:lnTo>
                    <a:pt x="665" y="2116"/>
                  </a:lnTo>
                  <a:lnTo>
                    <a:pt x="694" y="2121"/>
                  </a:lnTo>
                  <a:lnTo>
                    <a:pt x="723" y="2127"/>
                  </a:lnTo>
                  <a:lnTo>
                    <a:pt x="750" y="2134"/>
                  </a:lnTo>
                  <a:lnTo>
                    <a:pt x="778" y="2143"/>
                  </a:lnTo>
                  <a:lnTo>
                    <a:pt x="805" y="2153"/>
                  </a:lnTo>
                  <a:lnTo>
                    <a:pt x="832" y="2165"/>
                  </a:lnTo>
                  <a:lnTo>
                    <a:pt x="859" y="2177"/>
                  </a:lnTo>
                  <a:lnTo>
                    <a:pt x="885" y="2192"/>
                  </a:lnTo>
                  <a:lnTo>
                    <a:pt x="911" y="2208"/>
                  </a:lnTo>
                  <a:lnTo>
                    <a:pt x="935" y="2226"/>
                  </a:lnTo>
                  <a:lnTo>
                    <a:pt x="960" y="2243"/>
                  </a:lnTo>
                  <a:lnTo>
                    <a:pt x="983" y="2263"/>
                  </a:lnTo>
                  <a:lnTo>
                    <a:pt x="1004" y="2283"/>
                  </a:lnTo>
                  <a:lnTo>
                    <a:pt x="1024" y="2304"/>
                  </a:lnTo>
                  <a:lnTo>
                    <a:pt x="1043" y="2326"/>
                  </a:lnTo>
                  <a:lnTo>
                    <a:pt x="1061" y="2349"/>
                  </a:lnTo>
                  <a:lnTo>
                    <a:pt x="1078" y="2372"/>
                  </a:lnTo>
                  <a:lnTo>
                    <a:pt x="1093" y="2397"/>
                  </a:lnTo>
                  <a:lnTo>
                    <a:pt x="1107" y="2421"/>
                  </a:lnTo>
                  <a:lnTo>
                    <a:pt x="1120" y="2446"/>
                  </a:lnTo>
                  <a:lnTo>
                    <a:pt x="1132" y="2473"/>
                  </a:lnTo>
                  <a:lnTo>
                    <a:pt x="1142" y="2498"/>
                  </a:lnTo>
                  <a:lnTo>
                    <a:pt x="1150" y="2526"/>
                  </a:lnTo>
                  <a:lnTo>
                    <a:pt x="1158" y="2552"/>
                  </a:lnTo>
                  <a:lnTo>
                    <a:pt x="1165" y="2580"/>
                  </a:lnTo>
                  <a:lnTo>
                    <a:pt x="1170" y="2608"/>
                  </a:lnTo>
                  <a:lnTo>
                    <a:pt x="1174" y="2636"/>
                  </a:lnTo>
                  <a:lnTo>
                    <a:pt x="1177" y="2663"/>
                  </a:lnTo>
                  <a:lnTo>
                    <a:pt x="1178" y="2692"/>
                  </a:lnTo>
                  <a:lnTo>
                    <a:pt x="1177" y="2721"/>
                  </a:lnTo>
                  <a:lnTo>
                    <a:pt x="1176" y="2749"/>
                  </a:lnTo>
                  <a:lnTo>
                    <a:pt x="1172" y="2777"/>
                  </a:lnTo>
                  <a:lnTo>
                    <a:pt x="1168" y="2806"/>
                  </a:lnTo>
                  <a:lnTo>
                    <a:pt x="1163" y="2834"/>
                  </a:lnTo>
                  <a:lnTo>
                    <a:pt x="1155" y="2862"/>
                  </a:lnTo>
                  <a:lnTo>
                    <a:pt x="1147" y="2890"/>
                  </a:lnTo>
                  <a:lnTo>
                    <a:pt x="1137" y="2917"/>
                  </a:lnTo>
                  <a:lnTo>
                    <a:pt x="1125" y="2944"/>
                  </a:lnTo>
                  <a:lnTo>
                    <a:pt x="1112" y="2971"/>
                  </a:lnTo>
                  <a:lnTo>
                    <a:pt x="1097" y="2998"/>
                  </a:lnTo>
                  <a:lnTo>
                    <a:pt x="1082" y="3023"/>
                  </a:lnTo>
                  <a:lnTo>
                    <a:pt x="1064" y="3048"/>
                  </a:lnTo>
                  <a:lnTo>
                    <a:pt x="1047" y="3071"/>
                  </a:lnTo>
                  <a:lnTo>
                    <a:pt x="1027" y="3095"/>
                  </a:lnTo>
                  <a:lnTo>
                    <a:pt x="1007" y="3116"/>
                  </a:lnTo>
                  <a:lnTo>
                    <a:pt x="986" y="3135"/>
                  </a:lnTo>
                  <a:lnTo>
                    <a:pt x="964" y="3155"/>
                  </a:lnTo>
                  <a:lnTo>
                    <a:pt x="941" y="3173"/>
                  </a:lnTo>
                  <a:lnTo>
                    <a:pt x="918" y="3189"/>
                  </a:lnTo>
                  <a:lnTo>
                    <a:pt x="893" y="3205"/>
                  </a:lnTo>
                  <a:lnTo>
                    <a:pt x="869" y="3219"/>
                  </a:lnTo>
                  <a:lnTo>
                    <a:pt x="844" y="3231"/>
                  </a:lnTo>
                  <a:lnTo>
                    <a:pt x="817" y="3244"/>
                  </a:lnTo>
                  <a:lnTo>
                    <a:pt x="791" y="3253"/>
                  </a:lnTo>
                  <a:lnTo>
                    <a:pt x="764" y="3262"/>
                  </a:lnTo>
                  <a:lnTo>
                    <a:pt x="737" y="3270"/>
                  </a:lnTo>
                  <a:lnTo>
                    <a:pt x="709" y="3277"/>
                  </a:lnTo>
                  <a:lnTo>
                    <a:pt x="682" y="3282"/>
                  </a:lnTo>
                  <a:lnTo>
                    <a:pt x="654" y="3285"/>
                  </a:lnTo>
                  <a:lnTo>
                    <a:pt x="625" y="3289"/>
                  </a:lnTo>
                  <a:lnTo>
                    <a:pt x="598" y="3290"/>
                  </a:lnTo>
                  <a:lnTo>
                    <a:pt x="569" y="3289"/>
                  </a:lnTo>
                  <a:lnTo>
                    <a:pt x="541" y="3288"/>
                  </a:lnTo>
                  <a:lnTo>
                    <a:pt x="512" y="3284"/>
                  </a:lnTo>
                  <a:lnTo>
                    <a:pt x="484" y="3280"/>
                  </a:lnTo>
                  <a:lnTo>
                    <a:pt x="456" y="3274"/>
                  </a:lnTo>
                  <a:lnTo>
                    <a:pt x="428" y="3267"/>
                  </a:lnTo>
                  <a:lnTo>
                    <a:pt x="401" y="3259"/>
                  </a:lnTo>
                  <a:lnTo>
                    <a:pt x="373" y="3248"/>
                  </a:lnTo>
                  <a:lnTo>
                    <a:pt x="345" y="3237"/>
                  </a:lnTo>
                  <a:lnTo>
                    <a:pt x="319" y="3224"/>
                  </a:lnTo>
                  <a:lnTo>
                    <a:pt x="292" y="3209"/>
                  </a:lnTo>
                  <a:lnTo>
                    <a:pt x="267" y="3194"/>
                  </a:lnTo>
                  <a:lnTo>
                    <a:pt x="242" y="3176"/>
                  </a:lnTo>
                  <a:lnTo>
                    <a:pt x="219" y="3158"/>
                  </a:lnTo>
                  <a:lnTo>
                    <a:pt x="195" y="3139"/>
                  </a:lnTo>
                  <a:lnTo>
                    <a:pt x="174" y="3119"/>
                  </a:lnTo>
                  <a:lnTo>
                    <a:pt x="154" y="3098"/>
                  </a:lnTo>
                  <a:lnTo>
                    <a:pt x="135" y="3076"/>
                  </a:lnTo>
                  <a:lnTo>
                    <a:pt x="117" y="3053"/>
                  </a:lnTo>
                  <a:lnTo>
                    <a:pt x="101" y="3030"/>
                  </a:lnTo>
                  <a:lnTo>
                    <a:pt x="85" y="3005"/>
                  </a:lnTo>
                  <a:lnTo>
                    <a:pt x="71" y="2981"/>
                  </a:lnTo>
                  <a:lnTo>
                    <a:pt x="58" y="2956"/>
                  </a:lnTo>
                  <a:lnTo>
                    <a:pt x="47" y="2929"/>
                  </a:lnTo>
                  <a:lnTo>
                    <a:pt x="37" y="2903"/>
                  </a:lnTo>
                  <a:lnTo>
                    <a:pt x="27" y="2876"/>
                  </a:lnTo>
                  <a:lnTo>
                    <a:pt x="19" y="2849"/>
                  </a:lnTo>
                  <a:lnTo>
                    <a:pt x="12" y="2821"/>
                  </a:lnTo>
                  <a:lnTo>
                    <a:pt x="8" y="2794"/>
                  </a:lnTo>
                  <a:lnTo>
                    <a:pt x="4" y="2766"/>
                  </a:lnTo>
                  <a:lnTo>
                    <a:pt x="1" y="2737"/>
                  </a:lnTo>
                  <a:lnTo>
                    <a:pt x="0" y="2710"/>
                  </a:lnTo>
                  <a:lnTo>
                    <a:pt x="0" y="2681"/>
                  </a:lnTo>
                  <a:lnTo>
                    <a:pt x="2" y="2652"/>
                  </a:lnTo>
                  <a:lnTo>
                    <a:pt x="6" y="2624"/>
                  </a:lnTo>
                  <a:lnTo>
                    <a:pt x="10" y="2596"/>
                  </a:lnTo>
                  <a:lnTo>
                    <a:pt x="16" y="2567"/>
                  </a:lnTo>
                  <a:lnTo>
                    <a:pt x="22" y="2540"/>
                  </a:lnTo>
                  <a:lnTo>
                    <a:pt x="31" y="2512"/>
                  </a:lnTo>
                  <a:lnTo>
                    <a:pt x="41" y="2485"/>
                  </a:lnTo>
                  <a:lnTo>
                    <a:pt x="53" y="2457"/>
                  </a:lnTo>
                  <a:lnTo>
                    <a:pt x="66" y="2431"/>
                  </a:lnTo>
                  <a:lnTo>
                    <a:pt x="81" y="2404"/>
                  </a:lnTo>
                  <a:lnTo>
                    <a:pt x="96" y="2379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00" name="Freeform 8"/>
            <p:cNvSpPr>
              <a:spLocks noEditPoints="1"/>
            </p:cNvSpPr>
            <p:nvPr/>
          </p:nvSpPr>
          <p:spPr bwMode="auto">
            <a:xfrm>
              <a:off x="4706563" y="1450364"/>
              <a:ext cx="362075" cy="284252"/>
            </a:xfrm>
            <a:custGeom>
              <a:avLst/>
              <a:gdLst>
                <a:gd name="T0" fmla="*/ 2147483646 w 3296"/>
                <a:gd name="T1" fmla="*/ 2147483646 h 2592"/>
                <a:gd name="T2" fmla="*/ 2147483646 w 3296"/>
                <a:gd name="T3" fmla="*/ 2147483646 h 2592"/>
                <a:gd name="T4" fmla="*/ 2147483646 w 3296"/>
                <a:gd name="T5" fmla="*/ 2147483646 h 2592"/>
                <a:gd name="T6" fmla="*/ 2147483646 w 3296"/>
                <a:gd name="T7" fmla="*/ 2147483646 h 2592"/>
                <a:gd name="T8" fmla="*/ 2147483646 w 3296"/>
                <a:gd name="T9" fmla="*/ 2147483646 h 2592"/>
                <a:gd name="T10" fmla="*/ 2147483646 w 3296"/>
                <a:gd name="T11" fmla="*/ 2147483646 h 2592"/>
                <a:gd name="T12" fmla="*/ 2147483646 w 3296"/>
                <a:gd name="T13" fmla="*/ 2147483646 h 2592"/>
                <a:gd name="T14" fmla="*/ 2147483646 w 3296"/>
                <a:gd name="T15" fmla="*/ 2147483646 h 2592"/>
                <a:gd name="T16" fmla="*/ 2147483646 w 3296"/>
                <a:gd name="T17" fmla="*/ 2147483646 h 2592"/>
                <a:gd name="T18" fmla="*/ 2147483646 w 3296"/>
                <a:gd name="T19" fmla="*/ 2147483646 h 2592"/>
                <a:gd name="T20" fmla="*/ 2147483646 w 3296"/>
                <a:gd name="T21" fmla="*/ 2147483646 h 2592"/>
                <a:gd name="T22" fmla="*/ 2147483646 w 3296"/>
                <a:gd name="T23" fmla="*/ 2147483646 h 2592"/>
                <a:gd name="T24" fmla="*/ 2147483646 w 3296"/>
                <a:gd name="T25" fmla="*/ 2147483646 h 2592"/>
                <a:gd name="T26" fmla="*/ 2147483646 w 3296"/>
                <a:gd name="T27" fmla="*/ 1301729731 h 2592"/>
                <a:gd name="T28" fmla="*/ 2147483646 w 3296"/>
                <a:gd name="T29" fmla="*/ 0 h 2592"/>
                <a:gd name="T30" fmla="*/ 2147483646 w 3296"/>
                <a:gd name="T31" fmla="*/ 1880718594 h 2592"/>
                <a:gd name="T32" fmla="*/ 2147483646 w 3296"/>
                <a:gd name="T33" fmla="*/ 2147483646 h 2592"/>
                <a:gd name="T34" fmla="*/ 2147483646 w 3296"/>
                <a:gd name="T35" fmla="*/ 2147483646 h 2592"/>
                <a:gd name="T36" fmla="*/ 2147483646 w 3296"/>
                <a:gd name="T37" fmla="*/ 2147483646 h 2592"/>
                <a:gd name="T38" fmla="*/ 2147483646 w 3296"/>
                <a:gd name="T39" fmla="*/ 2147483646 h 2592"/>
                <a:gd name="T40" fmla="*/ 2147483646 w 3296"/>
                <a:gd name="T41" fmla="*/ 2147483646 h 2592"/>
                <a:gd name="T42" fmla="*/ 2147483646 w 3296"/>
                <a:gd name="T43" fmla="*/ 2147483646 h 2592"/>
                <a:gd name="T44" fmla="*/ 2147483646 w 3296"/>
                <a:gd name="T45" fmla="*/ 2147483646 h 2592"/>
                <a:gd name="T46" fmla="*/ 2147483646 w 3296"/>
                <a:gd name="T47" fmla="*/ 2147483646 h 2592"/>
                <a:gd name="T48" fmla="*/ 2147483646 w 3296"/>
                <a:gd name="T49" fmla="*/ 2147483646 h 2592"/>
                <a:gd name="T50" fmla="*/ 2147483646 w 3296"/>
                <a:gd name="T51" fmla="*/ 2147483646 h 2592"/>
                <a:gd name="T52" fmla="*/ 2147483646 w 3296"/>
                <a:gd name="T53" fmla="*/ 2147483646 h 2592"/>
                <a:gd name="T54" fmla="*/ 2147483646 w 3296"/>
                <a:gd name="T55" fmla="*/ 2147483646 h 2592"/>
                <a:gd name="T56" fmla="*/ 2147483646 w 3296"/>
                <a:gd name="T57" fmla="*/ 2147483646 h 2592"/>
                <a:gd name="T58" fmla="*/ 2147483646 w 3296"/>
                <a:gd name="T59" fmla="*/ 2147483646 h 2592"/>
                <a:gd name="T60" fmla="*/ 2147483646 w 3296"/>
                <a:gd name="T61" fmla="*/ 2147483646 h 2592"/>
                <a:gd name="T62" fmla="*/ 2147483646 w 3296"/>
                <a:gd name="T63" fmla="*/ 2147483646 h 2592"/>
                <a:gd name="T64" fmla="*/ 2147483646 w 3296"/>
                <a:gd name="T65" fmla="*/ 2147483646 h 2592"/>
                <a:gd name="T66" fmla="*/ 2147483646 w 3296"/>
                <a:gd name="T67" fmla="*/ 2147483646 h 2592"/>
                <a:gd name="T68" fmla="*/ 2147483646 w 3296"/>
                <a:gd name="T69" fmla="*/ 2147483646 h 2592"/>
                <a:gd name="T70" fmla="*/ 2147483646 w 3296"/>
                <a:gd name="T71" fmla="*/ 2147483646 h 2592"/>
                <a:gd name="T72" fmla="*/ 2147483646 w 3296"/>
                <a:gd name="T73" fmla="*/ 2147483646 h 2592"/>
                <a:gd name="T74" fmla="*/ 2147483646 w 3296"/>
                <a:gd name="T75" fmla="*/ 2147483646 h 2592"/>
                <a:gd name="T76" fmla="*/ 2147483646 w 3296"/>
                <a:gd name="T77" fmla="*/ 2147483646 h 2592"/>
                <a:gd name="T78" fmla="*/ 2147483646 w 3296"/>
                <a:gd name="T79" fmla="*/ 2147483646 h 2592"/>
                <a:gd name="T80" fmla="*/ 2147483646 w 3296"/>
                <a:gd name="T81" fmla="*/ 2147483646 h 2592"/>
                <a:gd name="T82" fmla="*/ 2147483646 w 3296"/>
                <a:gd name="T83" fmla="*/ 2147483646 h 2592"/>
                <a:gd name="T84" fmla="*/ 2147483646 w 3296"/>
                <a:gd name="T85" fmla="*/ 2147483646 h 2592"/>
                <a:gd name="T86" fmla="*/ 2147483646 w 3296"/>
                <a:gd name="T87" fmla="*/ 2147483646 h 2592"/>
                <a:gd name="T88" fmla="*/ 2147483646 w 3296"/>
                <a:gd name="T89" fmla="*/ 2147483646 h 2592"/>
                <a:gd name="T90" fmla="*/ 2147483646 w 3296"/>
                <a:gd name="T91" fmla="*/ 2147483646 h 2592"/>
                <a:gd name="T92" fmla="*/ 2147483646 w 3296"/>
                <a:gd name="T93" fmla="*/ 2147483646 h 2592"/>
                <a:gd name="T94" fmla="*/ 2147483646 w 3296"/>
                <a:gd name="T95" fmla="*/ 2147483646 h 2592"/>
                <a:gd name="T96" fmla="*/ 2147483646 w 3296"/>
                <a:gd name="T97" fmla="*/ 2147483646 h 2592"/>
                <a:gd name="T98" fmla="*/ 2147483646 w 3296"/>
                <a:gd name="T99" fmla="*/ 2147483646 h 2592"/>
                <a:gd name="T100" fmla="*/ 1311077640 w 3296"/>
                <a:gd name="T101" fmla="*/ 2147483646 h 2592"/>
                <a:gd name="T102" fmla="*/ 581962401 w 3296"/>
                <a:gd name="T103" fmla="*/ 2147483646 h 2592"/>
                <a:gd name="T104" fmla="*/ 2147483646 w 3296"/>
                <a:gd name="T105" fmla="*/ 2147483646 h 2592"/>
                <a:gd name="T106" fmla="*/ 2147483646 w 3296"/>
                <a:gd name="T107" fmla="*/ 2147483646 h 2592"/>
                <a:gd name="T108" fmla="*/ 2147483646 w 3296"/>
                <a:gd name="T109" fmla="*/ 2147483646 h 25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296" h="2592">
                  <a:moveTo>
                    <a:pt x="1986" y="2227"/>
                  </a:moveTo>
                  <a:lnTo>
                    <a:pt x="2467" y="1918"/>
                  </a:lnTo>
                  <a:lnTo>
                    <a:pt x="2478" y="1910"/>
                  </a:lnTo>
                  <a:lnTo>
                    <a:pt x="2488" y="1903"/>
                  </a:lnTo>
                  <a:lnTo>
                    <a:pt x="2498" y="1894"/>
                  </a:lnTo>
                  <a:lnTo>
                    <a:pt x="2507" y="1886"/>
                  </a:lnTo>
                  <a:lnTo>
                    <a:pt x="2516" y="1876"/>
                  </a:lnTo>
                  <a:lnTo>
                    <a:pt x="2524" y="1867"/>
                  </a:lnTo>
                  <a:lnTo>
                    <a:pt x="2532" y="1857"/>
                  </a:lnTo>
                  <a:lnTo>
                    <a:pt x="2539" y="1848"/>
                  </a:lnTo>
                  <a:lnTo>
                    <a:pt x="2545" y="1836"/>
                  </a:lnTo>
                  <a:lnTo>
                    <a:pt x="2552" y="1827"/>
                  </a:lnTo>
                  <a:lnTo>
                    <a:pt x="2557" y="1816"/>
                  </a:lnTo>
                  <a:lnTo>
                    <a:pt x="2563" y="1805"/>
                  </a:lnTo>
                  <a:lnTo>
                    <a:pt x="2567" y="1793"/>
                  </a:lnTo>
                  <a:lnTo>
                    <a:pt x="2572" y="1781"/>
                  </a:lnTo>
                  <a:lnTo>
                    <a:pt x="2575" y="1769"/>
                  </a:lnTo>
                  <a:lnTo>
                    <a:pt x="2577" y="1758"/>
                  </a:lnTo>
                  <a:lnTo>
                    <a:pt x="2579" y="1746"/>
                  </a:lnTo>
                  <a:lnTo>
                    <a:pt x="2582" y="1734"/>
                  </a:lnTo>
                  <a:lnTo>
                    <a:pt x="2583" y="1722"/>
                  </a:lnTo>
                  <a:lnTo>
                    <a:pt x="2583" y="1710"/>
                  </a:lnTo>
                  <a:lnTo>
                    <a:pt x="2583" y="1698"/>
                  </a:lnTo>
                  <a:lnTo>
                    <a:pt x="2583" y="1684"/>
                  </a:lnTo>
                  <a:lnTo>
                    <a:pt x="2582" y="1672"/>
                  </a:lnTo>
                  <a:lnTo>
                    <a:pt x="2579" y="1660"/>
                  </a:lnTo>
                  <a:lnTo>
                    <a:pt x="2577" y="1648"/>
                  </a:lnTo>
                  <a:lnTo>
                    <a:pt x="2574" y="1636"/>
                  </a:lnTo>
                  <a:lnTo>
                    <a:pt x="2571" y="1624"/>
                  </a:lnTo>
                  <a:lnTo>
                    <a:pt x="2566" y="1613"/>
                  </a:lnTo>
                  <a:lnTo>
                    <a:pt x="2562" y="1600"/>
                  </a:lnTo>
                  <a:lnTo>
                    <a:pt x="2556" y="1589"/>
                  </a:lnTo>
                  <a:lnTo>
                    <a:pt x="2550" y="1577"/>
                  </a:lnTo>
                  <a:lnTo>
                    <a:pt x="2543" y="1566"/>
                  </a:lnTo>
                  <a:lnTo>
                    <a:pt x="2490" y="1485"/>
                  </a:lnTo>
                  <a:lnTo>
                    <a:pt x="3179" y="1041"/>
                  </a:lnTo>
                  <a:lnTo>
                    <a:pt x="3190" y="1034"/>
                  </a:lnTo>
                  <a:lnTo>
                    <a:pt x="3200" y="1026"/>
                  </a:lnTo>
                  <a:lnTo>
                    <a:pt x="3210" y="1018"/>
                  </a:lnTo>
                  <a:lnTo>
                    <a:pt x="3219" y="1009"/>
                  </a:lnTo>
                  <a:lnTo>
                    <a:pt x="3228" y="1001"/>
                  </a:lnTo>
                  <a:lnTo>
                    <a:pt x="3237" y="991"/>
                  </a:lnTo>
                  <a:lnTo>
                    <a:pt x="3244" y="981"/>
                  </a:lnTo>
                  <a:lnTo>
                    <a:pt x="3252" y="971"/>
                  </a:lnTo>
                  <a:lnTo>
                    <a:pt x="3259" y="961"/>
                  </a:lnTo>
                  <a:lnTo>
                    <a:pt x="3264" y="950"/>
                  </a:lnTo>
                  <a:lnTo>
                    <a:pt x="3270" y="939"/>
                  </a:lnTo>
                  <a:lnTo>
                    <a:pt x="3275" y="928"/>
                  </a:lnTo>
                  <a:lnTo>
                    <a:pt x="3280" y="917"/>
                  </a:lnTo>
                  <a:lnTo>
                    <a:pt x="3284" y="905"/>
                  </a:lnTo>
                  <a:lnTo>
                    <a:pt x="3287" y="894"/>
                  </a:lnTo>
                  <a:lnTo>
                    <a:pt x="3290" y="881"/>
                  </a:lnTo>
                  <a:lnTo>
                    <a:pt x="3292" y="869"/>
                  </a:lnTo>
                  <a:lnTo>
                    <a:pt x="3294" y="857"/>
                  </a:lnTo>
                  <a:lnTo>
                    <a:pt x="3295" y="845"/>
                  </a:lnTo>
                  <a:lnTo>
                    <a:pt x="3296" y="833"/>
                  </a:lnTo>
                  <a:lnTo>
                    <a:pt x="3296" y="821"/>
                  </a:lnTo>
                  <a:lnTo>
                    <a:pt x="3295" y="809"/>
                  </a:lnTo>
                  <a:lnTo>
                    <a:pt x="3294" y="796"/>
                  </a:lnTo>
                  <a:lnTo>
                    <a:pt x="3292" y="784"/>
                  </a:lnTo>
                  <a:lnTo>
                    <a:pt x="3290" y="772"/>
                  </a:lnTo>
                  <a:lnTo>
                    <a:pt x="3287" y="760"/>
                  </a:lnTo>
                  <a:lnTo>
                    <a:pt x="3283" y="748"/>
                  </a:lnTo>
                  <a:lnTo>
                    <a:pt x="3279" y="736"/>
                  </a:lnTo>
                  <a:lnTo>
                    <a:pt x="3274" y="724"/>
                  </a:lnTo>
                  <a:lnTo>
                    <a:pt x="3269" y="713"/>
                  </a:lnTo>
                  <a:lnTo>
                    <a:pt x="3262" y="702"/>
                  </a:lnTo>
                  <a:lnTo>
                    <a:pt x="3255" y="691"/>
                  </a:lnTo>
                  <a:lnTo>
                    <a:pt x="2887" y="116"/>
                  </a:lnTo>
                  <a:lnTo>
                    <a:pt x="2879" y="106"/>
                  </a:lnTo>
                  <a:lnTo>
                    <a:pt x="2872" y="95"/>
                  </a:lnTo>
                  <a:lnTo>
                    <a:pt x="2864" y="86"/>
                  </a:lnTo>
                  <a:lnTo>
                    <a:pt x="2855" y="76"/>
                  </a:lnTo>
                  <a:lnTo>
                    <a:pt x="2846" y="67"/>
                  </a:lnTo>
                  <a:lnTo>
                    <a:pt x="2836" y="60"/>
                  </a:lnTo>
                  <a:lnTo>
                    <a:pt x="2826" y="52"/>
                  </a:lnTo>
                  <a:lnTo>
                    <a:pt x="2817" y="44"/>
                  </a:lnTo>
                  <a:lnTo>
                    <a:pt x="2807" y="38"/>
                  </a:lnTo>
                  <a:lnTo>
                    <a:pt x="2796" y="31"/>
                  </a:lnTo>
                  <a:lnTo>
                    <a:pt x="2785" y="26"/>
                  </a:lnTo>
                  <a:lnTo>
                    <a:pt x="2774" y="21"/>
                  </a:lnTo>
                  <a:lnTo>
                    <a:pt x="2763" y="17"/>
                  </a:lnTo>
                  <a:lnTo>
                    <a:pt x="2750" y="12"/>
                  </a:lnTo>
                  <a:lnTo>
                    <a:pt x="2739" y="9"/>
                  </a:lnTo>
                  <a:lnTo>
                    <a:pt x="2727" y="6"/>
                  </a:lnTo>
                  <a:lnTo>
                    <a:pt x="2715" y="4"/>
                  </a:lnTo>
                  <a:lnTo>
                    <a:pt x="2703" y="2"/>
                  </a:lnTo>
                  <a:lnTo>
                    <a:pt x="2691" y="1"/>
                  </a:lnTo>
                  <a:lnTo>
                    <a:pt x="2679" y="0"/>
                  </a:lnTo>
                  <a:lnTo>
                    <a:pt x="2667" y="0"/>
                  </a:lnTo>
                  <a:lnTo>
                    <a:pt x="2654" y="1"/>
                  </a:lnTo>
                  <a:lnTo>
                    <a:pt x="2642" y="2"/>
                  </a:lnTo>
                  <a:lnTo>
                    <a:pt x="2629" y="4"/>
                  </a:lnTo>
                  <a:lnTo>
                    <a:pt x="2617" y="7"/>
                  </a:lnTo>
                  <a:lnTo>
                    <a:pt x="2605" y="9"/>
                  </a:lnTo>
                  <a:lnTo>
                    <a:pt x="2594" y="13"/>
                  </a:lnTo>
                  <a:lnTo>
                    <a:pt x="2582" y="17"/>
                  </a:lnTo>
                  <a:lnTo>
                    <a:pt x="2570" y="22"/>
                  </a:lnTo>
                  <a:lnTo>
                    <a:pt x="2559" y="28"/>
                  </a:lnTo>
                  <a:lnTo>
                    <a:pt x="2546" y="33"/>
                  </a:lnTo>
                  <a:lnTo>
                    <a:pt x="2535" y="40"/>
                  </a:lnTo>
                  <a:lnTo>
                    <a:pt x="1843" y="487"/>
                  </a:lnTo>
                  <a:lnTo>
                    <a:pt x="1791" y="404"/>
                  </a:lnTo>
                  <a:lnTo>
                    <a:pt x="1783" y="393"/>
                  </a:lnTo>
                  <a:lnTo>
                    <a:pt x="1776" y="383"/>
                  </a:lnTo>
                  <a:lnTo>
                    <a:pt x="1767" y="373"/>
                  </a:lnTo>
                  <a:lnTo>
                    <a:pt x="1759" y="364"/>
                  </a:lnTo>
                  <a:lnTo>
                    <a:pt x="1749" y="355"/>
                  </a:lnTo>
                  <a:lnTo>
                    <a:pt x="1740" y="347"/>
                  </a:lnTo>
                  <a:lnTo>
                    <a:pt x="1730" y="339"/>
                  </a:lnTo>
                  <a:lnTo>
                    <a:pt x="1720" y="332"/>
                  </a:lnTo>
                  <a:lnTo>
                    <a:pt x="1709" y="326"/>
                  </a:lnTo>
                  <a:lnTo>
                    <a:pt x="1699" y="319"/>
                  </a:lnTo>
                  <a:lnTo>
                    <a:pt x="1688" y="313"/>
                  </a:lnTo>
                  <a:lnTo>
                    <a:pt x="1677" y="308"/>
                  </a:lnTo>
                  <a:lnTo>
                    <a:pt x="1665" y="303"/>
                  </a:lnTo>
                  <a:lnTo>
                    <a:pt x="1654" y="300"/>
                  </a:lnTo>
                  <a:lnTo>
                    <a:pt x="1642" y="297"/>
                  </a:lnTo>
                  <a:lnTo>
                    <a:pt x="1631" y="294"/>
                  </a:lnTo>
                  <a:lnTo>
                    <a:pt x="1619" y="291"/>
                  </a:lnTo>
                  <a:lnTo>
                    <a:pt x="1607" y="289"/>
                  </a:lnTo>
                  <a:lnTo>
                    <a:pt x="1595" y="288"/>
                  </a:lnTo>
                  <a:lnTo>
                    <a:pt x="1583" y="288"/>
                  </a:lnTo>
                  <a:lnTo>
                    <a:pt x="1569" y="288"/>
                  </a:lnTo>
                  <a:lnTo>
                    <a:pt x="1557" y="288"/>
                  </a:lnTo>
                  <a:lnTo>
                    <a:pt x="1545" y="289"/>
                  </a:lnTo>
                  <a:lnTo>
                    <a:pt x="1533" y="291"/>
                  </a:lnTo>
                  <a:lnTo>
                    <a:pt x="1521" y="294"/>
                  </a:lnTo>
                  <a:lnTo>
                    <a:pt x="1509" y="297"/>
                  </a:lnTo>
                  <a:lnTo>
                    <a:pt x="1497" y="300"/>
                  </a:lnTo>
                  <a:lnTo>
                    <a:pt x="1486" y="305"/>
                  </a:lnTo>
                  <a:lnTo>
                    <a:pt x="1473" y="309"/>
                  </a:lnTo>
                  <a:lnTo>
                    <a:pt x="1461" y="315"/>
                  </a:lnTo>
                  <a:lnTo>
                    <a:pt x="1450" y="321"/>
                  </a:lnTo>
                  <a:lnTo>
                    <a:pt x="1439" y="328"/>
                  </a:lnTo>
                  <a:lnTo>
                    <a:pt x="963" y="634"/>
                  </a:lnTo>
                  <a:lnTo>
                    <a:pt x="952" y="642"/>
                  </a:lnTo>
                  <a:lnTo>
                    <a:pt x="942" y="650"/>
                  </a:lnTo>
                  <a:lnTo>
                    <a:pt x="932" y="659"/>
                  </a:lnTo>
                  <a:lnTo>
                    <a:pt x="922" y="666"/>
                  </a:lnTo>
                  <a:lnTo>
                    <a:pt x="913" y="676"/>
                  </a:lnTo>
                  <a:lnTo>
                    <a:pt x="905" y="685"/>
                  </a:lnTo>
                  <a:lnTo>
                    <a:pt x="898" y="695"/>
                  </a:lnTo>
                  <a:lnTo>
                    <a:pt x="890" y="705"/>
                  </a:lnTo>
                  <a:lnTo>
                    <a:pt x="883" y="715"/>
                  </a:lnTo>
                  <a:lnTo>
                    <a:pt x="878" y="726"/>
                  </a:lnTo>
                  <a:lnTo>
                    <a:pt x="871" y="737"/>
                  </a:lnTo>
                  <a:lnTo>
                    <a:pt x="867" y="748"/>
                  </a:lnTo>
                  <a:lnTo>
                    <a:pt x="862" y="759"/>
                  </a:lnTo>
                  <a:lnTo>
                    <a:pt x="858" y="771"/>
                  </a:lnTo>
                  <a:lnTo>
                    <a:pt x="855" y="783"/>
                  </a:lnTo>
                  <a:lnTo>
                    <a:pt x="851" y="794"/>
                  </a:lnTo>
                  <a:lnTo>
                    <a:pt x="849" y="806"/>
                  </a:lnTo>
                  <a:lnTo>
                    <a:pt x="848" y="819"/>
                  </a:lnTo>
                  <a:lnTo>
                    <a:pt x="847" y="831"/>
                  </a:lnTo>
                  <a:lnTo>
                    <a:pt x="846" y="843"/>
                  </a:lnTo>
                  <a:lnTo>
                    <a:pt x="846" y="855"/>
                  </a:lnTo>
                  <a:lnTo>
                    <a:pt x="847" y="868"/>
                  </a:lnTo>
                  <a:lnTo>
                    <a:pt x="848" y="880"/>
                  </a:lnTo>
                  <a:lnTo>
                    <a:pt x="849" y="892"/>
                  </a:lnTo>
                  <a:lnTo>
                    <a:pt x="853" y="905"/>
                  </a:lnTo>
                  <a:lnTo>
                    <a:pt x="855" y="917"/>
                  </a:lnTo>
                  <a:lnTo>
                    <a:pt x="859" y="929"/>
                  </a:lnTo>
                  <a:lnTo>
                    <a:pt x="862" y="940"/>
                  </a:lnTo>
                  <a:lnTo>
                    <a:pt x="868" y="952"/>
                  </a:lnTo>
                  <a:lnTo>
                    <a:pt x="873" y="963"/>
                  </a:lnTo>
                  <a:lnTo>
                    <a:pt x="879" y="975"/>
                  </a:lnTo>
                  <a:lnTo>
                    <a:pt x="886" y="986"/>
                  </a:lnTo>
                  <a:lnTo>
                    <a:pt x="1635" y="2151"/>
                  </a:lnTo>
                  <a:lnTo>
                    <a:pt x="1643" y="2162"/>
                  </a:lnTo>
                  <a:lnTo>
                    <a:pt x="1651" y="2173"/>
                  </a:lnTo>
                  <a:lnTo>
                    <a:pt x="1660" y="2183"/>
                  </a:lnTo>
                  <a:lnTo>
                    <a:pt x="1667" y="2192"/>
                  </a:lnTo>
                  <a:lnTo>
                    <a:pt x="1677" y="2200"/>
                  </a:lnTo>
                  <a:lnTo>
                    <a:pt x="1686" y="2209"/>
                  </a:lnTo>
                  <a:lnTo>
                    <a:pt x="1696" y="2217"/>
                  </a:lnTo>
                  <a:lnTo>
                    <a:pt x="1706" y="2225"/>
                  </a:lnTo>
                  <a:lnTo>
                    <a:pt x="1717" y="2231"/>
                  </a:lnTo>
                  <a:lnTo>
                    <a:pt x="1728" y="2237"/>
                  </a:lnTo>
                  <a:lnTo>
                    <a:pt x="1738" y="2242"/>
                  </a:lnTo>
                  <a:lnTo>
                    <a:pt x="1750" y="2248"/>
                  </a:lnTo>
                  <a:lnTo>
                    <a:pt x="1761" y="2252"/>
                  </a:lnTo>
                  <a:lnTo>
                    <a:pt x="1772" y="2257"/>
                  </a:lnTo>
                  <a:lnTo>
                    <a:pt x="1784" y="2260"/>
                  </a:lnTo>
                  <a:lnTo>
                    <a:pt x="1797" y="2262"/>
                  </a:lnTo>
                  <a:lnTo>
                    <a:pt x="1808" y="2264"/>
                  </a:lnTo>
                  <a:lnTo>
                    <a:pt x="1820" y="2267"/>
                  </a:lnTo>
                  <a:lnTo>
                    <a:pt x="1832" y="2268"/>
                  </a:lnTo>
                  <a:lnTo>
                    <a:pt x="1844" y="2268"/>
                  </a:lnTo>
                  <a:lnTo>
                    <a:pt x="1856" y="2268"/>
                  </a:lnTo>
                  <a:lnTo>
                    <a:pt x="1868" y="2267"/>
                  </a:lnTo>
                  <a:lnTo>
                    <a:pt x="1881" y="2266"/>
                  </a:lnTo>
                  <a:lnTo>
                    <a:pt x="1894" y="2263"/>
                  </a:lnTo>
                  <a:lnTo>
                    <a:pt x="1905" y="2261"/>
                  </a:lnTo>
                  <a:lnTo>
                    <a:pt x="1917" y="2258"/>
                  </a:lnTo>
                  <a:lnTo>
                    <a:pt x="1929" y="2254"/>
                  </a:lnTo>
                  <a:lnTo>
                    <a:pt x="1941" y="2250"/>
                  </a:lnTo>
                  <a:lnTo>
                    <a:pt x="1953" y="2246"/>
                  </a:lnTo>
                  <a:lnTo>
                    <a:pt x="1964" y="2240"/>
                  </a:lnTo>
                  <a:lnTo>
                    <a:pt x="1975" y="2234"/>
                  </a:lnTo>
                  <a:lnTo>
                    <a:pt x="1986" y="2227"/>
                  </a:lnTo>
                  <a:close/>
                  <a:moveTo>
                    <a:pt x="270" y="1508"/>
                  </a:moveTo>
                  <a:lnTo>
                    <a:pt x="296" y="1492"/>
                  </a:lnTo>
                  <a:lnTo>
                    <a:pt x="322" y="1478"/>
                  </a:lnTo>
                  <a:lnTo>
                    <a:pt x="350" y="1465"/>
                  </a:lnTo>
                  <a:lnTo>
                    <a:pt x="376" y="1454"/>
                  </a:lnTo>
                  <a:lnTo>
                    <a:pt x="404" y="1444"/>
                  </a:lnTo>
                  <a:lnTo>
                    <a:pt x="431" y="1436"/>
                  </a:lnTo>
                  <a:lnTo>
                    <a:pt x="460" y="1428"/>
                  </a:lnTo>
                  <a:lnTo>
                    <a:pt x="488" y="1423"/>
                  </a:lnTo>
                  <a:lnTo>
                    <a:pt x="516" y="1418"/>
                  </a:lnTo>
                  <a:lnTo>
                    <a:pt x="545" y="1416"/>
                  </a:lnTo>
                  <a:lnTo>
                    <a:pt x="574" y="1414"/>
                  </a:lnTo>
                  <a:lnTo>
                    <a:pt x="601" y="1414"/>
                  </a:lnTo>
                  <a:lnTo>
                    <a:pt x="630" y="1416"/>
                  </a:lnTo>
                  <a:lnTo>
                    <a:pt x="658" y="1418"/>
                  </a:lnTo>
                  <a:lnTo>
                    <a:pt x="686" y="1423"/>
                  </a:lnTo>
                  <a:lnTo>
                    <a:pt x="714" y="1427"/>
                  </a:lnTo>
                  <a:lnTo>
                    <a:pt x="741" y="1435"/>
                  </a:lnTo>
                  <a:lnTo>
                    <a:pt x="769" y="1443"/>
                  </a:lnTo>
                  <a:lnTo>
                    <a:pt x="795" y="1452"/>
                  </a:lnTo>
                  <a:lnTo>
                    <a:pt x="822" y="1463"/>
                  </a:lnTo>
                  <a:lnTo>
                    <a:pt x="847" y="1474"/>
                  </a:lnTo>
                  <a:lnTo>
                    <a:pt x="872" y="1487"/>
                  </a:lnTo>
                  <a:lnTo>
                    <a:pt x="897" y="1501"/>
                  </a:lnTo>
                  <a:lnTo>
                    <a:pt x="921" y="1517"/>
                  </a:lnTo>
                  <a:lnTo>
                    <a:pt x="944" y="1533"/>
                  </a:lnTo>
                  <a:lnTo>
                    <a:pt x="967" y="1552"/>
                  </a:lnTo>
                  <a:lnTo>
                    <a:pt x="988" y="1571"/>
                  </a:lnTo>
                  <a:lnTo>
                    <a:pt x="1009" y="1592"/>
                  </a:lnTo>
                  <a:lnTo>
                    <a:pt x="1030" y="1613"/>
                  </a:lnTo>
                  <a:lnTo>
                    <a:pt x="1049" y="1636"/>
                  </a:lnTo>
                  <a:lnTo>
                    <a:pt x="1066" y="1660"/>
                  </a:lnTo>
                  <a:lnTo>
                    <a:pt x="1084" y="1684"/>
                  </a:lnTo>
                  <a:lnTo>
                    <a:pt x="1100" y="1711"/>
                  </a:lnTo>
                  <a:lnTo>
                    <a:pt x="1114" y="1737"/>
                  </a:lnTo>
                  <a:lnTo>
                    <a:pt x="1126" y="1764"/>
                  </a:lnTo>
                  <a:lnTo>
                    <a:pt x="1138" y="1791"/>
                  </a:lnTo>
                  <a:lnTo>
                    <a:pt x="1148" y="1819"/>
                  </a:lnTo>
                  <a:lnTo>
                    <a:pt x="1156" y="1846"/>
                  </a:lnTo>
                  <a:lnTo>
                    <a:pt x="1164" y="1874"/>
                  </a:lnTo>
                  <a:lnTo>
                    <a:pt x="1169" y="1903"/>
                  </a:lnTo>
                  <a:lnTo>
                    <a:pt x="1173" y="1930"/>
                  </a:lnTo>
                  <a:lnTo>
                    <a:pt x="1176" y="1959"/>
                  </a:lnTo>
                  <a:lnTo>
                    <a:pt x="1177" y="1988"/>
                  </a:lnTo>
                  <a:lnTo>
                    <a:pt x="1177" y="2016"/>
                  </a:lnTo>
                  <a:lnTo>
                    <a:pt x="1176" y="2044"/>
                  </a:lnTo>
                  <a:lnTo>
                    <a:pt x="1173" y="2073"/>
                  </a:lnTo>
                  <a:lnTo>
                    <a:pt x="1169" y="2100"/>
                  </a:lnTo>
                  <a:lnTo>
                    <a:pt x="1164" y="2128"/>
                  </a:lnTo>
                  <a:lnTo>
                    <a:pt x="1157" y="2155"/>
                  </a:lnTo>
                  <a:lnTo>
                    <a:pt x="1149" y="2183"/>
                  </a:lnTo>
                  <a:lnTo>
                    <a:pt x="1140" y="2209"/>
                  </a:lnTo>
                  <a:lnTo>
                    <a:pt x="1129" y="2236"/>
                  </a:lnTo>
                  <a:lnTo>
                    <a:pt x="1118" y="2261"/>
                  </a:lnTo>
                  <a:lnTo>
                    <a:pt x="1105" y="2286"/>
                  </a:lnTo>
                  <a:lnTo>
                    <a:pt x="1091" y="2312"/>
                  </a:lnTo>
                  <a:lnTo>
                    <a:pt x="1075" y="2335"/>
                  </a:lnTo>
                  <a:lnTo>
                    <a:pt x="1058" y="2358"/>
                  </a:lnTo>
                  <a:lnTo>
                    <a:pt x="1040" y="2381"/>
                  </a:lnTo>
                  <a:lnTo>
                    <a:pt x="1021" y="2403"/>
                  </a:lnTo>
                  <a:lnTo>
                    <a:pt x="1000" y="2424"/>
                  </a:lnTo>
                  <a:lnTo>
                    <a:pt x="979" y="2444"/>
                  </a:lnTo>
                  <a:lnTo>
                    <a:pt x="956" y="2463"/>
                  </a:lnTo>
                  <a:lnTo>
                    <a:pt x="932" y="2482"/>
                  </a:lnTo>
                  <a:lnTo>
                    <a:pt x="908" y="2498"/>
                  </a:lnTo>
                  <a:lnTo>
                    <a:pt x="881" y="2514"/>
                  </a:lnTo>
                  <a:lnTo>
                    <a:pt x="855" y="2528"/>
                  </a:lnTo>
                  <a:lnTo>
                    <a:pt x="828" y="2541"/>
                  </a:lnTo>
                  <a:lnTo>
                    <a:pt x="801" y="2552"/>
                  </a:lnTo>
                  <a:lnTo>
                    <a:pt x="773" y="2562"/>
                  </a:lnTo>
                  <a:lnTo>
                    <a:pt x="746" y="2571"/>
                  </a:lnTo>
                  <a:lnTo>
                    <a:pt x="718" y="2578"/>
                  </a:lnTo>
                  <a:lnTo>
                    <a:pt x="689" y="2583"/>
                  </a:lnTo>
                  <a:lnTo>
                    <a:pt x="661" y="2588"/>
                  </a:lnTo>
                  <a:lnTo>
                    <a:pt x="633" y="2591"/>
                  </a:lnTo>
                  <a:lnTo>
                    <a:pt x="604" y="2592"/>
                  </a:lnTo>
                  <a:lnTo>
                    <a:pt x="576" y="2592"/>
                  </a:lnTo>
                  <a:lnTo>
                    <a:pt x="548" y="2591"/>
                  </a:lnTo>
                  <a:lnTo>
                    <a:pt x="519" y="2588"/>
                  </a:lnTo>
                  <a:lnTo>
                    <a:pt x="492" y="2584"/>
                  </a:lnTo>
                  <a:lnTo>
                    <a:pt x="464" y="2579"/>
                  </a:lnTo>
                  <a:lnTo>
                    <a:pt x="437" y="2572"/>
                  </a:lnTo>
                  <a:lnTo>
                    <a:pt x="409" y="2563"/>
                  </a:lnTo>
                  <a:lnTo>
                    <a:pt x="383" y="2554"/>
                  </a:lnTo>
                  <a:lnTo>
                    <a:pt x="356" y="2545"/>
                  </a:lnTo>
                  <a:lnTo>
                    <a:pt x="331" y="2532"/>
                  </a:lnTo>
                  <a:lnTo>
                    <a:pt x="306" y="2519"/>
                  </a:lnTo>
                  <a:lnTo>
                    <a:pt x="280" y="2505"/>
                  </a:lnTo>
                  <a:lnTo>
                    <a:pt x="257" y="2489"/>
                  </a:lnTo>
                  <a:lnTo>
                    <a:pt x="233" y="2473"/>
                  </a:lnTo>
                  <a:lnTo>
                    <a:pt x="211" y="2454"/>
                  </a:lnTo>
                  <a:lnTo>
                    <a:pt x="189" y="2435"/>
                  </a:lnTo>
                  <a:lnTo>
                    <a:pt x="168" y="2414"/>
                  </a:lnTo>
                  <a:lnTo>
                    <a:pt x="148" y="2393"/>
                  </a:lnTo>
                  <a:lnTo>
                    <a:pt x="129" y="2370"/>
                  </a:lnTo>
                  <a:lnTo>
                    <a:pt x="110" y="2347"/>
                  </a:lnTo>
                  <a:lnTo>
                    <a:pt x="94" y="2322"/>
                  </a:lnTo>
                  <a:lnTo>
                    <a:pt x="78" y="2295"/>
                  </a:lnTo>
                  <a:lnTo>
                    <a:pt x="64" y="2269"/>
                  </a:lnTo>
                  <a:lnTo>
                    <a:pt x="51" y="2242"/>
                  </a:lnTo>
                  <a:lnTo>
                    <a:pt x="40" y="2216"/>
                  </a:lnTo>
                  <a:lnTo>
                    <a:pt x="30" y="2188"/>
                  </a:lnTo>
                  <a:lnTo>
                    <a:pt x="21" y="2160"/>
                  </a:lnTo>
                  <a:lnTo>
                    <a:pt x="14" y="2132"/>
                  </a:lnTo>
                  <a:lnTo>
                    <a:pt x="9" y="2103"/>
                  </a:lnTo>
                  <a:lnTo>
                    <a:pt x="4" y="2076"/>
                  </a:lnTo>
                  <a:lnTo>
                    <a:pt x="1" y="2047"/>
                  </a:lnTo>
                  <a:lnTo>
                    <a:pt x="0" y="2018"/>
                  </a:lnTo>
                  <a:lnTo>
                    <a:pt x="0" y="1991"/>
                  </a:lnTo>
                  <a:lnTo>
                    <a:pt x="1" y="1962"/>
                  </a:lnTo>
                  <a:lnTo>
                    <a:pt x="4" y="1934"/>
                  </a:lnTo>
                  <a:lnTo>
                    <a:pt x="8" y="1906"/>
                  </a:lnTo>
                  <a:lnTo>
                    <a:pt x="13" y="1878"/>
                  </a:lnTo>
                  <a:lnTo>
                    <a:pt x="20" y="1851"/>
                  </a:lnTo>
                  <a:lnTo>
                    <a:pt x="28" y="1823"/>
                  </a:lnTo>
                  <a:lnTo>
                    <a:pt x="38" y="1797"/>
                  </a:lnTo>
                  <a:lnTo>
                    <a:pt x="48" y="1770"/>
                  </a:lnTo>
                  <a:lnTo>
                    <a:pt x="60" y="1745"/>
                  </a:lnTo>
                  <a:lnTo>
                    <a:pt x="73" y="1720"/>
                  </a:lnTo>
                  <a:lnTo>
                    <a:pt x="87" y="1695"/>
                  </a:lnTo>
                  <a:lnTo>
                    <a:pt x="103" y="1671"/>
                  </a:lnTo>
                  <a:lnTo>
                    <a:pt x="119" y="1648"/>
                  </a:lnTo>
                  <a:lnTo>
                    <a:pt x="137" y="1625"/>
                  </a:lnTo>
                  <a:lnTo>
                    <a:pt x="157" y="1604"/>
                  </a:lnTo>
                  <a:lnTo>
                    <a:pt x="177" y="1583"/>
                  </a:lnTo>
                  <a:lnTo>
                    <a:pt x="199" y="1562"/>
                  </a:lnTo>
                  <a:lnTo>
                    <a:pt x="222" y="1543"/>
                  </a:lnTo>
                  <a:lnTo>
                    <a:pt x="245" y="1525"/>
                  </a:lnTo>
                  <a:lnTo>
                    <a:pt x="270" y="1508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18" name="Freeform 9"/>
            <p:cNvSpPr>
              <a:spLocks noEditPoints="1"/>
            </p:cNvSpPr>
            <p:nvPr/>
          </p:nvSpPr>
          <p:spPr bwMode="auto">
            <a:xfrm>
              <a:off x="4572022" y="1184579"/>
              <a:ext cx="391753" cy="215662"/>
            </a:xfrm>
            <a:custGeom>
              <a:avLst/>
              <a:gdLst>
                <a:gd name="T0" fmla="*/ 2147483646 w 3562"/>
                <a:gd name="T1" fmla="*/ 2147483646 h 1963"/>
                <a:gd name="T2" fmla="*/ 2147483646 w 3562"/>
                <a:gd name="T3" fmla="*/ 2147483646 h 1963"/>
                <a:gd name="T4" fmla="*/ 2147483646 w 3562"/>
                <a:gd name="T5" fmla="*/ 2147483646 h 1963"/>
                <a:gd name="T6" fmla="*/ 2147483646 w 3562"/>
                <a:gd name="T7" fmla="*/ 2147483646 h 1963"/>
                <a:gd name="T8" fmla="*/ 2147483646 w 3562"/>
                <a:gd name="T9" fmla="*/ 2147483646 h 1963"/>
                <a:gd name="T10" fmla="*/ 2147483646 w 3562"/>
                <a:gd name="T11" fmla="*/ 2147483646 h 1963"/>
                <a:gd name="T12" fmla="*/ 2147483646 w 3562"/>
                <a:gd name="T13" fmla="*/ 2147483646 h 1963"/>
                <a:gd name="T14" fmla="*/ 2147483646 w 3562"/>
                <a:gd name="T15" fmla="*/ 2147483646 h 1963"/>
                <a:gd name="T16" fmla="*/ 2147483646 w 3562"/>
                <a:gd name="T17" fmla="*/ 2147483646 h 1963"/>
                <a:gd name="T18" fmla="*/ 2147483646 w 3562"/>
                <a:gd name="T19" fmla="*/ 2147483646 h 1963"/>
                <a:gd name="T20" fmla="*/ 2147483646 w 3562"/>
                <a:gd name="T21" fmla="*/ 2147483646 h 1963"/>
                <a:gd name="T22" fmla="*/ 2147483646 w 3562"/>
                <a:gd name="T23" fmla="*/ 2147483646 h 1963"/>
                <a:gd name="T24" fmla="*/ 2147483646 w 3562"/>
                <a:gd name="T25" fmla="*/ 2147483646 h 1963"/>
                <a:gd name="T26" fmla="*/ 2147483646 w 3562"/>
                <a:gd name="T27" fmla="*/ 2147483646 h 1963"/>
                <a:gd name="T28" fmla="*/ 2147483646 w 3562"/>
                <a:gd name="T29" fmla="*/ 2147483646 h 1963"/>
                <a:gd name="T30" fmla="*/ 2147483646 w 3562"/>
                <a:gd name="T31" fmla="*/ 2147483646 h 1963"/>
                <a:gd name="T32" fmla="*/ 2147483646 w 3562"/>
                <a:gd name="T33" fmla="*/ 2147483646 h 1963"/>
                <a:gd name="T34" fmla="*/ 2147483646 w 3562"/>
                <a:gd name="T35" fmla="*/ 2147483646 h 1963"/>
                <a:gd name="T36" fmla="*/ 2147483646 w 3562"/>
                <a:gd name="T37" fmla="*/ 2147483646 h 1963"/>
                <a:gd name="T38" fmla="*/ 2147483646 w 3562"/>
                <a:gd name="T39" fmla="*/ 2147483646 h 1963"/>
                <a:gd name="T40" fmla="*/ 2147483646 w 3562"/>
                <a:gd name="T41" fmla="*/ 1747733527 h 1963"/>
                <a:gd name="T42" fmla="*/ 2147483646 w 3562"/>
                <a:gd name="T43" fmla="*/ 0 h 1963"/>
                <a:gd name="T44" fmla="*/ 2147483646 w 3562"/>
                <a:gd name="T45" fmla="*/ 2147483646 h 1963"/>
                <a:gd name="T46" fmla="*/ 2147483646 w 3562"/>
                <a:gd name="T47" fmla="*/ 2147483646 h 1963"/>
                <a:gd name="T48" fmla="*/ 2147483646 w 3562"/>
                <a:gd name="T49" fmla="*/ 2147483646 h 1963"/>
                <a:gd name="T50" fmla="*/ 2147483646 w 3562"/>
                <a:gd name="T51" fmla="*/ 2147483646 h 1963"/>
                <a:gd name="T52" fmla="*/ 2147483646 w 3562"/>
                <a:gd name="T53" fmla="*/ 2147483646 h 1963"/>
                <a:gd name="T54" fmla="*/ 2147483646 w 3562"/>
                <a:gd name="T55" fmla="*/ 2147483646 h 1963"/>
                <a:gd name="T56" fmla="*/ 2147483646 w 3562"/>
                <a:gd name="T57" fmla="*/ 2147483646 h 1963"/>
                <a:gd name="T58" fmla="*/ 2147483646 w 3562"/>
                <a:gd name="T59" fmla="*/ 2147483646 h 1963"/>
                <a:gd name="T60" fmla="*/ 2147483646 w 3562"/>
                <a:gd name="T61" fmla="*/ 2147483646 h 1963"/>
                <a:gd name="T62" fmla="*/ 2147483646 w 3562"/>
                <a:gd name="T63" fmla="*/ 2147483646 h 1963"/>
                <a:gd name="T64" fmla="*/ 2147483646 w 3562"/>
                <a:gd name="T65" fmla="*/ 2147483646 h 1963"/>
                <a:gd name="T66" fmla="*/ 2147483646 w 3562"/>
                <a:gd name="T67" fmla="*/ 2147483646 h 1963"/>
                <a:gd name="T68" fmla="*/ 2147483646 w 3562"/>
                <a:gd name="T69" fmla="*/ 2147483646 h 1963"/>
                <a:gd name="T70" fmla="*/ 2147483646 w 3562"/>
                <a:gd name="T71" fmla="*/ 2147483646 h 1963"/>
                <a:gd name="T72" fmla="*/ 2147483646 w 3562"/>
                <a:gd name="T73" fmla="*/ 2147483646 h 1963"/>
                <a:gd name="T74" fmla="*/ 2147483646 w 3562"/>
                <a:gd name="T75" fmla="*/ 2147483646 h 1963"/>
                <a:gd name="T76" fmla="*/ 2147483646 w 3562"/>
                <a:gd name="T77" fmla="*/ 2147483646 h 1963"/>
                <a:gd name="T78" fmla="*/ 2147483646 w 3562"/>
                <a:gd name="T79" fmla="*/ 2147483646 h 1963"/>
                <a:gd name="T80" fmla="*/ 2147483646 w 3562"/>
                <a:gd name="T81" fmla="*/ 2147483646 h 1963"/>
                <a:gd name="T82" fmla="*/ 2147483646 w 3562"/>
                <a:gd name="T83" fmla="*/ 2147483646 h 1963"/>
                <a:gd name="T84" fmla="*/ 2147483646 w 3562"/>
                <a:gd name="T85" fmla="*/ 2147483646 h 1963"/>
                <a:gd name="T86" fmla="*/ 2147483646 w 3562"/>
                <a:gd name="T87" fmla="*/ 2147483646 h 1963"/>
                <a:gd name="T88" fmla="*/ 2147483646 w 3562"/>
                <a:gd name="T89" fmla="*/ 2147483646 h 1963"/>
                <a:gd name="T90" fmla="*/ 2147483646 w 3562"/>
                <a:gd name="T91" fmla="*/ 2147483646 h 1963"/>
                <a:gd name="T92" fmla="*/ 2147483646 w 3562"/>
                <a:gd name="T93" fmla="*/ 2147483646 h 1963"/>
                <a:gd name="T94" fmla="*/ 2147483646 w 3562"/>
                <a:gd name="T95" fmla="*/ 2147483646 h 1963"/>
                <a:gd name="T96" fmla="*/ 2147483646 w 3562"/>
                <a:gd name="T97" fmla="*/ 2147483646 h 1963"/>
                <a:gd name="T98" fmla="*/ 146335693 w 3562"/>
                <a:gd name="T99" fmla="*/ 2147483646 h 1963"/>
                <a:gd name="T100" fmla="*/ 2147483646 w 3562"/>
                <a:gd name="T101" fmla="*/ 2147483646 h 1963"/>
                <a:gd name="T102" fmla="*/ 2147483646 w 3562"/>
                <a:gd name="T103" fmla="*/ 2147483646 h 1963"/>
                <a:gd name="T104" fmla="*/ 2147483646 w 3562"/>
                <a:gd name="T105" fmla="*/ 2147483646 h 1963"/>
                <a:gd name="T106" fmla="*/ 2147483646 w 3562"/>
                <a:gd name="T107" fmla="*/ 2147483646 h 1963"/>
                <a:gd name="T108" fmla="*/ 2147483646 w 3562"/>
                <a:gd name="T109" fmla="*/ 2147483646 h 196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62" h="1963">
                  <a:moveTo>
                    <a:pt x="1773" y="1960"/>
                  </a:moveTo>
                  <a:lnTo>
                    <a:pt x="2339" y="1873"/>
                  </a:lnTo>
                  <a:lnTo>
                    <a:pt x="2351" y="1871"/>
                  </a:lnTo>
                  <a:lnTo>
                    <a:pt x="2364" y="1869"/>
                  </a:lnTo>
                  <a:lnTo>
                    <a:pt x="2376" y="1865"/>
                  </a:lnTo>
                  <a:lnTo>
                    <a:pt x="2389" y="1861"/>
                  </a:lnTo>
                  <a:lnTo>
                    <a:pt x="2400" y="1857"/>
                  </a:lnTo>
                  <a:lnTo>
                    <a:pt x="2411" y="1851"/>
                  </a:lnTo>
                  <a:lnTo>
                    <a:pt x="2422" y="1846"/>
                  </a:lnTo>
                  <a:lnTo>
                    <a:pt x="2433" y="1839"/>
                  </a:lnTo>
                  <a:lnTo>
                    <a:pt x="2444" y="1833"/>
                  </a:lnTo>
                  <a:lnTo>
                    <a:pt x="2454" y="1825"/>
                  </a:lnTo>
                  <a:lnTo>
                    <a:pt x="2462" y="1817"/>
                  </a:lnTo>
                  <a:lnTo>
                    <a:pt x="2472" y="1810"/>
                  </a:lnTo>
                  <a:lnTo>
                    <a:pt x="2481" y="1801"/>
                  </a:lnTo>
                  <a:lnTo>
                    <a:pt x="2489" y="1792"/>
                  </a:lnTo>
                  <a:lnTo>
                    <a:pt x="2497" y="1783"/>
                  </a:lnTo>
                  <a:lnTo>
                    <a:pt x="2504" y="1773"/>
                  </a:lnTo>
                  <a:lnTo>
                    <a:pt x="2511" y="1763"/>
                  </a:lnTo>
                  <a:lnTo>
                    <a:pt x="2518" y="1753"/>
                  </a:lnTo>
                  <a:lnTo>
                    <a:pt x="2524" y="1742"/>
                  </a:lnTo>
                  <a:lnTo>
                    <a:pt x="2530" y="1731"/>
                  </a:lnTo>
                  <a:lnTo>
                    <a:pt x="2534" y="1720"/>
                  </a:lnTo>
                  <a:lnTo>
                    <a:pt x="2539" y="1708"/>
                  </a:lnTo>
                  <a:lnTo>
                    <a:pt x="2543" y="1697"/>
                  </a:lnTo>
                  <a:lnTo>
                    <a:pt x="2546" y="1685"/>
                  </a:lnTo>
                  <a:lnTo>
                    <a:pt x="2549" y="1673"/>
                  </a:lnTo>
                  <a:lnTo>
                    <a:pt x="2551" y="1661"/>
                  </a:lnTo>
                  <a:lnTo>
                    <a:pt x="2553" y="1648"/>
                  </a:lnTo>
                  <a:lnTo>
                    <a:pt x="2554" y="1635"/>
                  </a:lnTo>
                  <a:lnTo>
                    <a:pt x="2554" y="1623"/>
                  </a:lnTo>
                  <a:lnTo>
                    <a:pt x="2554" y="1610"/>
                  </a:lnTo>
                  <a:lnTo>
                    <a:pt x="2553" y="1598"/>
                  </a:lnTo>
                  <a:lnTo>
                    <a:pt x="2551" y="1585"/>
                  </a:lnTo>
                  <a:lnTo>
                    <a:pt x="2536" y="1487"/>
                  </a:lnTo>
                  <a:lnTo>
                    <a:pt x="3347" y="1364"/>
                  </a:lnTo>
                  <a:lnTo>
                    <a:pt x="3359" y="1362"/>
                  </a:lnTo>
                  <a:lnTo>
                    <a:pt x="3372" y="1360"/>
                  </a:lnTo>
                  <a:lnTo>
                    <a:pt x="3384" y="1356"/>
                  </a:lnTo>
                  <a:lnTo>
                    <a:pt x="3397" y="1352"/>
                  </a:lnTo>
                  <a:lnTo>
                    <a:pt x="3408" y="1347"/>
                  </a:lnTo>
                  <a:lnTo>
                    <a:pt x="3420" y="1342"/>
                  </a:lnTo>
                  <a:lnTo>
                    <a:pt x="3431" y="1336"/>
                  </a:lnTo>
                  <a:lnTo>
                    <a:pt x="3441" y="1330"/>
                  </a:lnTo>
                  <a:lnTo>
                    <a:pt x="3452" y="1323"/>
                  </a:lnTo>
                  <a:lnTo>
                    <a:pt x="3462" y="1315"/>
                  </a:lnTo>
                  <a:lnTo>
                    <a:pt x="3470" y="1308"/>
                  </a:lnTo>
                  <a:lnTo>
                    <a:pt x="3480" y="1300"/>
                  </a:lnTo>
                  <a:lnTo>
                    <a:pt x="3489" y="1291"/>
                  </a:lnTo>
                  <a:lnTo>
                    <a:pt x="3497" y="1282"/>
                  </a:lnTo>
                  <a:lnTo>
                    <a:pt x="3505" y="1274"/>
                  </a:lnTo>
                  <a:lnTo>
                    <a:pt x="3512" y="1264"/>
                  </a:lnTo>
                  <a:lnTo>
                    <a:pt x="3520" y="1254"/>
                  </a:lnTo>
                  <a:lnTo>
                    <a:pt x="3527" y="1244"/>
                  </a:lnTo>
                  <a:lnTo>
                    <a:pt x="3532" y="1233"/>
                  </a:lnTo>
                  <a:lnTo>
                    <a:pt x="3538" y="1222"/>
                  </a:lnTo>
                  <a:lnTo>
                    <a:pt x="3543" y="1211"/>
                  </a:lnTo>
                  <a:lnTo>
                    <a:pt x="3548" y="1200"/>
                  </a:lnTo>
                  <a:lnTo>
                    <a:pt x="3551" y="1187"/>
                  </a:lnTo>
                  <a:lnTo>
                    <a:pt x="3554" y="1175"/>
                  </a:lnTo>
                  <a:lnTo>
                    <a:pt x="3558" y="1163"/>
                  </a:lnTo>
                  <a:lnTo>
                    <a:pt x="3560" y="1151"/>
                  </a:lnTo>
                  <a:lnTo>
                    <a:pt x="3561" y="1139"/>
                  </a:lnTo>
                  <a:lnTo>
                    <a:pt x="3562" y="1127"/>
                  </a:lnTo>
                  <a:lnTo>
                    <a:pt x="3562" y="1114"/>
                  </a:lnTo>
                  <a:lnTo>
                    <a:pt x="3562" y="1100"/>
                  </a:lnTo>
                  <a:lnTo>
                    <a:pt x="3561" y="1088"/>
                  </a:lnTo>
                  <a:lnTo>
                    <a:pt x="3560" y="1075"/>
                  </a:lnTo>
                  <a:lnTo>
                    <a:pt x="3456" y="401"/>
                  </a:lnTo>
                  <a:lnTo>
                    <a:pt x="3454" y="388"/>
                  </a:lnTo>
                  <a:lnTo>
                    <a:pt x="3452" y="376"/>
                  </a:lnTo>
                  <a:lnTo>
                    <a:pt x="3447" y="364"/>
                  </a:lnTo>
                  <a:lnTo>
                    <a:pt x="3444" y="352"/>
                  </a:lnTo>
                  <a:lnTo>
                    <a:pt x="3440" y="339"/>
                  </a:lnTo>
                  <a:lnTo>
                    <a:pt x="3434" y="328"/>
                  </a:lnTo>
                  <a:lnTo>
                    <a:pt x="3429" y="317"/>
                  </a:lnTo>
                  <a:lnTo>
                    <a:pt x="3422" y="306"/>
                  </a:lnTo>
                  <a:lnTo>
                    <a:pt x="3415" y="296"/>
                  </a:lnTo>
                  <a:lnTo>
                    <a:pt x="3408" y="286"/>
                  </a:lnTo>
                  <a:lnTo>
                    <a:pt x="3400" y="277"/>
                  </a:lnTo>
                  <a:lnTo>
                    <a:pt x="3392" y="268"/>
                  </a:lnTo>
                  <a:lnTo>
                    <a:pt x="3383" y="259"/>
                  </a:lnTo>
                  <a:lnTo>
                    <a:pt x="3374" y="250"/>
                  </a:lnTo>
                  <a:lnTo>
                    <a:pt x="3366" y="242"/>
                  </a:lnTo>
                  <a:lnTo>
                    <a:pt x="3356" y="235"/>
                  </a:lnTo>
                  <a:lnTo>
                    <a:pt x="3346" y="228"/>
                  </a:lnTo>
                  <a:lnTo>
                    <a:pt x="3336" y="221"/>
                  </a:lnTo>
                  <a:lnTo>
                    <a:pt x="3325" y="215"/>
                  </a:lnTo>
                  <a:lnTo>
                    <a:pt x="3314" y="209"/>
                  </a:lnTo>
                  <a:lnTo>
                    <a:pt x="3303" y="205"/>
                  </a:lnTo>
                  <a:lnTo>
                    <a:pt x="3291" y="200"/>
                  </a:lnTo>
                  <a:lnTo>
                    <a:pt x="3280" y="196"/>
                  </a:lnTo>
                  <a:lnTo>
                    <a:pt x="3268" y="193"/>
                  </a:lnTo>
                  <a:lnTo>
                    <a:pt x="3255" y="190"/>
                  </a:lnTo>
                  <a:lnTo>
                    <a:pt x="3243" y="188"/>
                  </a:lnTo>
                  <a:lnTo>
                    <a:pt x="3231" y="186"/>
                  </a:lnTo>
                  <a:lnTo>
                    <a:pt x="3218" y="186"/>
                  </a:lnTo>
                  <a:lnTo>
                    <a:pt x="3206" y="185"/>
                  </a:lnTo>
                  <a:lnTo>
                    <a:pt x="3193" y="185"/>
                  </a:lnTo>
                  <a:lnTo>
                    <a:pt x="3180" y="186"/>
                  </a:lnTo>
                  <a:lnTo>
                    <a:pt x="3167" y="188"/>
                  </a:lnTo>
                  <a:lnTo>
                    <a:pt x="2353" y="312"/>
                  </a:lnTo>
                  <a:lnTo>
                    <a:pt x="2338" y="216"/>
                  </a:lnTo>
                  <a:lnTo>
                    <a:pt x="2336" y="204"/>
                  </a:lnTo>
                  <a:lnTo>
                    <a:pt x="2333" y="190"/>
                  </a:lnTo>
                  <a:lnTo>
                    <a:pt x="2329" y="178"/>
                  </a:lnTo>
                  <a:lnTo>
                    <a:pt x="2326" y="166"/>
                  </a:lnTo>
                  <a:lnTo>
                    <a:pt x="2320" y="154"/>
                  </a:lnTo>
                  <a:lnTo>
                    <a:pt x="2316" y="143"/>
                  </a:lnTo>
                  <a:lnTo>
                    <a:pt x="2310" y="132"/>
                  </a:lnTo>
                  <a:lnTo>
                    <a:pt x="2304" y="121"/>
                  </a:lnTo>
                  <a:lnTo>
                    <a:pt x="2297" y="111"/>
                  </a:lnTo>
                  <a:lnTo>
                    <a:pt x="2289" y="101"/>
                  </a:lnTo>
                  <a:lnTo>
                    <a:pt x="2282" y="91"/>
                  </a:lnTo>
                  <a:lnTo>
                    <a:pt x="2274" y="82"/>
                  </a:lnTo>
                  <a:lnTo>
                    <a:pt x="2265" y="74"/>
                  </a:lnTo>
                  <a:lnTo>
                    <a:pt x="2256" y="65"/>
                  </a:lnTo>
                  <a:lnTo>
                    <a:pt x="2247" y="57"/>
                  </a:lnTo>
                  <a:lnTo>
                    <a:pt x="2238" y="49"/>
                  </a:lnTo>
                  <a:lnTo>
                    <a:pt x="2228" y="43"/>
                  </a:lnTo>
                  <a:lnTo>
                    <a:pt x="2217" y="36"/>
                  </a:lnTo>
                  <a:lnTo>
                    <a:pt x="2207" y="31"/>
                  </a:lnTo>
                  <a:lnTo>
                    <a:pt x="2196" y="25"/>
                  </a:lnTo>
                  <a:lnTo>
                    <a:pt x="2185" y="20"/>
                  </a:lnTo>
                  <a:lnTo>
                    <a:pt x="2172" y="15"/>
                  </a:lnTo>
                  <a:lnTo>
                    <a:pt x="2161" y="12"/>
                  </a:lnTo>
                  <a:lnTo>
                    <a:pt x="2149" y="9"/>
                  </a:lnTo>
                  <a:lnTo>
                    <a:pt x="2137" y="5"/>
                  </a:lnTo>
                  <a:lnTo>
                    <a:pt x="2125" y="3"/>
                  </a:lnTo>
                  <a:lnTo>
                    <a:pt x="2113" y="2"/>
                  </a:lnTo>
                  <a:lnTo>
                    <a:pt x="2100" y="1"/>
                  </a:lnTo>
                  <a:lnTo>
                    <a:pt x="2088" y="0"/>
                  </a:lnTo>
                  <a:lnTo>
                    <a:pt x="2074" y="1"/>
                  </a:lnTo>
                  <a:lnTo>
                    <a:pt x="2062" y="2"/>
                  </a:lnTo>
                  <a:lnTo>
                    <a:pt x="2049" y="3"/>
                  </a:lnTo>
                  <a:lnTo>
                    <a:pt x="1488" y="89"/>
                  </a:lnTo>
                  <a:lnTo>
                    <a:pt x="1476" y="91"/>
                  </a:lnTo>
                  <a:lnTo>
                    <a:pt x="1462" y="93"/>
                  </a:lnTo>
                  <a:lnTo>
                    <a:pt x="1450" y="98"/>
                  </a:lnTo>
                  <a:lnTo>
                    <a:pt x="1438" y="101"/>
                  </a:lnTo>
                  <a:lnTo>
                    <a:pt x="1427" y="106"/>
                  </a:lnTo>
                  <a:lnTo>
                    <a:pt x="1415" y="111"/>
                  </a:lnTo>
                  <a:lnTo>
                    <a:pt x="1404" y="117"/>
                  </a:lnTo>
                  <a:lnTo>
                    <a:pt x="1394" y="123"/>
                  </a:lnTo>
                  <a:lnTo>
                    <a:pt x="1383" y="130"/>
                  </a:lnTo>
                  <a:lnTo>
                    <a:pt x="1373" y="138"/>
                  </a:lnTo>
                  <a:lnTo>
                    <a:pt x="1364" y="145"/>
                  </a:lnTo>
                  <a:lnTo>
                    <a:pt x="1354" y="153"/>
                  </a:lnTo>
                  <a:lnTo>
                    <a:pt x="1345" y="162"/>
                  </a:lnTo>
                  <a:lnTo>
                    <a:pt x="1338" y="171"/>
                  </a:lnTo>
                  <a:lnTo>
                    <a:pt x="1329" y="179"/>
                  </a:lnTo>
                  <a:lnTo>
                    <a:pt x="1322" y="189"/>
                  </a:lnTo>
                  <a:lnTo>
                    <a:pt x="1315" y="199"/>
                  </a:lnTo>
                  <a:lnTo>
                    <a:pt x="1308" y="210"/>
                  </a:lnTo>
                  <a:lnTo>
                    <a:pt x="1302" y="220"/>
                  </a:lnTo>
                  <a:lnTo>
                    <a:pt x="1297" y="231"/>
                  </a:lnTo>
                  <a:lnTo>
                    <a:pt x="1291" y="242"/>
                  </a:lnTo>
                  <a:lnTo>
                    <a:pt x="1287" y="254"/>
                  </a:lnTo>
                  <a:lnTo>
                    <a:pt x="1284" y="265"/>
                  </a:lnTo>
                  <a:lnTo>
                    <a:pt x="1280" y="278"/>
                  </a:lnTo>
                  <a:lnTo>
                    <a:pt x="1277" y="290"/>
                  </a:lnTo>
                  <a:lnTo>
                    <a:pt x="1275" y="302"/>
                  </a:lnTo>
                  <a:lnTo>
                    <a:pt x="1274" y="314"/>
                  </a:lnTo>
                  <a:lnTo>
                    <a:pt x="1273" y="327"/>
                  </a:lnTo>
                  <a:lnTo>
                    <a:pt x="1273" y="339"/>
                  </a:lnTo>
                  <a:lnTo>
                    <a:pt x="1273" y="353"/>
                  </a:lnTo>
                  <a:lnTo>
                    <a:pt x="1274" y="365"/>
                  </a:lnTo>
                  <a:lnTo>
                    <a:pt x="1275" y="378"/>
                  </a:lnTo>
                  <a:lnTo>
                    <a:pt x="1484" y="1748"/>
                  </a:lnTo>
                  <a:lnTo>
                    <a:pt x="1487" y="1761"/>
                  </a:lnTo>
                  <a:lnTo>
                    <a:pt x="1490" y="1773"/>
                  </a:lnTo>
                  <a:lnTo>
                    <a:pt x="1493" y="1786"/>
                  </a:lnTo>
                  <a:lnTo>
                    <a:pt x="1498" y="1798"/>
                  </a:lnTo>
                  <a:lnTo>
                    <a:pt x="1502" y="1811"/>
                  </a:lnTo>
                  <a:lnTo>
                    <a:pt x="1507" y="1822"/>
                  </a:lnTo>
                  <a:lnTo>
                    <a:pt x="1513" y="1833"/>
                  </a:lnTo>
                  <a:lnTo>
                    <a:pt x="1519" y="1844"/>
                  </a:lnTo>
                  <a:lnTo>
                    <a:pt x="1526" y="1854"/>
                  </a:lnTo>
                  <a:lnTo>
                    <a:pt x="1533" y="1864"/>
                  </a:lnTo>
                  <a:lnTo>
                    <a:pt x="1541" y="1873"/>
                  </a:lnTo>
                  <a:lnTo>
                    <a:pt x="1548" y="1882"/>
                  </a:lnTo>
                  <a:lnTo>
                    <a:pt x="1557" y="1891"/>
                  </a:lnTo>
                  <a:lnTo>
                    <a:pt x="1566" y="1900"/>
                  </a:lnTo>
                  <a:lnTo>
                    <a:pt x="1576" y="1908"/>
                  </a:lnTo>
                  <a:lnTo>
                    <a:pt x="1585" y="1915"/>
                  </a:lnTo>
                  <a:lnTo>
                    <a:pt x="1595" y="1922"/>
                  </a:lnTo>
                  <a:lnTo>
                    <a:pt x="1606" y="1929"/>
                  </a:lnTo>
                  <a:lnTo>
                    <a:pt x="1616" y="1934"/>
                  </a:lnTo>
                  <a:lnTo>
                    <a:pt x="1627" y="1940"/>
                  </a:lnTo>
                  <a:lnTo>
                    <a:pt x="1638" y="1944"/>
                  </a:lnTo>
                  <a:lnTo>
                    <a:pt x="1650" y="1948"/>
                  </a:lnTo>
                  <a:lnTo>
                    <a:pt x="1661" y="1953"/>
                  </a:lnTo>
                  <a:lnTo>
                    <a:pt x="1673" y="1956"/>
                  </a:lnTo>
                  <a:lnTo>
                    <a:pt x="1685" y="1958"/>
                  </a:lnTo>
                  <a:lnTo>
                    <a:pt x="1697" y="1961"/>
                  </a:lnTo>
                  <a:lnTo>
                    <a:pt x="1709" y="1962"/>
                  </a:lnTo>
                  <a:lnTo>
                    <a:pt x="1723" y="1963"/>
                  </a:lnTo>
                  <a:lnTo>
                    <a:pt x="1735" y="1963"/>
                  </a:lnTo>
                  <a:lnTo>
                    <a:pt x="1748" y="1963"/>
                  </a:lnTo>
                  <a:lnTo>
                    <a:pt x="1761" y="1962"/>
                  </a:lnTo>
                  <a:lnTo>
                    <a:pt x="1773" y="1960"/>
                  </a:lnTo>
                  <a:close/>
                  <a:moveTo>
                    <a:pt x="500" y="604"/>
                  </a:moveTo>
                  <a:lnTo>
                    <a:pt x="530" y="600"/>
                  </a:lnTo>
                  <a:lnTo>
                    <a:pt x="560" y="597"/>
                  </a:lnTo>
                  <a:lnTo>
                    <a:pt x="590" y="596"/>
                  </a:lnTo>
                  <a:lnTo>
                    <a:pt x="619" y="597"/>
                  </a:lnTo>
                  <a:lnTo>
                    <a:pt x="648" y="600"/>
                  </a:lnTo>
                  <a:lnTo>
                    <a:pt x="677" y="603"/>
                  </a:lnTo>
                  <a:lnTo>
                    <a:pt x="706" y="608"/>
                  </a:lnTo>
                  <a:lnTo>
                    <a:pt x="733" y="615"/>
                  </a:lnTo>
                  <a:lnTo>
                    <a:pt x="761" y="623"/>
                  </a:lnTo>
                  <a:lnTo>
                    <a:pt x="788" y="632"/>
                  </a:lnTo>
                  <a:lnTo>
                    <a:pt x="815" y="642"/>
                  </a:lnTo>
                  <a:lnTo>
                    <a:pt x="840" y="654"/>
                  </a:lnTo>
                  <a:lnTo>
                    <a:pt x="866" y="666"/>
                  </a:lnTo>
                  <a:lnTo>
                    <a:pt x="890" y="680"/>
                  </a:lnTo>
                  <a:lnTo>
                    <a:pt x="914" y="695"/>
                  </a:lnTo>
                  <a:lnTo>
                    <a:pt x="937" y="711"/>
                  </a:lnTo>
                  <a:lnTo>
                    <a:pt x="959" y="729"/>
                  </a:lnTo>
                  <a:lnTo>
                    <a:pt x="981" y="746"/>
                  </a:lnTo>
                  <a:lnTo>
                    <a:pt x="1002" y="766"/>
                  </a:lnTo>
                  <a:lnTo>
                    <a:pt x="1021" y="786"/>
                  </a:lnTo>
                  <a:lnTo>
                    <a:pt x="1040" y="808"/>
                  </a:lnTo>
                  <a:lnTo>
                    <a:pt x="1058" y="830"/>
                  </a:lnTo>
                  <a:lnTo>
                    <a:pt x="1075" y="853"/>
                  </a:lnTo>
                  <a:lnTo>
                    <a:pt x="1091" y="878"/>
                  </a:lnTo>
                  <a:lnTo>
                    <a:pt x="1105" y="902"/>
                  </a:lnTo>
                  <a:lnTo>
                    <a:pt x="1118" y="927"/>
                  </a:lnTo>
                  <a:lnTo>
                    <a:pt x="1130" y="954"/>
                  </a:lnTo>
                  <a:lnTo>
                    <a:pt x="1141" y="981"/>
                  </a:lnTo>
                  <a:lnTo>
                    <a:pt x="1150" y="1009"/>
                  </a:lnTo>
                  <a:lnTo>
                    <a:pt x="1159" y="1038"/>
                  </a:lnTo>
                  <a:lnTo>
                    <a:pt x="1166" y="1067"/>
                  </a:lnTo>
                  <a:lnTo>
                    <a:pt x="1170" y="1097"/>
                  </a:lnTo>
                  <a:lnTo>
                    <a:pt x="1174" y="1127"/>
                  </a:lnTo>
                  <a:lnTo>
                    <a:pt x="1177" y="1157"/>
                  </a:lnTo>
                  <a:lnTo>
                    <a:pt x="1178" y="1186"/>
                  </a:lnTo>
                  <a:lnTo>
                    <a:pt x="1177" y="1216"/>
                  </a:lnTo>
                  <a:lnTo>
                    <a:pt x="1174" y="1245"/>
                  </a:lnTo>
                  <a:lnTo>
                    <a:pt x="1171" y="1274"/>
                  </a:lnTo>
                  <a:lnTo>
                    <a:pt x="1166" y="1302"/>
                  </a:lnTo>
                  <a:lnTo>
                    <a:pt x="1159" y="1330"/>
                  </a:lnTo>
                  <a:lnTo>
                    <a:pt x="1151" y="1357"/>
                  </a:lnTo>
                  <a:lnTo>
                    <a:pt x="1142" y="1385"/>
                  </a:lnTo>
                  <a:lnTo>
                    <a:pt x="1133" y="1411"/>
                  </a:lnTo>
                  <a:lnTo>
                    <a:pt x="1120" y="1437"/>
                  </a:lnTo>
                  <a:lnTo>
                    <a:pt x="1108" y="1462"/>
                  </a:lnTo>
                  <a:lnTo>
                    <a:pt x="1094" y="1487"/>
                  </a:lnTo>
                  <a:lnTo>
                    <a:pt x="1080" y="1511"/>
                  </a:lnTo>
                  <a:lnTo>
                    <a:pt x="1063" y="1534"/>
                  </a:lnTo>
                  <a:lnTo>
                    <a:pt x="1045" y="1557"/>
                  </a:lnTo>
                  <a:lnTo>
                    <a:pt x="1028" y="1578"/>
                  </a:lnTo>
                  <a:lnTo>
                    <a:pt x="1008" y="1599"/>
                  </a:lnTo>
                  <a:lnTo>
                    <a:pt x="988" y="1619"/>
                  </a:lnTo>
                  <a:lnTo>
                    <a:pt x="966" y="1637"/>
                  </a:lnTo>
                  <a:lnTo>
                    <a:pt x="944" y="1655"/>
                  </a:lnTo>
                  <a:lnTo>
                    <a:pt x="921" y="1672"/>
                  </a:lnTo>
                  <a:lnTo>
                    <a:pt x="897" y="1687"/>
                  </a:lnTo>
                  <a:lnTo>
                    <a:pt x="872" y="1701"/>
                  </a:lnTo>
                  <a:lnTo>
                    <a:pt x="847" y="1715"/>
                  </a:lnTo>
                  <a:lnTo>
                    <a:pt x="820" y="1727"/>
                  </a:lnTo>
                  <a:lnTo>
                    <a:pt x="793" y="1738"/>
                  </a:lnTo>
                  <a:lnTo>
                    <a:pt x="765" y="1748"/>
                  </a:lnTo>
                  <a:lnTo>
                    <a:pt x="737" y="1755"/>
                  </a:lnTo>
                  <a:lnTo>
                    <a:pt x="707" y="1762"/>
                  </a:lnTo>
                  <a:lnTo>
                    <a:pt x="677" y="1768"/>
                  </a:lnTo>
                  <a:lnTo>
                    <a:pt x="647" y="1771"/>
                  </a:lnTo>
                  <a:lnTo>
                    <a:pt x="618" y="1773"/>
                  </a:lnTo>
                  <a:lnTo>
                    <a:pt x="588" y="1774"/>
                  </a:lnTo>
                  <a:lnTo>
                    <a:pt x="558" y="1773"/>
                  </a:lnTo>
                  <a:lnTo>
                    <a:pt x="529" y="1771"/>
                  </a:lnTo>
                  <a:lnTo>
                    <a:pt x="501" y="1768"/>
                  </a:lnTo>
                  <a:lnTo>
                    <a:pt x="472" y="1763"/>
                  </a:lnTo>
                  <a:lnTo>
                    <a:pt x="444" y="1757"/>
                  </a:lnTo>
                  <a:lnTo>
                    <a:pt x="417" y="1749"/>
                  </a:lnTo>
                  <a:lnTo>
                    <a:pt x="389" y="1740"/>
                  </a:lnTo>
                  <a:lnTo>
                    <a:pt x="363" y="1729"/>
                  </a:lnTo>
                  <a:lnTo>
                    <a:pt x="337" y="1718"/>
                  </a:lnTo>
                  <a:lnTo>
                    <a:pt x="312" y="1705"/>
                  </a:lnTo>
                  <a:lnTo>
                    <a:pt x="287" y="1692"/>
                  </a:lnTo>
                  <a:lnTo>
                    <a:pt x="264" y="1676"/>
                  </a:lnTo>
                  <a:lnTo>
                    <a:pt x="240" y="1660"/>
                  </a:lnTo>
                  <a:lnTo>
                    <a:pt x="217" y="1643"/>
                  </a:lnTo>
                  <a:lnTo>
                    <a:pt x="196" y="1624"/>
                  </a:lnTo>
                  <a:lnTo>
                    <a:pt x="175" y="1604"/>
                  </a:lnTo>
                  <a:lnTo>
                    <a:pt x="155" y="1585"/>
                  </a:lnTo>
                  <a:lnTo>
                    <a:pt x="137" y="1564"/>
                  </a:lnTo>
                  <a:lnTo>
                    <a:pt x="119" y="1540"/>
                  </a:lnTo>
                  <a:lnTo>
                    <a:pt x="103" y="1517"/>
                  </a:lnTo>
                  <a:lnTo>
                    <a:pt x="87" y="1494"/>
                  </a:lnTo>
                  <a:lnTo>
                    <a:pt x="73" y="1469"/>
                  </a:lnTo>
                  <a:lnTo>
                    <a:pt x="60" y="1443"/>
                  </a:lnTo>
                  <a:lnTo>
                    <a:pt x="47" y="1417"/>
                  </a:lnTo>
                  <a:lnTo>
                    <a:pt x="36" y="1389"/>
                  </a:lnTo>
                  <a:lnTo>
                    <a:pt x="28" y="1362"/>
                  </a:lnTo>
                  <a:lnTo>
                    <a:pt x="19" y="1333"/>
                  </a:lnTo>
                  <a:lnTo>
                    <a:pt x="12" y="1304"/>
                  </a:lnTo>
                  <a:lnTo>
                    <a:pt x="7" y="1275"/>
                  </a:lnTo>
                  <a:lnTo>
                    <a:pt x="3" y="1244"/>
                  </a:lnTo>
                  <a:lnTo>
                    <a:pt x="1" y="1214"/>
                  </a:lnTo>
                  <a:lnTo>
                    <a:pt x="0" y="1184"/>
                  </a:lnTo>
                  <a:lnTo>
                    <a:pt x="1" y="1156"/>
                  </a:lnTo>
                  <a:lnTo>
                    <a:pt x="3" y="1126"/>
                  </a:lnTo>
                  <a:lnTo>
                    <a:pt x="7" y="1097"/>
                  </a:lnTo>
                  <a:lnTo>
                    <a:pt x="12" y="1068"/>
                  </a:lnTo>
                  <a:lnTo>
                    <a:pt x="18" y="1041"/>
                  </a:lnTo>
                  <a:lnTo>
                    <a:pt x="25" y="1013"/>
                  </a:lnTo>
                  <a:lnTo>
                    <a:pt x="34" y="986"/>
                  </a:lnTo>
                  <a:lnTo>
                    <a:pt x="45" y="959"/>
                  </a:lnTo>
                  <a:lnTo>
                    <a:pt x="56" y="934"/>
                  </a:lnTo>
                  <a:lnTo>
                    <a:pt x="69" y="908"/>
                  </a:lnTo>
                  <a:lnTo>
                    <a:pt x="83" y="884"/>
                  </a:lnTo>
                  <a:lnTo>
                    <a:pt x="98" y="860"/>
                  </a:lnTo>
                  <a:lnTo>
                    <a:pt x="115" y="837"/>
                  </a:lnTo>
                  <a:lnTo>
                    <a:pt x="131" y="815"/>
                  </a:lnTo>
                  <a:lnTo>
                    <a:pt x="150" y="793"/>
                  </a:lnTo>
                  <a:lnTo>
                    <a:pt x="170" y="773"/>
                  </a:lnTo>
                  <a:lnTo>
                    <a:pt x="190" y="753"/>
                  </a:lnTo>
                  <a:lnTo>
                    <a:pt x="211" y="734"/>
                  </a:lnTo>
                  <a:lnTo>
                    <a:pt x="233" y="717"/>
                  </a:lnTo>
                  <a:lnTo>
                    <a:pt x="256" y="699"/>
                  </a:lnTo>
                  <a:lnTo>
                    <a:pt x="280" y="683"/>
                  </a:lnTo>
                  <a:lnTo>
                    <a:pt x="305" y="669"/>
                  </a:lnTo>
                  <a:lnTo>
                    <a:pt x="331" y="656"/>
                  </a:lnTo>
                  <a:lnTo>
                    <a:pt x="357" y="644"/>
                  </a:lnTo>
                  <a:lnTo>
                    <a:pt x="385" y="634"/>
                  </a:lnTo>
                  <a:lnTo>
                    <a:pt x="412" y="624"/>
                  </a:lnTo>
                  <a:lnTo>
                    <a:pt x="441" y="616"/>
                  </a:lnTo>
                  <a:lnTo>
                    <a:pt x="470" y="608"/>
                  </a:lnTo>
                  <a:lnTo>
                    <a:pt x="500" y="604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3" name="Freeform 10"/>
            <p:cNvSpPr>
              <a:spLocks noEditPoints="1"/>
            </p:cNvSpPr>
            <p:nvPr/>
          </p:nvSpPr>
          <p:spPr bwMode="auto">
            <a:xfrm>
              <a:off x="4594446" y="864714"/>
              <a:ext cx="388455" cy="218959"/>
            </a:xfrm>
            <a:custGeom>
              <a:avLst/>
              <a:gdLst>
                <a:gd name="T0" fmla="*/ 2147483646 w 3536"/>
                <a:gd name="T1" fmla="*/ 2147483646 h 1995"/>
                <a:gd name="T2" fmla="*/ 2147483646 w 3536"/>
                <a:gd name="T3" fmla="*/ 2147483646 h 1995"/>
                <a:gd name="T4" fmla="*/ 2147483646 w 3536"/>
                <a:gd name="T5" fmla="*/ 2147483646 h 1995"/>
                <a:gd name="T6" fmla="*/ 2147483646 w 3536"/>
                <a:gd name="T7" fmla="*/ 2147483646 h 1995"/>
                <a:gd name="T8" fmla="*/ 2147483646 w 3536"/>
                <a:gd name="T9" fmla="*/ 2147483646 h 1995"/>
                <a:gd name="T10" fmla="*/ 2147483646 w 3536"/>
                <a:gd name="T11" fmla="*/ 2147483646 h 1995"/>
                <a:gd name="T12" fmla="*/ 2147483646 w 3536"/>
                <a:gd name="T13" fmla="*/ 2147483646 h 1995"/>
                <a:gd name="T14" fmla="*/ 2147483646 w 3536"/>
                <a:gd name="T15" fmla="*/ 2147483646 h 1995"/>
                <a:gd name="T16" fmla="*/ 2147483646 w 3536"/>
                <a:gd name="T17" fmla="*/ 2147483646 h 1995"/>
                <a:gd name="T18" fmla="*/ 2147483646 w 3536"/>
                <a:gd name="T19" fmla="*/ 2147483646 h 1995"/>
                <a:gd name="T20" fmla="*/ 2147483646 w 3536"/>
                <a:gd name="T21" fmla="*/ 2147483646 h 1995"/>
                <a:gd name="T22" fmla="*/ 2147483646 w 3536"/>
                <a:gd name="T23" fmla="*/ 2147483646 h 1995"/>
                <a:gd name="T24" fmla="*/ 2147483646 w 3536"/>
                <a:gd name="T25" fmla="*/ 2147483646 h 1995"/>
                <a:gd name="T26" fmla="*/ 2147483646 w 3536"/>
                <a:gd name="T27" fmla="*/ 2147483646 h 1995"/>
                <a:gd name="T28" fmla="*/ 2147483646 w 3536"/>
                <a:gd name="T29" fmla="*/ 2147483646 h 1995"/>
                <a:gd name="T30" fmla="*/ 2147483646 w 3536"/>
                <a:gd name="T31" fmla="*/ 2147483646 h 1995"/>
                <a:gd name="T32" fmla="*/ 2147483646 w 3536"/>
                <a:gd name="T33" fmla="*/ 2147483646 h 1995"/>
                <a:gd name="T34" fmla="*/ 2147483646 w 3536"/>
                <a:gd name="T35" fmla="*/ 2147483646 h 1995"/>
                <a:gd name="T36" fmla="*/ 2147483646 w 3536"/>
                <a:gd name="T37" fmla="*/ 2147483646 h 1995"/>
                <a:gd name="T38" fmla="*/ 2147483646 w 3536"/>
                <a:gd name="T39" fmla="*/ 2147483646 h 1995"/>
                <a:gd name="T40" fmla="*/ 2147483646 w 3536"/>
                <a:gd name="T41" fmla="*/ 2147483646 h 1995"/>
                <a:gd name="T42" fmla="*/ 2147483646 w 3536"/>
                <a:gd name="T43" fmla="*/ 2147483646 h 1995"/>
                <a:gd name="T44" fmla="*/ 2147483646 w 3536"/>
                <a:gd name="T45" fmla="*/ 580396322 h 1995"/>
                <a:gd name="T46" fmla="*/ 2147483646 w 3536"/>
                <a:gd name="T47" fmla="*/ 290860636 h 1995"/>
                <a:gd name="T48" fmla="*/ 2147483646 w 3536"/>
                <a:gd name="T49" fmla="*/ 2147483646 h 1995"/>
                <a:gd name="T50" fmla="*/ 2147483646 w 3536"/>
                <a:gd name="T51" fmla="*/ 2147483646 h 1995"/>
                <a:gd name="T52" fmla="*/ 2147483646 w 3536"/>
                <a:gd name="T53" fmla="*/ 2147483646 h 1995"/>
                <a:gd name="T54" fmla="*/ 2147483646 w 3536"/>
                <a:gd name="T55" fmla="*/ 2147483646 h 1995"/>
                <a:gd name="T56" fmla="*/ 2147483646 w 3536"/>
                <a:gd name="T57" fmla="*/ 2147483646 h 1995"/>
                <a:gd name="T58" fmla="*/ 2147483646 w 3536"/>
                <a:gd name="T59" fmla="*/ 2147483646 h 1995"/>
                <a:gd name="T60" fmla="*/ 2147483646 w 3536"/>
                <a:gd name="T61" fmla="*/ 2147483646 h 1995"/>
                <a:gd name="T62" fmla="*/ 2147483646 w 3536"/>
                <a:gd name="T63" fmla="*/ 2147483646 h 1995"/>
                <a:gd name="T64" fmla="*/ 2147483646 w 3536"/>
                <a:gd name="T65" fmla="*/ 2147483646 h 1995"/>
                <a:gd name="T66" fmla="*/ 2147483646 w 3536"/>
                <a:gd name="T67" fmla="*/ 2147483646 h 1995"/>
                <a:gd name="T68" fmla="*/ 2147483646 w 3536"/>
                <a:gd name="T69" fmla="*/ 2147483646 h 1995"/>
                <a:gd name="T70" fmla="*/ 2147483646 w 3536"/>
                <a:gd name="T71" fmla="*/ 2147483646 h 1995"/>
                <a:gd name="T72" fmla="*/ 2147483646 w 3536"/>
                <a:gd name="T73" fmla="*/ 2147483646 h 1995"/>
                <a:gd name="T74" fmla="*/ 2147483646 w 3536"/>
                <a:gd name="T75" fmla="*/ 2147483646 h 1995"/>
                <a:gd name="T76" fmla="*/ 2147483646 w 3536"/>
                <a:gd name="T77" fmla="*/ 2147483646 h 1995"/>
                <a:gd name="T78" fmla="*/ 2147483646 w 3536"/>
                <a:gd name="T79" fmla="*/ 2147483646 h 1995"/>
                <a:gd name="T80" fmla="*/ 2147483646 w 3536"/>
                <a:gd name="T81" fmla="*/ 2147483646 h 1995"/>
                <a:gd name="T82" fmla="*/ 2147483646 w 3536"/>
                <a:gd name="T83" fmla="*/ 2147483646 h 1995"/>
                <a:gd name="T84" fmla="*/ 2147483646 w 3536"/>
                <a:gd name="T85" fmla="*/ 2147483646 h 1995"/>
                <a:gd name="T86" fmla="*/ 2147483646 w 3536"/>
                <a:gd name="T87" fmla="*/ 2147483646 h 1995"/>
                <a:gd name="T88" fmla="*/ 2147483646 w 3536"/>
                <a:gd name="T89" fmla="*/ 2147483646 h 1995"/>
                <a:gd name="T90" fmla="*/ 2147483646 w 3536"/>
                <a:gd name="T91" fmla="*/ 2147483646 h 1995"/>
                <a:gd name="T92" fmla="*/ 2147483646 w 3536"/>
                <a:gd name="T93" fmla="*/ 2147483646 h 1995"/>
                <a:gd name="T94" fmla="*/ 2147483646 w 3536"/>
                <a:gd name="T95" fmla="*/ 2147483646 h 1995"/>
                <a:gd name="T96" fmla="*/ 291685982 w 3536"/>
                <a:gd name="T97" fmla="*/ 2147483646 h 1995"/>
                <a:gd name="T98" fmla="*/ 2147483646 w 3536"/>
                <a:gd name="T99" fmla="*/ 2147483646 h 1995"/>
                <a:gd name="T100" fmla="*/ 2147483646 w 3536"/>
                <a:gd name="T101" fmla="*/ 2147483646 h 1995"/>
                <a:gd name="T102" fmla="*/ 2147483646 w 3536"/>
                <a:gd name="T103" fmla="*/ 2147483646 h 1995"/>
                <a:gd name="T104" fmla="*/ 2147483646 w 3536"/>
                <a:gd name="T105" fmla="*/ 2147483646 h 1995"/>
                <a:gd name="T106" fmla="*/ 2147483646 w 3536"/>
                <a:gd name="T107" fmla="*/ 2147483646 h 1995"/>
                <a:gd name="T108" fmla="*/ 2147483646 w 3536"/>
                <a:gd name="T109" fmla="*/ 2147483646 h 19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36" h="1995">
                  <a:moveTo>
                    <a:pt x="1355" y="1834"/>
                  </a:moveTo>
                  <a:lnTo>
                    <a:pt x="1905" y="1986"/>
                  </a:lnTo>
                  <a:lnTo>
                    <a:pt x="1919" y="1990"/>
                  </a:lnTo>
                  <a:lnTo>
                    <a:pt x="1931" y="1992"/>
                  </a:lnTo>
                  <a:lnTo>
                    <a:pt x="1944" y="1994"/>
                  </a:lnTo>
                  <a:lnTo>
                    <a:pt x="1956" y="1995"/>
                  </a:lnTo>
                  <a:lnTo>
                    <a:pt x="1968" y="1995"/>
                  </a:lnTo>
                  <a:lnTo>
                    <a:pt x="1981" y="1995"/>
                  </a:lnTo>
                  <a:lnTo>
                    <a:pt x="1994" y="1994"/>
                  </a:lnTo>
                  <a:lnTo>
                    <a:pt x="2006" y="1993"/>
                  </a:lnTo>
                  <a:lnTo>
                    <a:pt x="2018" y="1991"/>
                  </a:lnTo>
                  <a:lnTo>
                    <a:pt x="2030" y="1989"/>
                  </a:lnTo>
                  <a:lnTo>
                    <a:pt x="2042" y="1985"/>
                  </a:lnTo>
                  <a:lnTo>
                    <a:pt x="2053" y="1982"/>
                  </a:lnTo>
                  <a:lnTo>
                    <a:pt x="2065" y="1978"/>
                  </a:lnTo>
                  <a:lnTo>
                    <a:pt x="2076" y="1973"/>
                  </a:lnTo>
                  <a:lnTo>
                    <a:pt x="2087" y="1968"/>
                  </a:lnTo>
                  <a:lnTo>
                    <a:pt x="2098" y="1962"/>
                  </a:lnTo>
                  <a:lnTo>
                    <a:pt x="2108" y="1956"/>
                  </a:lnTo>
                  <a:lnTo>
                    <a:pt x="2119" y="1949"/>
                  </a:lnTo>
                  <a:lnTo>
                    <a:pt x="2128" y="1941"/>
                  </a:lnTo>
                  <a:lnTo>
                    <a:pt x="2138" y="1934"/>
                  </a:lnTo>
                  <a:lnTo>
                    <a:pt x="2147" y="1926"/>
                  </a:lnTo>
                  <a:lnTo>
                    <a:pt x="2156" y="1917"/>
                  </a:lnTo>
                  <a:lnTo>
                    <a:pt x="2165" y="1908"/>
                  </a:lnTo>
                  <a:lnTo>
                    <a:pt x="2172" y="1898"/>
                  </a:lnTo>
                  <a:lnTo>
                    <a:pt x="2180" y="1888"/>
                  </a:lnTo>
                  <a:lnTo>
                    <a:pt x="2187" y="1878"/>
                  </a:lnTo>
                  <a:lnTo>
                    <a:pt x="2193" y="1867"/>
                  </a:lnTo>
                  <a:lnTo>
                    <a:pt x="2199" y="1856"/>
                  </a:lnTo>
                  <a:lnTo>
                    <a:pt x="2204" y="1845"/>
                  </a:lnTo>
                  <a:lnTo>
                    <a:pt x="2210" y="1833"/>
                  </a:lnTo>
                  <a:lnTo>
                    <a:pt x="2214" y="1821"/>
                  </a:lnTo>
                  <a:lnTo>
                    <a:pt x="2217" y="1809"/>
                  </a:lnTo>
                  <a:lnTo>
                    <a:pt x="2244" y="1715"/>
                  </a:lnTo>
                  <a:lnTo>
                    <a:pt x="3034" y="1932"/>
                  </a:lnTo>
                  <a:lnTo>
                    <a:pt x="3047" y="1936"/>
                  </a:lnTo>
                  <a:lnTo>
                    <a:pt x="3059" y="1938"/>
                  </a:lnTo>
                  <a:lnTo>
                    <a:pt x="3072" y="1940"/>
                  </a:lnTo>
                  <a:lnTo>
                    <a:pt x="3084" y="1941"/>
                  </a:lnTo>
                  <a:lnTo>
                    <a:pt x="3096" y="1941"/>
                  </a:lnTo>
                  <a:lnTo>
                    <a:pt x="3110" y="1941"/>
                  </a:lnTo>
                  <a:lnTo>
                    <a:pt x="3122" y="1941"/>
                  </a:lnTo>
                  <a:lnTo>
                    <a:pt x="3134" y="1939"/>
                  </a:lnTo>
                  <a:lnTo>
                    <a:pt x="3146" y="1938"/>
                  </a:lnTo>
                  <a:lnTo>
                    <a:pt x="3158" y="1935"/>
                  </a:lnTo>
                  <a:lnTo>
                    <a:pt x="3170" y="1932"/>
                  </a:lnTo>
                  <a:lnTo>
                    <a:pt x="3182" y="1928"/>
                  </a:lnTo>
                  <a:lnTo>
                    <a:pt x="3193" y="1925"/>
                  </a:lnTo>
                  <a:lnTo>
                    <a:pt x="3204" y="1919"/>
                  </a:lnTo>
                  <a:lnTo>
                    <a:pt x="3216" y="1914"/>
                  </a:lnTo>
                  <a:lnTo>
                    <a:pt x="3227" y="1908"/>
                  </a:lnTo>
                  <a:lnTo>
                    <a:pt x="3236" y="1903"/>
                  </a:lnTo>
                  <a:lnTo>
                    <a:pt x="3247" y="1895"/>
                  </a:lnTo>
                  <a:lnTo>
                    <a:pt x="3257" y="1888"/>
                  </a:lnTo>
                  <a:lnTo>
                    <a:pt x="3266" y="1881"/>
                  </a:lnTo>
                  <a:lnTo>
                    <a:pt x="3275" y="1872"/>
                  </a:lnTo>
                  <a:lnTo>
                    <a:pt x="3284" y="1864"/>
                  </a:lnTo>
                  <a:lnTo>
                    <a:pt x="3293" y="1854"/>
                  </a:lnTo>
                  <a:lnTo>
                    <a:pt x="3300" y="1845"/>
                  </a:lnTo>
                  <a:lnTo>
                    <a:pt x="3308" y="1835"/>
                  </a:lnTo>
                  <a:lnTo>
                    <a:pt x="3315" y="1824"/>
                  </a:lnTo>
                  <a:lnTo>
                    <a:pt x="3321" y="1814"/>
                  </a:lnTo>
                  <a:lnTo>
                    <a:pt x="3328" y="1803"/>
                  </a:lnTo>
                  <a:lnTo>
                    <a:pt x="3333" y="1791"/>
                  </a:lnTo>
                  <a:lnTo>
                    <a:pt x="3338" y="1780"/>
                  </a:lnTo>
                  <a:lnTo>
                    <a:pt x="3342" y="1768"/>
                  </a:lnTo>
                  <a:lnTo>
                    <a:pt x="3346" y="1755"/>
                  </a:lnTo>
                  <a:lnTo>
                    <a:pt x="3528" y="1098"/>
                  </a:lnTo>
                  <a:lnTo>
                    <a:pt x="3531" y="1085"/>
                  </a:lnTo>
                  <a:lnTo>
                    <a:pt x="3533" y="1072"/>
                  </a:lnTo>
                  <a:lnTo>
                    <a:pt x="3534" y="1060"/>
                  </a:lnTo>
                  <a:lnTo>
                    <a:pt x="3535" y="1047"/>
                  </a:lnTo>
                  <a:lnTo>
                    <a:pt x="3536" y="1035"/>
                  </a:lnTo>
                  <a:lnTo>
                    <a:pt x="3536" y="1023"/>
                  </a:lnTo>
                  <a:lnTo>
                    <a:pt x="3535" y="1009"/>
                  </a:lnTo>
                  <a:lnTo>
                    <a:pt x="3534" y="997"/>
                  </a:lnTo>
                  <a:lnTo>
                    <a:pt x="3532" y="985"/>
                  </a:lnTo>
                  <a:lnTo>
                    <a:pt x="3530" y="973"/>
                  </a:lnTo>
                  <a:lnTo>
                    <a:pt x="3526" y="961"/>
                  </a:lnTo>
                  <a:lnTo>
                    <a:pt x="3523" y="950"/>
                  </a:lnTo>
                  <a:lnTo>
                    <a:pt x="3519" y="938"/>
                  </a:lnTo>
                  <a:lnTo>
                    <a:pt x="3514" y="927"/>
                  </a:lnTo>
                  <a:lnTo>
                    <a:pt x="3509" y="916"/>
                  </a:lnTo>
                  <a:lnTo>
                    <a:pt x="3503" y="905"/>
                  </a:lnTo>
                  <a:lnTo>
                    <a:pt x="3497" y="895"/>
                  </a:lnTo>
                  <a:lnTo>
                    <a:pt x="3490" y="885"/>
                  </a:lnTo>
                  <a:lnTo>
                    <a:pt x="3482" y="875"/>
                  </a:lnTo>
                  <a:lnTo>
                    <a:pt x="3475" y="865"/>
                  </a:lnTo>
                  <a:lnTo>
                    <a:pt x="3467" y="856"/>
                  </a:lnTo>
                  <a:lnTo>
                    <a:pt x="3458" y="847"/>
                  </a:lnTo>
                  <a:lnTo>
                    <a:pt x="3449" y="838"/>
                  </a:lnTo>
                  <a:lnTo>
                    <a:pt x="3439" y="831"/>
                  </a:lnTo>
                  <a:lnTo>
                    <a:pt x="3429" y="824"/>
                  </a:lnTo>
                  <a:lnTo>
                    <a:pt x="3420" y="816"/>
                  </a:lnTo>
                  <a:lnTo>
                    <a:pt x="3408" y="810"/>
                  </a:lnTo>
                  <a:lnTo>
                    <a:pt x="3397" y="804"/>
                  </a:lnTo>
                  <a:lnTo>
                    <a:pt x="3386" y="799"/>
                  </a:lnTo>
                  <a:lnTo>
                    <a:pt x="3374" y="793"/>
                  </a:lnTo>
                  <a:lnTo>
                    <a:pt x="3362" y="789"/>
                  </a:lnTo>
                  <a:lnTo>
                    <a:pt x="3350" y="785"/>
                  </a:lnTo>
                  <a:lnTo>
                    <a:pt x="2556" y="567"/>
                  </a:lnTo>
                  <a:lnTo>
                    <a:pt x="2581" y="472"/>
                  </a:lnTo>
                  <a:lnTo>
                    <a:pt x="2585" y="460"/>
                  </a:lnTo>
                  <a:lnTo>
                    <a:pt x="2587" y="447"/>
                  </a:lnTo>
                  <a:lnTo>
                    <a:pt x="2589" y="435"/>
                  </a:lnTo>
                  <a:lnTo>
                    <a:pt x="2590" y="423"/>
                  </a:lnTo>
                  <a:lnTo>
                    <a:pt x="2591" y="409"/>
                  </a:lnTo>
                  <a:lnTo>
                    <a:pt x="2590" y="397"/>
                  </a:lnTo>
                  <a:lnTo>
                    <a:pt x="2590" y="385"/>
                  </a:lnTo>
                  <a:lnTo>
                    <a:pt x="2589" y="372"/>
                  </a:lnTo>
                  <a:lnTo>
                    <a:pt x="2587" y="360"/>
                  </a:lnTo>
                  <a:lnTo>
                    <a:pt x="2584" y="348"/>
                  </a:lnTo>
                  <a:lnTo>
                    <a:pt x="2581" y="337"/>
                  </a:lnTo>
                  <a:lnTo>
                    <a:pt x="2577" y="324"/>
                  </a:lnTo>
                  <a:lnTo>
                    <a:pt x="2574" y="313"/>
                  </a:lnTo>
                  <a:lnTo>
                    <a:pt x="2568" y="301"/>
                  </a:lnTo>
                  <a:lnTo>
                    <a:pt x="2564" y="290"/>
                  </a:lnTo>
                  <a:lnTo>
                    <a:pt x="2557" y="280"/>
                  </a:lnTo>
                  <a:lnTo>
                    <a:pt x="2552" y="269"/>
                  </a:lnTo>
                  <a:lnTo>
                    <a:pt x="2544" y="259"/>
                  </a:lnTo>
                  <a:lnTo>
                    <a:pt x="2537" y="249"/>
                  </a:lnTo>
                  <a:lnTo>
                    <a:pt x="2530" y="240"/>
                  </a:lnTo>
                  <a:lnTo>
                    <a:pt x="2521" y="231"/>
                  </a:lnTo>
                  <a:lnTo>
                    <a:pt x="2513" y="222"/>
                  </a:lnTo>
                  <a:lnTo>
                    <a:pt x="2503" y="213"/>
                  </a:lnTo>
                  <a:lnTo>
                    <a:pt x="2494" y="205"/>
                  </a:lnTo>
                  <a:lnTo>
                    <a:pt x="2484" y="199"/>
                  </a:lnTo>
                  <a:lnTo>
                    <a:pt x="2473" y="191"/>
                  </a:lnTo>
                  <a:lnTo>
                    <a:pt x="2463" y="184"/>
                  </a:lnTo>
                  <a:lnTo>
                    <a:pt x="2452" y="179"/>
                  </a:lnTo>
                  <a:lnTo>
                    <a:pt x="2440" y="173"/>
                  </a:lnTo>
                  <a:lnTo>
                    <a:pt x="2429" y="168"/>
                  </a:lnTo>
                  <a:lnTo>
                    <a:pt x="2417" y="163"/>
                  </a:lnTo>
                  <a:lnTo>
                    <a:pt x="2404" y="160"/>
                  </a:lnTo>
                  <a:lnTo>
                    <a:pt x="1858" y="9"/>
                  </a:lnTo>
                  <a:lnTo>
                    <a:pt x="1845" y="7"/>
                  </a:lnTo>
                  <a:lnTo>
                    <a:pt x="1833" y="4"/>
                  </a:lnTo>
                  <a:lnTo>
                    <a:pt x="1819" y="2"/>
                  </a:lnTo>
                  <a:lnTo>
                    <a:pt x="1807" y="1"/>
                  </a:lnTo>
                  <a:lnTo>
                    <a:pt x="1794" y="0"/>
                  </a:lnTo>
                  <a:lnTo>
                    <a:pt x="1782" y="0"/>
                  </a:lnTo>
                  <a:lnTo>
                    <a:pt x="1770" y="1"/>
                  </a:lnTo>
                  <a:lnTo>
                    <a:pt x="1758" y="2"/>
                  </a:lnTo>
                  <a:lnTo>
                    <a:pt x="1744" y="5"/>
                  </a:lnTo>
                  <a:lnTo>
                    <a:pt x="1733" y="7"/>
                  </a:lnTo>
                  <a:lnTo>
                    <a:pt x="1721" y="10"/>
                  </a:lnTo>
                  <a:lnTo>
                    <a:pt x="1709" y="13"/>
                  </a:lnTo>
                  <a:lnTo>
                    <a:pt x="1698" y="18"/>
                  </a:lnTo>
                  <a:lnTo>
                    <a:pt x="1686" y="22"/>
                  </a:lnTo>
                  <a:lnTo>
                    <a:pt x="1675" y="28"/>
                  </a:lnTo>
                  <a:lnTo>
                    <a:pt x="1665" y="33"/>
                  </a:lnTo>
                  <a:lnTo>
                    <a:pt x="1654" y="40"/>
                  </a:lnTo>
                  <a:lnTo>
                    <a:pt x="1644" y="47"/>
                  </a:lnTo>
                  <a:lnTo>
                    <a:pt x="1634" y="54"/>
                  </a:lnTo>
                  <a:lnTo>
                    <a:pt x="1624" y="62"/>
                  </a:lnTo>
                  <a:lnTo>
                    <a:pt x="1615" y="70"/>
                  </a:lnTo>
                  <a:lnTo>
                    <a:pt x="1607" y="79"/>
                  </a:lnTo>
                  <a:lnTo>
                    <a:pt x="1599" y="87"/>
                  </a:lnTo>
                  <a:lnTo>
                    <a:pt x="1591" y="97"/>
                  </a:lnTo>
                  <a:lnTo>
                    <a:pt x="1583" y="107"/>
                  </a:lnTo>
                  <a:lnTo>
                    <a:pt x="1576" y="117"/>
                  </a:lnTo>
                  <a:lnTo>
                    <a:pt x="1570" y="128"/>
                  </a:lnTo>
                  <a:lnTo>
                    <a:pt x="1564" y="139"/>
                  </a:lnTo>
                  <a:lnTo>
                    <a:pt x="1558" y="150"/>
                  </a:lnTo>
                  <a:lnTo>
                    <a:pt x="1554" y="162"/>
                  </a:lnTo>
                  <a:lnTo>
                    <a:pt x="1549" y="174"/>
                  </a:lnTo>
                  <a:lnTo>
                    <a:pt x="1545" y="187"/>
                  </a:lnTo>
                  <a:lnTo>
                    <a:pt x="1178" y="1522"/>
                  </a:lnTo>
                  <a:lnTo>
                    <a:pt x="1174" y="1535"/>
                  </a:lnTo>
                  <a:lnTo>
                    <a:pt x="1171" y="1549"/>
                  </a:lnTo>
                  <a:lnTo>
                    <a:pt x="1170" y="1561"/>
                  </a:lnTo>
                  <a:lnTo>
                    <a:pt x="1169" y="1574"/>
                  </a:lnTo>
                  <a:lnTo>
                    <a:pt x="1168" y="1586"/>
                  </a:lnTo>
                  <a:lnTo>
                    <a:pt x="1168" y="1599"/>
                  </a:lnTo>
                  <a:lnTo>
                    <a:pt x="1169" y="1612"/>
                  </a:lnTo>
                  <a:lnTo>
                    <a:pt x="1170" y="1625"/>
                  </a:lnTo>
                  <a:lnTo>
                    <a:pt x="1172" y="1637"/>
                  </a:lnTo>
                  <a:lnTo>
                    <a:pt x="1174" y="1649"/>
                  </a:lnTo>
                  <a:lnTo>
                    <a:pt x="1178" y="1660"/>
                  </a:lnTo>
                  <a:lnTo>
                    <a:pt x="1181" y="1672"/>
                  </a:lnTo>
                  <a:lnTo>
                    <a:pt x="1185" y="1683"/>
                  </a:lnTo>
                  <a:lnTo>
                    <a:pt x="1190" y="1695"/>
                  </a:lnTo>
                  <a:lnTo>
                    <a:pt x="1195" y="1705"/>
                  </a:lnTo>
                  <a:lnTo>
                    <a:pt x="1201" y="1716"/>
                  </a:lnTo>
                  <a:lnTo>
                    <a:pt x="1207" y="1727"/>
                  </a:lnTo>
                  <a:lnTo>
                    <a:pt x="1214" y="1737"/>
                  </a:lnTo>
                  <a:lnTo>
                    <a:pt x="1222" y="1746"/>
                  </a:lnTo>
                  <a:lnTo>
                    <a:pt x="1229" y="1756"/>
                  </a:lnTo>
                  <a:lnTo>
                    <a:pt x="1237" y="1765"/>
                  </a:lnTo>
                  <a:lnTo>
                    <a:pt x="1246" y="1774"/>
                  </a:lnTo>
                  <a:lnTo>
                    <a:pt x="1255" y="1781"/>
                  </a:lnTo>
                  <a:lnTo>
                    <a:pt x="1265" y="1789"/>
                  </a:lnTo>
                  <a:lnTo>
                    <a:pt x="1275" y="1797"/>
                  </a:lnTo>
                  <a:lnTo>
                    <a:pt x="1285" y="1803"/>
                  </a:lnTo>
                  <a:lnTo>
                    <a:pt x="1296" y="1810"/>
                  </a:lnTo>
                  <a:lnTo>
                    <a:pt x="1307" y="1817"/>
                  </a:lnTo>
                  <a:lnTo>
                    <a:pt x="1319" y="1821"/>
                  </a:lnTo>
                  <a:lnTo>
                    <a:pt x="1330" y="1827"/>
                  </a:lnTo>
                  <a:lnTo>
                    <a:pt x="1342" y="1831"/>
                  </a:lnTo>
                  <a:lnTo>
                    <a:pt x="1355" y="1834"/>
                  </a:lnTo>
                  <a:close/>
                  <a:moveTo>
                    <a:pt x="745" y="76"/>
                  </a:moveTo>
                  <a:lnTo>
                    <a:pt x="774" y="85"/>
                  </a:lnTo>
                  <a:lnTo>
                    <a:pt x="803" y="95"/>
                  </a:lnTo>
                  <a:lnTo>
                    <a:pt x="830" y="107"/>
                  </a:lnTo>
                  <a:lnTo>
                    <a:pt x="857" y="119"/>
                  </a:lnTo>
                  <a:lnTo>
                    <a:pt x="882" y="134"/>
                  </a:lnTo>
                  <a:lnTo>
                    <a:pt x="907" y="148"/>
                  </a:lnTo>
                  <a:lnTo>
                    <a:pt x="931" y="165"/>
                  </a:lnTo>
                  <a:lnTo>
                    <a:pt x="954" y="182"/>
                  </a:lnTo>
                  <a:lnTo>
                    <a:pt x="976" y="200"/>
                  </a:lnTo>
                  <a:lnTo>
                    <a:pt x="997" y="220"/>
                  </a:lnTo>
                  <a:lnTo>
                    <a:pt x="1017" y="240"/>
                  </a:lnTo>
                  <a:lnTo>
                    <a:pt x="1036" y="260"/>
                  </a:lnTo>
                  <a:lnTo>
                    <a:pt x="1054" y="283"/>
                  </a:lnTo>
                  <a:lnTo>
                    <a:pt x="1071" y="306"/>
                  </a:lnTo>
                  <a:lnTo>
                    <a:pt x="1086" y="329"/>
                  </a:lnTo>
                  <a:lnTo>
                    <a:pt x="1100" y="353"/>
                  </a:lnTo>
                  <a:lnTo>
                    <a:pt x="1114" y="378"/>
                  </a:lnTo>
                  <a:lnTo>
                    <a:pt x="1127" y="404"/>
                  </a:lnTo>
                  <a:lnTo>
                    <a:pt x="1137" y="429"/>
                  </a:lnTo>
                  <a:lnTo>
                    <a:pt x="1147" y="456"/>
                  </a:lnTo>
                  <a:lnTo>
                    <a:pt x="1156" y="483"/>
                  </a:lnTo>
                  <a:lnTo>
                    <a:pt x="1162" y="511"/>
                  </a:lnTo>
                  <a:lnTo>
                    <a:pt x="1169" y="538"/>
                  </a:lnTo>
                  <a:lnTo>
                    <a:pt x="1173" y="567"/>
                  </a:lnTo>
                  <a:lnTo>
                    <a:pt x="1175" y="596"/>
                  </a:lnTo>
                  <a:lnTo>
                    <a:pt x="1178" y="624"/>
                  </a:lnTo>
                  <a:lnTo>
                    <a:pt x="1178" y="653"/>
                  </a:lnTo>
                  <a:lnTo>
                    <a:pt x="1176" y="683"/>
                  </a:lnTo>
                  <a:lnTo>
                    <a:pt x="1173" y="712"/>
                  </a:lnTo>
                  <a:lnTo>
                    <a:pt x="1170" y="741"/>
                  </a:lnTo>
                  <a:lnTo>
                    <a:pt x="1163" y="771"/>
                  </a:lnTo>
                  <a:lnTo>
                    <a:pt x="1157" y="800"/>
                  </a:lnTo>
                  <a:lnTo>
                    <a:pt x="1148" y="830"/>
                  </a:lnTo>
                  <a:lnTo>
                    <a:pt x="1138" y="857"/>
                  </a:lnTo>
                  <a:lnTo>
                    <a:pt x="1126" y="885"/>
                  </a:lnTo>
                  <a:lnTo>
                    <a:pt x="1114" y="911"/>
                  </a:lnTo>
                  <a:lnTo>
                    <a:pt x="1099" y="938"/>
                  </a:lnTo>
                  <a:lnTo>
                    <a:pt x="1085" y="962"/>
                  </a:lnTo>
                  <a:lnTo>
                    <a:pt x="1068" y="986"/>
                  </a:lnTo>
                  <a:lnTo>
                    <a:pt x="1051" y="1009"/>
                  </a:lnTo>
                  <a:lnTo>
                    <a:pt x="1033" y="1030"/>
                  </a:lnTo>
                  <a:lnTo>
                    <a:pt x="1013" y="1052"/>
                  </a:lnTo>
                  <a:lnTo>
                    <a:pt x="993" y="1072"/>
                  </a:lnTo>
                  <a:lnTo>
                    <a:pt x="972" y="1091"/>
                  </a:lnTo>
                  <a:lnTo>
                    <a:pt x="950" y="1109"/>
                  </a:lnTo>
                  <a:lnTo>
                    <a:pt x="927" y="1125"/>
                  </a:lnTo>
                  <a:lnTo>
                    <a:pt x="904" y="1142"/>
                  </a:lnTo>
                  <a:lnTo>
                    <a:pt x="880" y="1156"/>
                  </a:lnTo>
                  <a:lnTo>
                    <a:pt x="854" y="1169"/>
                  </a:lnTo>
                  <a:lnTo>
                    <a:pt x="829" y="1181"/>
                  </a:lnTo>
                  <a:lnTo>
                    <a:pt x="803" y="1192"/>
                  </a:lnTo>
                  <a:lnTo>
                    <a:pt x="776" y="1202"/>
                  </a:lnTo>
                  <a:lnTo>
                    <a:pt x="750" y="1210"/>
                  </a:lnTo>
                  <a:lnTo>
                    <a:pt x="722" y="1218"/>
                  </a:lnTo>
                  <a:lnTo>
                    <a:pt x="693" y="1223"/>
                  </a:lnTo>
                  <a:lnTo>
                    <a:pt x="666" y="1228"/>
                  </a:lnTo>
                  <a:lnTo>
                    <a:pt x="637" y="1231"/>
                  </a:lnTo>
                  <a:lnTo>
                    <a:pt x="609" y="1232"/>
                  </a:lnTo>
                  <a:lnTo>
                    <a:pt x="579" y="1232"/>
                  </a:lnTo>
                  <a:lnTo>
                    <a:pt x="550" y="1231"/>
                  </a:lnTo>
                  <a:lnTo>
                    <a:pt x="520" y="1229"/>
                  </a:lnTo>
                  <a:lnTo>
                    <a:pt x="492" y="1224"/>
                  </a:lnTo>
                  <a:lnTo>
                    <a:pt x="462" y="1219"/>
                  </a:lnTo>
                  <a:lnTo>
                    <a:pt x="432" y="1211"/>
                  </a:lnTo>
                  <a:lnTo>
                    <a:pt x="403" y="1202"/>
                  </a:lnTo>
                  <a:lnTo>
                    <a:pt x="375" y="1192"/>
                  </a:lnTo>
                  <a:lnTo>
                    <a:pt x="348" y="1181"/>
                  </a:lnTo>
                  <a:lnTo>
                    <a:pt x="322" y="1168"/>
                  </a:lnTo>
                  <a:lnTo>
                    <a:pt x="295" y="1155"/>
                  </a:lnTo>
                  <a:lnTo>
                    <a:pt x="271" y="1139"/>
                  </a:lnTo>
                  <a:lnTo>
                    <a:pt x="247" y="1123"/>
                  </a:lnTo>
                  <a:lnTo>
                    <a:pt x="224" y="1106"/>
                  </a:lnTo>
                  <a:lnTo>
                    <a:pt x="202" y="1088"/>
                  </a:lnTo>
                  <a:lnTo>
                    <a:pt x="181" y="1068"/>
                  </a:lnTo>
                  <a:lnTo>
                    <a:pt x="161" y="1048"/>
                  </a:lnTo>
                  <a:lnTo>
                    <a:pt x="142" y="1027"/>
                  </a:lnTo>
                  <a:lnTo>
                    <a:pt x="124" y="1005"/>
                  </a:lnTo>
                  <a:lnTo>
                    <a:pt x="107" y="982"/>
                  </a:lnTo>
                  <a:lnTo>
                    <a:pt x="91" y="959"/>
                  </a:lnTo>
                  <a:lnTo>
                    <a:pt x="77" y="934"/>
                  </a:lnTo>
                  <a:lnTo>
                    <a:pt x="64" y="910"/>
                  </a:lnTo>
                  <a:lnTo>
                    <a:pt x="52" y="884"/>
                  </a:lnTo>
                  <a:lnTo>
                    <a:pt x="41" y="858"/>
                  </a:lnTo>
                  <a:lnTo>
                    <a:pt x="31" y="832"/>
                  </a:lnTo>
                  <a:lnTo>
                    <a:pt x="23" y="804"/>
                  </a:lnTo>
                  <a:lnTo>
                    <a:pt x="15" y="777"/>
                  </a:lnTo>
                  <a:lnTo>
                    <a:pt x="10" y="749"/>
                  </a:lnTo>
                  <a:lnTo>
                    <a:pt x="5" y="720"/>
                  </a:lnTo>
                  <a:lnTo>
                    <a:pt x="2" y="692"/>
                  </a:lnTo>
                  <a:lnTo>
                    <a:pt x="1" y="663"/>
                  </a:lnTo>
                  <a:lnTo>
                    <a:pt x="0" y="634"/>
                  </a:lnTo>
                  <a:lnTo>
                    <a:pt x="2" y="605"/>
                  </a:lnTo>
                  <a:lnTo>
                    <a:pt x="4" y="576"/>
                  </a:lnTo>
                  <a:lnTo>
                    <a:pt x="9" y="546"/>
                  </a:lnTo>
                  <a:lnTo>
                    <a:pt x="14" y="516"/>
                  </a:lnTo>
                  <a:lnTo>
                    <a:pt x="22" y="488"/>
                  </a:lnTo>
                  <a:lnTo>
                    <a:pt x="31" y="458"/>
                  </a:lnTo>
                  <a:lnTo>
                    <a:pt x="41" y="430"/>
                  </a:lnTo>
                  <a:lnTo>
                    <a:pt x="52" y="403"/>
                  </a:lnTo>
                  <a:lnTo>
                    <a:pt x="65" y="376"/>
                  </a:lnTo>
                  <a:lnTo>
                    <a:pt x="78" y="351"/>
                  </a:lnTo>
                  <a:lnTo>
                    <a:pt x="94" y="326"/>
                  </a:lnTo>
                  <a:lnTo>
                    <a:pt x="110" y="301"/>
                  </a:lnTo>
                  <a:lnTo>
                    <a:pt x="127" y="279"/>
                  </a:lnTo>
                  <a:lnTo>
                    <a:pt x="145" y="257"/>
                  </a:lnTo>
                  <a:lnTo>
                    <a:pt x="164" y="236"/>
                  </a:lnTo>
                  <a:lnTo>
                    <a:pt x="185" y="215"/>
                  </a:lnTo>
                  <a:lnTo>
                    <a:pt x="206" y="197"/>
                  </a:lnTo>
                  <a:lnTo>
                    <a:pt x="228" y="179"/>
                  </a:lnTo>
                  <a:lnTo>
                    <a:pt x="250" y="162"/>
                  </a:lnTo>
                  <a:lnTo>
                    <a:pt x="274" y="147"/>
                  </a:lnTo>
                  <a:lnTo>
                    <a:pt x="299" y="131"/>
                  </a:lnTo>
                  <a:lnTo>
                    <a:pt x="323" y="118"/>
                  </a:lnTo>
                  <a:lnTo>
                    <a:pt x="348" y="106"/>
                  </a:lnTo>
                  <a:lnTo>
                    <a:pt x="375" y="95"/>
                  </a:lnTo>
                  <a:lnTo>
                    <a:pt x="401" y="86"/>
                  </a:lnTo>
                  <a:lnTo>
                    <a:pt x="429" y="77"/>
                  </a:lnTo>
                  <a:lnTo>
                    <a:pt x="456" y="71"/>
                  </a:lnTo>
                  <a:lnTo>
                    <a:pt x="484" y="64"/>
                  </a:lnTo>
                  <a:lnTo>
                    <a:pt x="513" y="60"/>
                  </a:lnTo>
                  <a:lnTo>
                    <a:pt x="540" y="58"/>
                  </a:lnTo>
                  <a:lnTo>
                    <a:pt x="570" y="55"/>
                  </a:lnTo>
                  <a:lnTo>
                    <a:pt x="599" y="55"/>
                  </a:lnTo>
                  <a:lnTo>
                    <a:pt x="627" y="56"/>
                  </a:lnTo>
                  <a:lnTo>
                    <a:pt x="657" y="59"/>
                  </a:lnTo>
                  <a:lnTo>
                    <a:pt x="687" y="63"/>
                  </a:lnTo>
                  <a:lnTo>
                    <a:pt x="716" y="69"/>
                  </a:lnTo>
                  <a:lnTo>
                    <a:pt x="745" y="76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4" name="Freeform 12"/>
            <p:cNvSpPr>
              <a:spLocks noEditPoints="1"/>
            </p:cNvSpPr>
            <p:nvPr/>
          </p:nvSpPr>
          <p:spPr bwMode="auto">
            <a:xfrm>
              <a:off x="5066659" y="296211"/>
              <a:ext cx="258530" cy="375265"/>
            </a:xfrm>
            <a:custGeom>
              <a:avLst/>
              <a:gdLst>
                <a:gd name="T0" fmla="*/ 2147483646 w 2351"/>
                <a:gd name="T1" fmla="*/ 2147483646 h 3411"/>
                <a:gd name="T2" fmla="*/ 2147483646 w 2351"/>
                <a:gd name="T3" fmla="*/ 2147483646 h 3411"/>
                <a:gd name="T4" fmla="*/ 2147483646 w 2351"/>
                <a:gd name="T5" fmla="*/ 2147483646 h 3411"/>
                <a:gd name="T6" fmla="*/ 2147483646 w 2351"/>
                <a:gd name="T7" fmla="*/ 2147483646 h 3411"/>
                <a:gd name="T8" fmla="*/ 2147483646 w 2351"/>
                <a:gd name="T9" fmla="*/ 2147483646 h 3411"/>
                <a:gd name="T10" fmla="*/ 2147483646 w 2351"/>
                <a:gd name="T11" fmla="*/ 2147483646 h 3411"/>
                <a:gd name="T12" fmla="*/ 2147483646 w 2351"/>
                <a:gd name="T13" fmla="*/ 2147483646 h 3411"/>
                <a:gd name="T14" fmla="*/ 2147483646 w 2351"/>
                <a:gd name="T15" fmla="*/ 2147483646 h 3411"/>
                <a:gd name="T16" fmla="*/ 2147483646 w 2351"/>
                <a:gd name="T17" fmla="*/ 2147483646 h 3411"/>
                <a:gd name="T18" fmla="*/ 2147483646 w 2351"/>
                <a:gd name="T19" fmla="*/ 2147483646 h 3411"/>
                <a:gd name="T20" fmla="*/ 2147483646 w 2351"/>
                <a:gd name="T21" fmla="*/ 2147483646 h 3411"/>
                <a:gd name="T22" fmla="*/ 2147483646 w 2351"/>
                <a:gd name="T23" fmla="*/ 2147483646 h 3411"/>
                <a:gd name="T24" fmla="*/ 2147483646 w 2351"/>
                <a:gd name="T25" fmla="*/ 2147483646 h 3411"/>
                <a:gd name="T26" fmla="*/ 2147483646 w 2351"/>
                <a:gd name="T27" fmla="*/ 2147483646 h 3411"/>
                <a:gd name="T28" fmla="*/ 2147483646 w 2351"/>
                <a:gd name="T29" fmla="*/ 2147483646 h 3411"/>
                <a:gd name="T30" fmla="*/ 2147483646 w 2351"/>
                <a:gd name="T31" fmla="*/ 2147483646 h 3411"/>
                <a:gd name="T32" fmla="*/ 2147483646 w 2351"/>
                <a:gd name="T33" fmla="*/ 2147483646 h 3411"/>
                <a:gd name="T34" fmla="*/ 2147483646 w 2351"/>
                <a:gd name="T35" fmla="*/ 2147483646 h 3411"/>
                <a:gd name="T36" fmla="*/ 2147483646 w 2351"/>
                <a:gd name="T37" fmla="*/ 2147483646 h 3411"/>
                <a:gd name="T38" fmla="*/ 2147483646 w 2351"/>
                <a:gd name="T39" fmla="*/ 2147483646 h 3411"/>
                <a:gd name="T40" fmla="*/ 2147483646 w 2351"/>
                <a:gd name="T41" fmla="*/ 2147483646 h 3411"/>
                <a:gd name="T42" fmla="*/ 2147483646 w 2351"/>
                <a:gd name="T43" fmla="*/ 2147483646 h 3411"/>
                <a:gd name="T44" fmla="*/ 2147483646 w 2351"/>
                <a:gd name="T45" fmla="*/ 2147483646 h 3411"/>
                <a:gd name="T46" fmla="*/ 2147483646 w 2351"/>
                <a:gd name="T47" fmla="*/ 2147483646 h 3411"/>
                <a:gd name="T48" fmla="*/ 2147483646 w 2351"/>
                <a:gd name="T49" fmla="*/ 2147483646 h 3411"/>
                <a:gd name="T50" fmla="*/ 2147483646 w 2351"/>
                <a:gd name="T51" fmla="*/ 2147483646 h 3411"/>
                <a:gd name="T52" fmla="*/ 2147483646 w 2351"/>
                <a:gd name="T53" fmla="*/ 2147483646 h 3411"/>
                <a:gd name="T54" fmla="*/ 2147483646 w 2351"/>
                <a:gd name="T55" fmla="*/ 2147483646 h 3411"/>
                <a:gd name="T56" fmla="*/ 2147483646 w 2351"/>
                <a:gd name="T57" fmla="*/ 2147483646 h 3411"/>
                <a:gd name="T58" fmla="*/ 2147483646 w 2351"/>
                <a:gd name="T59" fmla="*/ 2147483646 h 3411"/>
                <a:gd name="T60" fmla="*/ 2147483646 w 2351"/>
                <a:gd name="T61" fmla="*/ 2147483646 h 3411"/>
                <a:gd name="T62" fmla="*/ 2147483646 w 2351"/>
                <a:gd name="T63" fmla="*/ 2147483646 h 3411"/>
                <a:gd name="T64" fmla="*/ 2147483646 w 2351"/>
                <a:gd name="T65" fmla="*/ 2147483646 h 3411"/>
                <a:gd name="T66" fmla="*/ 2147483646 w 2351"/>
                <a:gd name="T67" fmla="*/ 2147483646 h 3411"/>
                <a:gd name="T68" fmla="*/ 2147483646 w 2351"/>
                <a:gd name="T69" fmla="*/ 2147483646 h 3411"/>
                <a:gd name="T70" fmla="*/ 2147483646 w 2351"/>
                <a:gd name="T71" fmla="*/ 2147483646 h 3411"/>
                <a:gd name="T72" fmla="*/ 2147483646 w 2351"/>
                <a:gd name="T73" fmla="*/ 2147483646 h 3411"/>
                <a:gd name="T74" fmla="*/ 2147483646 w 2351"/>
                <a:gd name="T75" fmla="*/ 2147483646 h 3411"/>
                <a:gd name="T76" fmla="*/ 2147483646 w 2351"/>
                <a:gd name="T77" fmla="*/ 2147483646 h 3411"/>
                <a:gd name="T78" fmla="*/ 2147483646 w 2351"/>
                <a:gd name="T79" fmla="*/ 2147483646 h 3411"/>
                <a:gd name="T80" fmla="*/ 2147483646 w 2351"/>
                <a:gd name="T81" fmla="*/ 2147483646 h 3411"/>
                <a:gd name="T82" fmla="*/ 2147483646 w 2351"/>
                <a:gd name="T83" fmla="*/ 2147483646 h 3411"/>
                <a:gd name="T84" fmla="*/ 2147483646 w 2351"/>
                <a:gd name="T85" fmla="*/ 2147483646 h 3411"/>
                <a:gd name="T86" fmla="*/ 2147483646 w 2351"/>
                <a:gd name="T87" fmla="*/ 2147483646 h 3411"/>
                <a:gd name="T88" fmla="*/ 2147483646 w 2351"/>
                <a:gd name="T89" fmla="*/ 2147483646 h 3411"/>
                <a:gd name="T90" fmla="*/ 0 w 2351"/>
                <a:gd name="T91" fmla="*/ 2147483646 h 3411"/>
                <a:gd name="T92" fmla="*/ 2147483646 w 2351"/>
                <a:gd name="T93" fmla="*/ 2147483646 h 3411"/>
                <a:gd name="T94" fmla="*/ 2147483646 w 2351"/>
                <a:gd name="T95" fmla="*/ 2147483646 h 3411"/>
                <a:gd name="T96" fmla="*/ 2147483646 w 2351"/>
                <a:gd name="T97" fmla="*/ 2147483646 h 3411"/>
                <a:gd name="T98" fmla="*/ 2147483646 w 2351"/>
                <a:gd name="T99" fmla="*/ 2147483646 h 3411"/>
                <a:gd name="T100" fmla="*/ 2147483646 w 2351"/>
                <a:gd name="T101" fmla="*/ 146477118 h 3411"/>
                <a:gd name="T102" fmla="*/ 2147483646 w 2351"/>
                <a:gd name="T103" fmla="*/ 2147483646 h 3411"/>
                <a:gd name="T104" fmla="*/ 2147483646 w 2351"/>
                <a:gd name="T105" fmla="*/ 2147483646 h 3411"/>
                <a:gd name="T106" fmla="*/ 2147483646 w 2351"/>
                <a:gd name="T107" fmla="*/ 2147483646 h 3411"/>
                <a:gd name="T108" fmla="*/ 2147483646 w 2351"/>
                <a:gd name="T109" fmla="*/ 2147483646 h 341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51" h="3411">
                  <a:moveTo>
                    <a:pt x="212" y="1953"/>
                  </a:moveTo>
                  <a:lnTo>
                    <a:pt x="466" y="2465"/>
                  </a:lnTo>
                  <a:lnTo>
                    <a:pt x="473" y="2477"/>
                  </a:lnTo>
                  <a:lnTo>
                    <a:pt x="479" y="2488"/>
                  </a:lnTo>
                  <a:lnTo>
                    <a:pt x="486" y="2498"/>
                  </a:lnTo>
                  <a:lnTo>
                    <a:pt x="494" y="2509"/>
                  </a:lnTo>
                  <a:lnTo>
                    <a:pt x="501" y="2518"/>
                  </a:lnTo>
                  <a:lnTo>
                    <a:pt x="510" y="2528"/>
                  </a:lnTo>
                  <a:lnTo>
                    <a:pt x="519" y="2537"/>
                  </a:lnTo>
                  <a:lnTo>
                    <a:pt x="528" y="2545"/>
                  </a:lnTo>
                  <a:lnTo>
                    <a:pt x="538" y="2552"/>
                  </a:lnTo>
                  <a:lnTo>
                    <a:pt x="548" y="2560"/>
                  </a:lnTo>
                  <a:lnTo>
                    <a:pt x="558" y="2567"/>
                  </a:lnTo>
                  <a:lnTo>
                    <a:pt x="569" y="2573"/>
                  </a:lnTo>
                  <a:lnTo>
                    <a:pt x="579" y="2579"/>
                  </a:lnTo>
                  <a:lnTo>
                    <a:pt x="590" y="2584"/>
                  </a:lnTo>
                  <a:lnTo>
                    <a:pt x="602" y="2589"/>
                  </a:lnTo>
                  <a:lnTo>
                    <a:pt x="613" y="2593"/>
                  </a:lnTo>
                  <a:lnTo>
                    <a:pt x="625" y="2596"/>
                  </a:lnTo>
                  <a:lnTo>
                    <a:pt x="636" y="2600"/>
                  </a:lnTo>
                  <a:lnTo>
                    <a:pt x="648" y="2602"/>
                  </a:lnTo>
                  <a:lnTo>
                    <a:pt x="660" y="2604"/>
                  </a:lnTo>
                  <a:lnTo>
                    <a:pt x="672" y="2605"/>
                  </a:lnTo>
                  <a:lnTo>
                    <a:pt x="684" y="2606"/>
                  </a:lnTo>
                  <a:lnTo>
                    <a:pt x="698" y="2606"/>
                  </a:lnTo>
                  <a:lnTo>
                    <a:pt x="710" y="2606"/>
                  </a:lnTo>
                  <a:lnTo>
                    <a:pt x="722" y="2605"/>
                  </a:lnTo>
                  <a:lnTo>
                    <a:pt x="734" y="2603"/>
                  </a:lnTo>
                  <a:lnTo>
                    <a:pt x="746" y="2601"/>
                  </a:lnTo>
                  <a:lnTo>
                    <a:pt x="758" y="2598"/>
                  </a:lnTo>
                  <a:lnTo>
                    <a:pt x="770" y="2594"/>
                  </a:lnTo>
                  <a:lnTo>
                    <a:pt x="783" y="2590"/>
                  </a:lnTo>
                  <a:lnTo>
                    <a:pt x="795" y="2585"/>
                  </a:lnTo>
                  <a:lnTo>
                    <a:pt x="807" y="2580"/>
                  </a:lnTo>
                  <a:lnTo>
                    <a:pt x="894" y="2537"/>
                  </a:lnTo>
                  <a:lnTo>
                    <a:pt x="1259" y="3270"/>
                  </a:lnTo>
                  <a:lnTo>
                    <a:pt x="1265" y="3281"/>
                  </a:lnTo>
                  <a:lnTo>
                    <a:pt x="1271" y="3292"/>
                  </a:lnTo>
                  <a:lnTo>
                    <a:pt x="1279" y="3303"/>
                  </a:lnTo>
                  <a:lnTo>
                    <a:pt x="1287" y="3313"/>
                  </a:lnTo>
                  <a:lnTo>
                    <a:pt x="1294" y="3323"/>
                  </a:lnTo>
                  <a:lnTo>
                    <a:pt x="1303" y="3332"/>
                  </a:lnTo>
                  <a:lnTo>
                    <a:pt x="1312" y="3341"/>
                  </a:lnTo>
                  <a:lnTo>
                    <a:pt x="1321" y="3350"/>
                  </a:lnTo>
                  <a:lnTo>
                    <a:pt x="1331" y="3357"/>
                  </a:lnTo>
                  <a:lnTo>
                    <a:pt x="1341" y="3365"/>
                  </a:lnTo>
                  <a:lnTo>
                    <a:pt x="1351" y="3372"/>
                  </a:lnTo>
                  <a:lnTo>
                    <a:pt x="1360" y="3378"/>
                  </a:lnTo>
                  <a:lnTo>
                    <a:pt x="1371" y="3384"/>
                  </a:lnTo>
                  <a:lnTo>
                    <a:pt x="1383" y="3389"/>
                  </a:lnTo>
                  <a:lnTo>
                    <a:pt x="1394" y="3394"/>
                  </a:lnTo>
                  <a:lnTo>
                    <a:pt x="1406" y="3398"/>
                  </a:lnTo>
                  <a:lnTo>
                    <a:pt x="1417" y="3402"/>
                  </a:lnTo>
                  <a:lnTo>
                    <a:pt x="1429" y="3405"/>
                  </a:lnTo>
                  <a:lnTo>
                    <a:pt x="1441" y="3407"/>
                  </a:lnTo>
                  <a:lnTo>
                    <a:pt x="1453" y="3409"/>
                  </a:lnTo>
                  <a:lnTo>
                    <a:pt x="1465" y="3410"/>
                  </a:lnTo>
                  <a:lnTo>
                    <a:pt x="1477" y="3411"/>
                  </a:lnTo>
                  <a:lnTo>
                    <a:pt x="1489" y="3411"/>
                  </a:lnTo>
                  <a:lnTo>
                    <a:pt x="1502" y="3410"/>
                  </a:lnTo>
                  <a:lnTo>
                    <a:pt x="1515" y="3409"/>
                  </a:lnTo>
                  <a:lnTo>
                    <a:pt x="1527" y="3408"/>
                  </a:lnTo>
                  <a:lnTo>
                    <a:pt x="1539" y="3406"/>
                  </a:lnTo>
                  <a:lnTo>
                    <a:pt x="1551" y="3403"/>
                  </a:lnTo>
                  <a:lnTo>
                    <a:pt x="1563" y="3399"/>
                  </a:lnTo>
                  <a:lnTo>
                    <a:pt x="1575" y="3395"/>
                  </a:lnTo>
                  <a:lnTo>
                    <a:pt x="1588" y="3390"/>
                  </a:lnTo>
                  <a:lnTo>
                    <a:pt x="1600" y="3385"/>
                  </a:lnTo>
                  <a:lnTo>
                    <a:pt x="2210" y="3082"/>
                  </a:lnTo>
                  <a:lnTo>
                    <a:pt x="2222" y="3075"/>
                  </a:lnTo>
                  <a:lnTo>
                    <a:pt x="2233" y="3068"/>
                  </a:lnTo>
                  <a:lnTo>
                    <a:pt x="2243" y="3062"/>
                  </a:lnTo>
                  <a:lnTo>
                    <a:pt x="2254" y="3054"/>
                  </a:lnTo>
                  <a:lnTo>
                    <a:pt x="2263" y="3046"/>
                  </a:lnTo>
                  <a:lnTo>
                    <a:pt x="2272" y="3038"/>
                  </a:lnTo>
                  <a:lnTo>
                    <a:pt x="2281" y="3029"/>
                  </a:lnTo>
                  <a:lnTo>
                    <a:pt x="2289" y="3019"/>
                  </a:lnTo>
                  <a:lnTo>
                    <a:pt x="2297" y="3010"/>
                  </a:lnTo>
                  <a:lnTo>
                    <a:pt x="2304" y="3000"/>
                  </a:lnTo>
                  <a:lnTo>
                    <a:pt x="2311" y="2990"/>
                  </a:lnTo>
                  <a:lnTo>
                    <a:pt x="2318" y="2979"/>
                  </a:lnTo>
                  <a:lnTo>
                    <a:pt x="2323" y="2968"/>
                  </a:lnTo>
                  <a:lnTo>
                    <a:pt x="2329" y="2957"/>
                  </a:lnTo>
                  <a:lnTo>
                    <a:pt x="2333" y="2946"/>
                  </a:lnTo>
                  <a:lnTo>
                    <a:pt x="2338" y="2935"/>
                  </a:lnTo>
                  <a:lnTo>
                    <a:pt x="2341" y="2923"/>
                  </a:lnTo>
                  <a:lnTo>
                    <a:pt x="2344" y="2911"/>
                  </a:lnTo>
                  <a:lnTo>
                    <a:pt x="2346" y="2899"/>
                  </a:lnTo>
                  <a:lnTo>
                    <a:pt x="2349" y="2886"/>
                  </a:lnTo>
                  <a:lnTo>
                    <a:pt x="2350" y="2874"/>
                  </a:lnTo>
                  <a:lnTo>
                    <a:pt x="2351" y="2862"/>
                  </a:lnTo>
                  <a:lnTo>
                    <a:pt x="2351" y="2850"/>
                  </a:lnTo>
                  <a:lnTo>
                    <a:pt x="2351" y="2838"/>
                  </a:lnTo>
                  <a:lnTo>
                    <a:pt x="2350" y="2826"/>
                  </a:lnTo>
                  <a:lnTo>
                    <a:pt x="2347" y="2814"/>
                  </a:lnTo>
                  <a:lnTo>
                    <a:pt x="2345" y="2800"/>
                  </a:lnTo>
                  <a:lnTo>
                    <a:pt x="2342" y="2788"/>
                  </a:lnTo>
                  <a:lnTo>
                    <a:pt x="2339" y="2776"/>
                  </a:lnTo>
                  <a:lnTo>
                    <a:pt x="2334" y="2764"/>
                  </a:lnTo>
                  <a:lnTo>
                    <a:pt x="2330" y="2752"/>
                  </a:lnTo>
                  <a:lnTo>
                    <a:pt x="2324" y="2741"/>
                  </a:lnTo>
                  <a:lnTo>
                    <a:pt x="1958" y="2003"/>
                  </a:lnTo>
                  <a:lnTo>
                    <a:pt x="2045" y="1960"/>
                  </a:lnTo>
                  <a:lnTo>
                    <a:pt x="2056" y="1953"/>
                  </a:lnTo>
                  <a:lnTo>
                    <a:pt x="2067" y="1947"/>
                  </a:lnTo>
                  <a:lnTo>
                    <a:pt x="2078" y="1940"/>
                  </a:lnTo>
                  <a:lnTo>
                    <a:pt x="2088" y="1932"/>
                  </a:lnTo>
                  <a:lnTo>
                    <a:pt x="2098" y="1925"/>
                  </a:lnTo>
                  <a:lnTo>
                    <a:pt x="2107" y="1916"/>
                  </a:lnTo>
                  <a:lnTo>
                    <a:pt x="2116" y="1907"/>
                  </a:lnTo>
                  <a:lnTo>
                    <a:pt x="2125" y="1898"/>
                  </a:lnTo>
                  <a:lnTo>
                    <a:pt x="2132" y="1888"/>
                  </a:lnTo>
                  <a:lnTo>
                    <a:pt x="2139" y="1878"/>
                  </a:lnTo>
                  <a:lnTo>
                    <a:pt x="2147" y="1869"/>
                  </a:lnTo>
                  <a:lnTo>
                    <a:pt x="2152" y="1857"/>
                  </a:lnTo>
                  <a:lnTo>
                    <a:pt x="2159" y="1846"/>
                  </a:lnTo>
                  <a:lnTo>
                    <a:pt x="2163" y="1835"/>
                  </a:lnTo>
                  <a:lnTo>
                    <a:pt x="2169" y="1824"/>
                  </a:lnTo>
                  <a:lnTo>
                    <a:pt x="2172" y="1813"/>
                  </a:lnTo>
                  <a:lnTo>
                    <a:pt x="2177" y="1801"/>
                  </a:lnTo>
                  <a:lnTo>
                    <a:pt x="2179" y="1789"/>
                  </a:lnTo>
                  <a:lnTo>
                    <a:pt x="2182" y="1777"/>
                  </a:lnTo>
                  <a:lnTo>
                    <a:pt x="2183" y="1766"/>
                  </a:lnTo>
                  <a:lnTo>
                    <a:pt x="2185" y="1753"/>
                  </a:lnTo>
                  <a:lnTo>
                    <a:pt x="2185" y="1741"/>
                  </a:lnTo>
                  <a:lnTo>
                    <a:pt x="2185" y="1728"/>
                  </a:lnTo>
                  <a:lnTo>
                    <a:pt x="2185" y="1716"/>
                  </a:lnTo>
                  <a:lnTo>
                    <a:pt x="2184" y="1704"/>
                  </a:lnTo>
                  <a:lnTo>
                    <a:pt x="2183" y="1692"/>
                  </a:lnTo>
                  <a:lnTo>
                    <a:pt x="2181" y="1679"/>
                  </a:lnTo>
                  <a:lnTo>
                    <a:pt x="2178" y="1667"/>
                  </a:lnTo>
                  <a:lnTo>
                    <a:pt x="2174" y="1655"/>
                  </a:lnTo>
                  <a:lnTo>
                    <a:pt x="2170" y="1642"/>
                  </a:lnTo>
                  <a:lnTo>
                    <a:pt x="2165" y="1630"/>
                  </a:lnTo>
                  <a:lnTo>
                    <a:pt x="2160" y="1619"/>
                  </a:lnTo>
                  <a:lnTo>
                    <a:pt x="1907" y="1111"/>
                  </a:lnTo>
                  <a:lnTo>
                    <a:pt x="1901" y="1100"/>
                  </a:lnTo>
                  <a:lnTo>
                    <a:pt x="1894" y="1089"/>
                  </a:lnTo>
                  <a:lnTo>
                    <a:pt x="1888" y="1078"/>
                  </a:lnTo>
                  <a:lnTo>
                    <a:pt x="1880" y="1068"/>
                  </a:lnTo>
                  <a:lnTo>
                    <a:pt x="1872" y="1058"/>
                  </a:lnTo>
                  <a:lnTo>
                    <a:pt x="1863" y="1049"/>
                  </a:lnTo>
                  <a:lnTo>
                    <a:pt x="1855" y="1040"/>
                  </a:lnTo>
                  <a:lnTo>
                    <a:pt x="1846" y="1031"/>
                  </a:lnTo>
                  <a:lnTo>
                    <a:pt x="1836" y="1024"/>
                  </a:lnTo>
                  <a:lnTo>
                    <a:pt x="1826" y="1017"/>
                  </a:lnTo>
                  <a:lnTo>
                    <a:pt x="1816" y="1009"/>
                  </a:lnTo>
                  <a:lnTo>
                    <a:pt x="1805" y="1004"/>
                  </a:lnTo>
                  <a:lnTo>
                    <a:pt x="1794" y="997"/>
                  </a:lnTo>
                  <a:lnTo>
                    <a:pt x="1783" y="993"/>
                  </a:lnTo>
                  <a:lnTo>
                    <a:pt x="1772" y="987"/>
                  </a:lnTo>
                  <a:lnTo>
                    <a:pt x="1761" y="984"/>
                  </a:lnTo>
                  <a:lnTo>
                    <a:pt x="1749" y="980"/>
                  </a:lnTo>
                  <a:lnTo>
                    <a:pt x="1737" y="977"/>
                  </a:lnTo>
                  <a:lnTo>
                    <a:pt x="1724" y="974"/>
                  </a:lnTo>
                  <a:lnTo>
                    <a:pt x="1712" y="973"/>
                  </a:lnTo>
                  <a:lnTo>
                    <a:pt x="1700" y="971"/>
                  </a:lnTo>
                  <a:lnTo>
                    <a:pt x="1688" y="971"/>
                  </a:lnTo>
                  <a:lnTo>
                    <a:pt x="1676" y="971"/>
                  </a:lnTo>
                  <a:lnTo>
                    <a:pt x="1664" y="971"/>
                  </a:lnTo>
                  <a:lnTo>
                    <a:pt x="1652" y="972"/>
                  </a:lnTo>
                  <a:lnTo>
                    <a:pt x="1639" y="973"/>
                  </a:lnTo>
                  <a:lnTo>
                    <a:pt x="1626" y="975"/>
                  </a:lnTo>
                  <a:lnTo>
                    <a:pt x="1614" y="978"/>
                  </a:lnTo>
                  <a:lnTo>
                    <a:pt x="1602" y="982"/>
                  </a:lnTo>
                  <a:lnTo>
                    <a:pt x="1590" y="986"/>
                  </a:lnTo>
                  <a:lnTo>
                    <a:pt x="1578" y="991"/>
                  </a:lnTo>
                  <a:lnTo>
                    <a:pt x="1567" y="996"/>
                  </a:lnTo>
                  <a:lnTo>
                    <a:pt x="326" y="1613"/>
                  </a:lnTo>
                  <a:lnTo>
                    <a:pt x="314" y="1619"/>
                  </a:lnTo>
                  <a:lnTo>
                    <a:pt x="303" y="1626"/>
                  </a:lnTo>
                  <a:lnTo>
                    <a:pt x="292" y="1634"/>
                  </a:lnTo>
                  <a:lnTo>
                    <a:pt x="282" y="1641"/>
                  </a:lnTo>
                  <a:lnTo>
                    <a:pt x="272" y="1649"/>
                  </a:lnTo>
                  <a:lnTo>
                    <a:pt x="262" y="1658"/>
                  </a:lnTo>
                  <a:lnTo>
                    <a:pt x="253" y="1667"/>
                  </a:lnTo>
                  <a:lnTo>
                    <a:pt x="246" y="1676"/>
                  </a:lnTo>
                  <a:lnTo>
                    <a:pt x="238" y="1685"/>
                  </a:lnTo>
                  <a:lnTo>
                    <a:pt x="230" y="1695"/>
                  </a:lnTo>
                  <a:lnTo>
                    <a:pt x="223" y="1705"/>
                  </a:lnTo>
                  <a:lnTo>
                    <a:pt x="217" y="1716"/>
                  </a:lnTo>
                  <a:lnTo>
                    <a:pt x="211" y="1727"/>
                  </a:lnTo>
                  <a:lnTo>
                    <a:pt x="206" y="1738"/>
                  </a:lnTo>
                  <a:lnTo>
                    <a:pt x="201" y="1749"/>
                  </a:lnTo>
                  <a:lnTo>
                    <a:pt x="197" y="1760"/>
                  </a:lnTo>
                  <a:lnTo>
                    <a:pt x="194" y="1773"/>
                  </a:lnTo>
                  <a:lnTo>
                    <a:pt x="190" y="1784"/>
                  </a:lnTo>
                  <a:lnTo>
                    <a:pt x="188" y="1796"/>
                  </a:lnTo>
                  <a:lnTo>
                    <a:pt x="187" y="1808"/>
                  </a:lnTo>
                  <a:lnTo>
                    <a:pt x="186" y="1820"/>
                  </a:lnTo>
                  <a:lnTo>
                    <a:pt x="185" y="1832"/>
                  </a:lnTo>
                  <a:lnTo>
                    <a:pt x="185" y="1844"/>
                  </a:lnTo>
                  <a:lnTo>
                    <a:pt x="185" y="1856"/>
                  </a:lnTo>
                  <a:lnTo>
                    <a:pt x="187" y="1869"/>
                  </a:lnTo>
                  <a:lnTo>
                    <a:pt x="188" y="1882"/>
                  </a:lnTo>
                  <a:lnTo>
                    <a:pt x="190" y="1894"/>
                  </a:lnTo>
                  <a:lnTo>
                    <a:pt x="194" y="1906"/>
                  </a:lnTo>
                  <a:lnTo>
                    <a:pt x="197" y="1918"/>
                  </a:lnTo>
                  <a:lnTo>
                    <a:pt x="201" y="1930"/>
                  </a:lnTo>
                  <a:lnTo>
                    <a:pt x="207" y="1942"/>
                  </a:lnTo>
                  <a:lnTo>
                    <a:pt x="212" y="1953"/>
                  </a:lnTo>
                  <a:close/>
                  <a:moveTo>
                    <a:pt x="1116" y="327"/>
                  </a:moveTo>
                  <a:lnTo>
                    <a:pt x="1128" y="354"/>
                  </a:lnTo>
                  <a:lnTo>
                    <a:pt x="1139" y="382"/>
                  </a:lnTo>
                  <a:lnTo>
                    <a:pt x="1149" y="411"/>
                  </a:lnTo>
                  <a:lnTo>
                    <a:pt x="1158" y="438"/>
                  </a:lnTo>
                  <a:lnTo>
                    <a:pt x="1164" y="467"/>
                  </a:lnTo>
                  <a:lnTo>
                    <a:pt x="1170" y="495"/>
                  </a:lnTo>
                  <a:lnTo>
                    <a:pt x="1173" y="524"/>
                  </a:lnTo>
                  <a:lnTo>
                    <a:pt x="1176" y="553"/>
                  </a:lnTo>
                  <a:lnTo>
                    <a:pt x="1177" y="581"/>
                  </a:lnTo>
                  <a:lnTo>
                    <a:pt x="1176" y="610"/>
                  </a:lnTo>
                  <a:lnTo>
                    <a:pt x="1175" y="639"/>
                  </a:lnTo>
                  <a:lnTo>
                    <a:pt x="1172" y="666"/>
                  </a:lnTo>
                  <a:lnTo>
                    <a:pt x="1167" y="694"/>
                  </a:lnTo>
                  <a:lnTo>
                    <a:pt x="1162" y="723"/>
                  </a:lnTo>
                  <a:lnTo>
                    <a:pt x="1154" y="749"/>
                  </a:lnTo>
                  <a:lnTo>
                    <a:pt x="1147" y="777"/>
                  </a:lnTo>
                  <a:lnTo>
                    <a:pt x="1137" y="803"/>
                  </a:lnTo>
                  <a:lnTo>
                    <a:pt x="1126" y="830"/>
                  </a:lnTo>
                  <a:lnTo>
                    <a:pt x="1113" y="855"/>
                  </a:lnTo>
                  <a:lnTo>
                    <a:pt x="1100" y="879"/>
                  </a:lnTo>
                  <a:lnTo>
                    <a:pt x="1086" y="903"/>
                  </a:lnTo>
                  <a:lnTo>
                    <a:pt x="1069" y="928"/>
                  </a:lnTo>
                  <a:lnTo>
                    <a:pt x="1053" y="951"/>
                  </a:lnTo>
                  <a:lnTo>
                    <a:pt x="1035" y="973"/>
                  </a:lnTo>
                  <a:lnTo>
                    <a:pt x="1015" y="994"/>
                  </a:lnTo>
                  <a:lnTo>
                    <a:pt x="995" y="1015"/>
                  </a:lnTo>
                  <a:lnTo>
                    <a:pt x="973" y="1034"/>
                  </a:lnTo>
                  <a:lnTo>
                    <a:pt x="951" y="1052"/>
                  </a:lnTo>
                  <a:lnTo>
                    <a:pt x="927" y="1070"/>
                  </a:lnTo>
                  <a:lnTo>
                    <a:pt x="903" y="1087"/>
                  </a:lnTo>
                  <a:lnTo>
                    <a:pt x="877" y="1102"/>
                  </a:lnTo>
                  <a:lnTo>
                    <a:pt x="850" y="1116"/>
                  </a:lnTo>
                  <a:lnTo>
                    <a:pt x="822" y="1128"/>
                  </a:lnTo>
                  <a:lnTo>
                    <a:pt x="795" y="1141"/>
                  </a:lnTo>
                  <a:lnTo>
                    <a:pt x="767" y="1149"/>
                  </a:lnTo>
                  <a:lnTo>
                    <a:pt x="738" y="1158"/>
                  </a:lnTo>
                  <a:lnTo>
                    <a:pt x="710" y="1165"/>
                  </a:lnTo>
                  <a:lnTo>
                    <a:pt x="682" y="1170"/>
                  </a:lnTo>
                  <a:lnTo>
                    <a:pt x="654" y="1174"/>
                  </a:lnTo>
                  <a:lnTo>
                    <a:pt x="625" y="1177"/>
                  </a:lnTo>
                  <a:lnTo>
                    <a:pt x="596" y="1178"/>
                  </a:lnTo>
                  <a:lnTo>
                    <a:pt x="568" y="1177"/>
                  </a:lnTo>
                  <a:lnTo>
                    <a:pt x="539" y="1176"/>
                  </a:lnTo>
                  <a:lnTo>
                    <a:pt x="511" y="1173"/>
                  </a:lnTo>
                  <a:lnTo>
                    <a:pt x="483" y="1168"/>
                  </a:lnTo>
                  <a:lnTo>
                    <a:pt x="455" y="1163"/>
                  </a:lnTo>
                  <a:lnTo>
                    <a:pt x="428" y="1155"/>
                  </a:lnTo>
                  <a:lnTo>
                    <a:pt x="401" y="1147"/>
                  </a:lnTo>
                  <a:lnTo>
                    <a:pt x="375" y="1137"/>
                  </a:lnTo>
                  <a:lnTo>
                    <a:pt x="348" y="1126"/>
                  </a:lnTo>
                  <a:lnTo>
                    <a:pt x="323" y="1114"/>
                  </a:lnTo>
                  <a:lnTo>
                    <a:pt x="297" y="1101"/>
                  </a:lnTo>
                  <a:lnTo>
                    <a:pt x="273" y="1087"/>
                  </a:lnTo>
                  <a:lnTo>
                    <a:pt x="250" y="1071"/>
                  </a:lnTo>
                  <a:lnTo>
                    <a:pt x="227" y="1053"/>
                  </a:lnTo>
                  <a:lnTo>
                    <a:pt x="205" y="1036"/>
                  </a:lnTo>
                  <a:lnTo>
                    <a:pt x="183" y="1016"/>
                  </a:lnTo>
                  <a:lnTo>
                    <a:pt x="163" y="996"/>
                  </a:lnTo>
                  <a:lnTo>
                    <a:pt x="143" y="974"/>
                  </a:lnTo>
                  <a:lnTo>
                    <a:pt x="124" y="952"/>
                  </a:lnTo>
                  <a:lnTo>
                    <a:pt x="107" y="928"/>
                  </a:lnTo>
                  <a:lnTo>
                    <a:pt x="90" y="903"/>
                  </a:lnTo>
                  <a:lnTo>
                    <a:pt x="76" y="878"/>
                  </a:lnTo>
                  <a:lnTo>
                    <a:pt x="61" y="851"/>
                  </a:lnTo>
                  <a:lnTo>
                    <a:pt x="48" y="823"/>
                  </a:lnTo>
                  <a:lnTo>
                    <a:pt x="37" y="795"/>
                  </a:lnTo>
                  <a:lnTo>
                    <a:pt x="27" y="768"/>
                  </a:lnTo>
                  <a:lnTo>
                    <a:pt x="19" y="739"/>
                  </a:lnTo>
                  <a:lnTo>
                    <a:pt x="12" y="710"/>
                  </a:lnTo>
                  <a:lnTo>
                    <a:pt x="7" y="683"/>
                  </a:lnTo>
                  <a:lnTo>
                    <a:pt x="3" y="654"/>
                  </a:lnTo>
                  <a:lnTo>
                    <a:pt x="1" y="626"/>
                  </a:lnTo>
                  <a:lnTo>
                    <a:pt x="0" y="597"/>
                  </a:lnTo>
                  <a:lnTo>
                    <a:pt x="0" y="568"/>
                  </a:lnTo>
                  <a:lnTo>
                    <a:pt x="2" y="540"/>
                  </a:lnTo>
                  <a:lnTo>
                    <a:pt x="5" y="512"/>
                  </a:lnTo>
                  <a:lnTo>
                    <a:pt x="10" y="483"/>
                  </a:lnTo>
                  <a:lnTo>
                    <a:pt x="15" y="456"/>
                  </a:lnTo>
                  <a:lnTo>
                    <a:pt x="22" y="428"/>
                  </a:lnTo>
                  <a:lnTo>
                    <a:pt x="31" y="402"/>
                  </a:lnTo>
                  <a:lnTo>
                    <a:pt x="40" y="375"/>
                  </a:lnTo>
                  <a:lnTo>
                    <a:pt x="50" y="349"/>
                  </a:lnTo>
                  <a:lnTo>
                    <a:pt x="62" y="323"/>
                  </a:lnTo>
                  <a:lnTo>
                    <a:pt x="77" y="298"/>
                  </a:lnTo>
                  <a:lnTo>
                    <a:pt x="91" y="274"/>
                  </a:lnTo>
                  <a:lnTo>
                    <a:pt x="107" y="251"/>
                  </a:lnTo>
                  <a:lnTo>
                    <a:pt x="123" y="227"/>
                  </a:lnTo>
                  <a:lnTo>
                    <a:pt x="142" y="205"/>
                  </a:lnTo>
                  <a:lnTo>
                    <a:pt x="161" y="184"/>
                  </a:lnTo>
                  <a:lnTo>
                    <a:pt x="182" y="163"/>
                  </a:lnTo>
                  <a:lnTo>
                    <a:pt x="203" y="144"/>
                  </a:lnTo>
                  <a:lnTo>
                    <a:pt x="226" y="125"/>
                  </a:lnTo>
                  <a:lnTo>
                    <a:pt x="249" y="108"/>
                  </a:lnTo>
                  <a:lnTo>
                    <a:pt x="274" y="92"/>
                  </a:lnTo>
                  <a:lnTo>
                    <a:pt x="300" y="76"/>
                  </a:lnTo>
                  <a:lnTo>
                    <a:pt x="326" y="62"/>
                  </a:lnTo>
                  <a:lnTo>
                    <a:pt x="354" y="49"/>
                  </a:lnTo>
                  <a:lnTo>
                    <a:pt x="381" y="38"/>
                  </a:lnTo>
                  <a:lnTo>
                    <a:pt x="410" y="28"/>
                  </a:lnTo>
                  <a:lnTo>
                    <a:pt x="437" y="20"/>
                  </a:lnTo>
                  <a:lnTo>
                    <a:pt x="466" y="12"/>
                  </a:lnTo>
                  <a:lnTo>
                    <a:pt x="495" y="8"/>
                  </a:lnTo>
                  <a:lnTo>
                    <a:pt x="523" y="4"/>
                  </a:lnTo>
                  <a:lnTo>
                    <a:pt x="552" y="1"/>
                  </a:lnTo>
                  <a:lnTo>
                    <a:pt x="581" y="0"/>
                  </a:lnTo>
                  <a:lnTo>
                    <a:pt x="609" y="0"/>
                  </a:lnTo>
                  <a:lnTo>
                    <a:pt x="637" y="2"/>
                  </a:lnTo>
                  <a:lnTo>
                    <a:pt x="666" y="6"/>
                  </a:lnTo>
                  <a:lnTo>
                    <a:pt x="693" y="10"/>
                  </a:lnTo>
                  <a:lnTo>
                    <a:pt x="721" y="16"/>
                  </a:lnTo>
                  <a:lnTo>
                    <a:pt x="748" y="22"/>
                  </a:lnTo>
                  <a:lnTo>
                    <a:pt x="776" y="31"/>
                  </a:lnTo>
                  <a:lnTo>
                    <a:pt x="802" y="41"/>
                  </a:lnTo>
                  <a:lnTo>
                    <a:pt x="828" y="51"/>
                  </a:lnTo>
                  <a:lnTo>
                    <a:pt x="854" y="63"/>
                  </a:lnTo>
                  <a:lnTo>
                    <a:pt x="879" y="77"/>
                  </a:lnTo>
                  <a:lnTo>
                    <a:pt x="903" y="92"/>
                  </a:lnTo>
                  <a:lnTo>
                    <a:pt x="927" y="107"/>
                  </a:lnTo>
                  <a:lnTo>
                    <a:pt x="950" y="124"/>
                  </a:lnTo>
                  <a:lnTo>
                    <a:pt x="972" y="143"/>
                  </a:lnTo>
                  <a:lnTo>
                    <a:pt x="993" y="161"/>
                  </a:lnTo>
                  <a:lnTo>
                    <a:pt x="1014" y="182"/>
                  </a:lnTo>
                  <a:lnTo>
                    <a:pt x="1033" y="203"/>
                  </a:lnTo>
                  <a:lnTo>
                    <a:pt x="1052" y="226"/>
                  </a:lnTo>
                  <a:lnTo>
                    <a:pt x="1069" y="249"/>
                  </a:lnTo>
                  <a:lnTo>
                    <a:pt x="1086" y="275"/>
                  </a:lnTo>
                  <a:lnTo>
                    <a:pt x="1101" y="300"/>
                  </a:lnTo>
                  <a:lnTo>
                    <a:pt x="1116" y="327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5" name="Freeform 13"/>
            <p:cNvSpPr>
              <a:spLocks noEditPoints="1"/>
            </p:cNvSpPr>
            <p:nvPr/>
          </p:nvSpPr>
          <p:spPr bwMode="auto">
            <a:xfrm>
              <a:off x="5401034" y="201900"/>
              <a:ext cx="210386" cy="390434"/>
            </a:xfrm>
            <a:custGeom>
              <a:avLst/>
              <a:gdLst>
                <a:gd name="T0" fmla="*/ 2147483646 w 1915"/>
                <a:gd name="T1" fmla="*/ 2147483646 h 3553"/>
                <a:gd name="T2" fmla="*/ 2147483646 w 1915"/>
                <a:gd name="T3" fmla="*/ 2147483646 h 3553"/>
                <a:gd name="T4" fmla="*/ 2147483646 w 1915"/>
                <a:gd name="T5" fmla="*/ 2147483646 h 3553"/>
                <a:gd name="T6" fmla="*/ 2147483646 w 1915"/>
                <a:gd name="T7" fmla="*/ 2147483646 h 3553"/>
                <a:gd name="T8" fmla="*/ 2147483646 w 1915"/>
                <a:gd name="T9" fmla="*/ 2147483646 h 3553"/>
                <a:gd name="T10" fmla="*/ 2147483646 w 1915"/>
                <a:gd name="T11" fmla="*/ 2147483646 h 3553"/>
                <a:gd name="T12" fmla="*/ 2147483646 w 1915"/>
                <a:gd name="T13" fmla="*/ 2147483646 h 3553"/>
                <a:gd name="T14" fmla="*/ 2147483646 w 1915"/>
                <a:gd name="T15" fmla="*/ 2147483646 h 3553"/>
                <a:gd name="T16" fmla="*/ 2147483646 w 1915"/>
                <a:gd name="T17" fmla="*/ 2147483646 h 3553"/>
                <a:gd name="T18" fmla="*/ 2147483646 w 1915"/>
                <a:gd name="T19" fmla="*/ 2147483646 h 3553"/>
                <a:gd name="T20" fmla="*/ 2147483646 w 1915"/>
                <a:gd name="T21" fmla="*/ 2147483646 h 3553"/>
                <a:gd name="T22" fmla="*/ 2147483646 w 1915"/>
                <a:gd name="T23" fmla="*/ 2147483646 h 3553"/>
                <a:gd name="T24" fmla="*/ 2147483646 w 1915"/>
                <a:gd name="T25" fmla="*/ 2147483646 h 3553"/>
                <a:gd name="T26" fmla="*/ 2147483646 w 1915"/>
                <a:gd name="T27" fmla="*/ 2147483646 h 3553"/>
                <a:gd name="T28" fmla="*/ 2147483646 w 1915"/>
                <a:gd name="T29" fmla="*/ 2147483646 h 3553"/>
                <a:gd name="T30" fmla="*/ 2147483646 w 1915"/>
                <a:gd name="T31" fmla="*/ 2147483646 h 3553"/>
                <a:gd name="T32" fmla="*/ 2147483646 w 1915"/>
                <a:gd name="T33" fmla="*/ 2147483646 h 3553"/>
                <a:gd name="T34" fmla="*/ 2147483646 w 1915"/>
                <a:gd name="T35" fmla="*/ 2147483646 h 3553"/>
                <a:gd name="T36" fmla="*/ 2147483646 w 1915"/>
                <a:gd name="T37" fmla="*/ 2147483646 h 3553"/>
                <a:gd name="T38" fmla="*/ 2147483646 w 1915"/>
                <a:gd name="T39" fmla="*/ 2147483646 h 3553"/>
                <a:gd name="T40" fmla="*/ 2147483646 w 1915"/>
                <a:gd name="T41" fmla="*/ 2147483646 h 3553"/>
                <a:gd name="T42" fmla="*/ 2147483646 w 1915"/>
                <a:gd name="T43" fmla="*/ 2147483646 h 3553"/>
                <a:gd name="T44" fmla="*/ 2147483646 w 1915"/>
                <a:gd name="T45" fmla="*/ 2147483646 h 3553"/>
                <a:gd name="T46" fmla="*/ 2147483646 w 1915"/>
                <a:gd name="T47" fmla="*/ 2147483646 h 3553"/>
                <a:gd name="T48" fmla="*/ 2147483646 w 1915"/>
                <a:gd name="T49" fmla="*/ 2147483646 h 3553"/>
                <a:gd name="T50" fmla="*/ 2147483646 w 1915"/>
                <a:gd name="T51" fmla="*/ 2147483646 h 3553"/>
                <a:gd name="T52" fmla="*/ 2147483646 w 1915"/>
                <a:gd name="T53" fmla="*/ 2147483646 h 3553"/>
                <a:gd name="T54" fmla="*/ 2147483646 w 1915"/>
                <a:gd name="T55" fmla="*/ 2147483646 h 3553"/>
                <a:gd name="T56" fmla="*/ 2147483646 w 1915"/>
                <a:gd name="T57" fmla="*/ 2147483646 h 3553"/>
                <a:gd name="T58" fmla="*/ 2147483646 w 1915"/>
                <a:gd name="T59" fmla="*/ 2147483646 h 3553"/>
                <a:gd name="T60" fmla="*/ 2147483646 w 1915"/>
                <a:gd name="T61" fmla="*/ 2147483646 h 3553"/>
                <a:gd name="T62" fmla="*/ 2147483646 w 1915"/>
                <a:gd name="T63" fmla="*/ 2147483646 h 3553"/>
                <a:gd name="T64" fmla="*/ 291724414 w 1915"/>
                <a:gd name="T65" fmla="*/ 2147483646 h 3553"/>
                <a:gd name="T66" fmla="*/ 2147483646 w 1915"/>
                <a:gd name="T67" fmla="*/ 2147483646 h 3553"/>
                <a:gd name="T68" fmla="*/ 2147483646 w 1915"/>
                <a:gd name="T69" fmla="*/ 2147483646 h 3553"/>
                <a:gd name="T70" fmla="*/ 2147483646 w 1915"/>
                <a:gd name="T71" fmla="*/ 2147483646 h 3553"/>
                <a:gd name="T72" fmla="*/ 2147483646 w 1915"/>
                <a:gd name="T73" fmla="*/ 2147483646 h 3553"/>
                <a:gd name="T74" fmla="*/ 2147483646 w 1915"/>
                <a:gd name="T75" fmla="*/ 2147483646 h 3553"/>
                <a:gd name="T76" fmla="*/ 2147483646 w 1915"/>
                <a:gd name="T77" fmla="*/ 2147483646 h 3553"/>
                <a:gd name="T78" fmla="*/ 2147483646 w 1915"/>
                <a:gd name="T79" fmla="*/ 2147483646 h 3553"/>
                <a:gd name="T80" fmla="*/ 2147483646 w 1915"/>
                <a:gd name="T81" fmla="*/ 2147483646 h 3553"/>
                <a:gd name="T82" fmla="*/ 2147483646 w 1915"/>
                <a:gd name="T83" fmla="*/ 2147483646 h 3553"/>
                <a:gd name="T84" fmla="*/ 2147483646 w 1915"/>
                <a:gd name="T85" fmla="*/ 2147483646 h 3553"/>
                <a:gd name="T86" fmla="*/ 2147483646 w 1915"/>
                <a:gd name="T87" fmla="*/ 2147483646 h 3553"/>
                <a:gd name="T88" fmla="*/ 2147483646 w 1915"/>
                <a:gd name="T89" fmla="*/ 2147483646 h 3553"/>
                <a:gd name="T90" fmla="*/ 2147483646 w 1915"/>
                <a:gd name="T91" fmla="*/ 2147483646 h 3553"/>
                <a:gd name="T92" fmla="*/ 2147483646 w 1915"/>
                <a:gd name="T93" fmla="*/ 2147483646 h 3553"/>
                <a:gd name="T94" fmla="*/ 2147483646 w 1915"/>
                <a:gd name="T95" fmla="*/ 2147483646 h 3553"/>
                <a:gd name="T96" fmla="*/ 2147483646 w 1915"/>
                <a:gd name="T97" fmla="*/ 2147483646 h 3553"/>
                <a:gd name="T98" fmla="*/ 2147483646 w 1915"/>
                <a:gd name="T99" fmla="*/ 145968581 h 3553"/>
                <a:gd name="T100" fmla="*/ 2147483646 w 1915"/>
                <a:gd name="T101" fmla="*/ 2147483646 h 3553"/>
                <a:gd name="T102" fmla="*/ 2147483646 w 1915"/>
                <a:gd name="T103" fmla="*/ 2147483646 h 3553"/>
                <a:gd name="T104" fmla="*/ 2147483646 w 1915"/>
                <a:gd name="T105" fmla="*/ 2147483646 h 3553"/>
                <a:gd name="T106" fmla="*/ 2147483646 w 1915"/>
                <a:gd name="T107" fmla="*/ 2147483646 h 3553"/>
                <a:gd name="T108" fmla="*/ 2147483646 w 1915"/>
                <a:gd name="T109" fmla="*/ 2147483646 h 355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15" h="3553">
                  <a:moveTo>
                    <a:pt x="1" y="1681"/>
                  </a:moveTo>
                  <a:lnTo>
                    <a:pt x="24" y="2252"/>
                  </a:lnTo>
                  <a:lnTo>
                    <a:pt x="25" y="2265"/>
                  </a:lnTo>
                  <a:lnTo>
                    <a:pt x="26" y="2277"/>
                  </a:lnTo>
                  <a:lnTo>
                    <a:pt x="28" y="2291"/>
                  </a:lnTo>
                  <a:lnTo>
                    <a:pt x="31" y="2303"/>
                  </a:lnTo>
                  <a:lnTo>
                    <a:pt x="35" y="2315"/>
                  </a:lnTo>
                  <a:lnTo>
                    <a:pt x="38" y="2327"/>
                  </a:lnTo>
                  <a:lnTo>
                    <a:pt x="43" y="2338"/>
                  </a:lnTo>
                  <a:lnTo>
                    <a:pt x="48" y="2350"/>
                  </a:lnTo>
                  <a:lnTo>
                    <a:pt x="54" y="2361"/>
                  </a:lnTo>
                  <a:lnTo>
                    <a:pt x="59" y="2371"/>
                  </a:lnTo>
                  <a:lnTo>
                    <a:pt x="66" y="2382"/>
                  </a:lnTo>
                  <a:lnTo>
                    <a:pt x="74" y="2392"/>
                  </a:lnTo>
                  <a:lnTo>
                    <a:pt x="80" y="2402"/>
                  </a:lnTo>
                  <a:lnTo>
                    <a:pt x="89" y="2411"/>
                  </a:lnTo>
                  <a:lnTo>
                    <a:pt x="97" y="2420"/>
                  </a:lnTo>
                  <a:lnTo>
                    <a:pt x="106" y="2429"/>
                  </a:lnTo>
                  <a:lnTo>
                    <a:pt x="114" y="2436"/>
                  </a:lnTo>
                  <a:lnTo>
                    <a:pt x="124" y="2444"/>
                  </a:lnTo>
                  <a:lnTo>
                    <a:pt x="134" y="2451"/>
                  </a:lnTo>
                  <a:lnTo>
                    <a:pt x="144" y="2457"/>
                  </a:lnTo>
                  <a:lnTo>
                    <a:pt x="155" y="2464"/>
                  </a:lnTo>
                  <a:lnTo>
                    <a:pt x="166" y="2469"/>
                  </a:lnTo>
                  <a:lnTo>
                    <a:pt x="177" y="2475"/>
                  </a:lnTo>
                  <a:lnTo>
                    <a:pt x="188" y="2479"/>
                  </a:lnTo>
                  <a:lnTo>
                    <a:pt x="200" y="2484"/>
                  </a:lnTo>
                  <a:lnTo>
                    <a:pt x="213" y="2487"/>
                  </a:lnTo>
                  <a:lnTo>
                    <a:pt x="225" y="2490"/>
                  </a:lnTo>
                  <a:lnTo>
                    <a:pt x="237" y="2492"/>
                  </a:lnTo>
                  <a:lnTo>
                    <a:pt x="249" y="2494"/>
                  </a:lnTo>
                  <a:lnTo>
                    <a:pt x="262" y="2495"/>
                  </a:lnTo>
                  <a:lnTo>
                    <a:pt x="275" y="2496"/>
                  </a:lnTo>
                  <a:lnTo>
                    <a:pt x="288" y="2496"/>
                  </a:lnTo>
                  <a:lnTo>
                    <a:pt x="386" y="2491"/>
                  </a:lnTo>
                  <a:lnTo>
                    <a:pt x="419" y="3310"/>
                  </a:lnTo>
                  <a:lnTo>
                    <a:pt x="420" y="3323"/>
                  </a:lnTo>
                  <a:lnTo>
                    <a:pt x="421" y="3336"/>
                  </a:lnTo>
                  <a:lnTo>
                    <a:pt x="423" y="3348"/>
                  </a:lnTo>
                  <a:lnTo>
                    <a:pt x="426" y="3360"/>
                  </a:lnTo>
                  <a:lnTo>
                    <a:pt x="430" y="3373"/>
                  </a:lnTo>
                  <a:lnTo>
                    <a:pt x="433" y="3385"/>
                  </a:lnTo>
                  <a:lnTo>
                    <a:pt x="439" y="3397"/>
                  </a:lnTo>
                  <a:lnTo>
                    <a:pt x="443" y="3408"/>
                  </a:lnTo>
                  <a:lnTo>
                    <a:pt x="449" y="3419"/>
                  </a:lnTo>
                  <a:lnTo>
                    <a:pt x="455" y="3430"/>
                  </a:lnTo>
                  <a:lnTo>
                    <a:pt x="462" y="3440"/>
                  </a:lnTo>
                  <a:lnTo>
                    <a:pt x="468" y="3450"/>
                  </a:lnTo>
                  <a:lnTo>
                    <a:pt x="476" y="3460"/>
                  </a:lnTo>
                  <a:lnTo>
                    <a:pt x="484" y="3470"/>
                  </a:lnTo>
                  <a:lnTo>
                    <a:pt x="493" y="3478"/>
                  </a:lnTo>
                  <a:lnTo>
                    <a:pt x="500" y="3486"/>
                  </a:lnTo>
                  <a:lnTo>
                    <a:pt x="510" y="3495"/>
                  </a:lnTo>
                  <a:lnTo>
                    <a:pt x="519" y="3502"/>
                  </a:lnTo>
                  <a:lnTo>
                    <a:pt x="529" y="3509"/>
                  </a:lnTo>
                  <a:lnTo>
                    <a:pt x="540" y="3516"/>
                  </a:lnTo>
                  <a:lnTo>
                    <a:pt x="550" y="3523"/>
                  </a:lnTo>
                  <a:lnTo>
                    <a:pt x="561" y="3528"/>
                  </a:lnTo>
                  <a:lnTo>
                    <a:pt x="572" y="3534"/>
                  </a:lnTo>
                  <a:lnTo>
                    <a:pt x="584" y="3538"/>
                  </a:lnTo>
                  <a:lnTo>
                    <a:pt x="595" y="3541"/>
                  </a:lnTo>
                  <a:lnTo>
                    <a:pt x="607" y="3546"/>
                  </a:lnTo>
                  <a:lnTo>
                    <a:pt x="619" y="3548"/>
                  </a:lnTo>
                  <a:lnTo>
                    <a:pt x="632" y="3550"/>
                  </a:lnTo>
                  <a:lnTo>
                    <a:pt x="645" y="3552"/>
                  </a:lnTo>
                  <a:lnTo>
                    <a:pt x="657" y="3553"/>
                  </a:lnTo>
                  <a:lnTo>
                    <a:pt x="670" y="3553"/>
                  </a:lnTo>
                  <a:lnTo>
                    <a:pt x="683" y="3553"/>
                  </a:lnTo>
                  <a:lnTo>
                    <a:pt x="1365" y="3526"/>
                  </a:lnTo>
                  <a:lnTo>
                    <a:pt x="1377" y="3525"/>
                  </a:lnTo>
                  <a:lnTo>
                    <a:pt x="1390" y="3524"/>
                  </a:lnTo>
                  <a:lnTo>
                    <a:pt x="1402" y="3521"/>
                  </a:lnTo>
                  <a:lnTo>
                    <a:pt x="1416" y="3518"/>
                  </a:lnTo>
                  <a:lnTo>
                    <a:pt x="1428" y="3515"/>
                  </a:lnTo>
                  <a:lnTo>
                    <a:pt x="1439" y="3512"/>
                  </a:lnTo>
                  <a:lnTo>
                    <a:pt x="1451" y="3507"/>
                  </a:lnTo>
                  <a:lnTo>
                    <a:pt x="1462" y="3502"/>
                  </a:lnTo>
                  <a:lnTo>
                    <a:pt x="1473" y="3496"/>
                  </a:lnTo>
                  <a:lnTo>
                    <a:pt x="1484" y="3491"/>
                  </a:lnTo>
                  <a:lnTo>
                    <a:pt x="1494" y="3484"/>
                  </a:lnTo>
                  <a:lnTo>
                    <a:pt x="1504" y="3476"/>
                  </a:lnTo>
                  <a:lnTo>
                    <a:pt x="1514" y="3469"/>
                  </a:lnTo>
                  <a:lnTo>
                    <a:pt x="1524" y="3461"/>
                  </a:lnTo>
                  <a:lnTo>
                    <a:pt x="1533" y="3453"/>
                  </a:lnTo>
                  <a:lnTo>
                    <a:pt x="1540" y="3444"/>
                  </a:lnTo>
                  <a:lnTo>
                    <a:pt x="1549" y="3434"/>
                  </a:lnTo>
                  <a:lnTo>
                    <a:pt x="1557" y="3426"/>
                  </a:lnTo>
                  <a:lnTo>
                    <a:pt x="1563" y="3416"/>
                  </a:lnTo>
                  <a:lnTo>
                    <a:pt x="1570" y="3405"/>
                  </a:lnTo>
                  <a:lnTo>
                    <a:pt x="1577" y="3395"/>
                  </a:lnTo>
                  <a:lnTo>
                    <a:pt x="1582" y="3384"/>
                  </a:lnTo>
                  <a:lnTo>
                    <a:pt x="1588" y="3373"/>
                  </a:lnTo>
                  <a:lnTo>
                    <a:pt x="1592" y="3360"/>
                  </a:lnTo>
                  <a:lnTo>
                    <a:pt x="1596" y="3349"/>
                  </a:lnTo>
                  <a:lnTo>
                    <a:pt x="1600" y="3337"/>
                  </a:lnTo>
                  <a:lnTo>
                    <a:pt x="1602" y="3325"/>
                  </a:lnTo>
                  <a:lnTo>
                    <a:pt x="1605" y="3313"/>
                  </a:lnTo>
                  <a:lnTo>
                    <a:pt x="1606" y="3300"/>
                  </a:lnTo>
                  <a:lnTo>
                    <a:pt x="1608" y="3288"/>
                  </a:lnTo>
                  <a:lnTo>
                    <a:pt x="1608" y="3274"/>
                  </a:lnTo>
                  <a:lnTo>
                    <a:pt x="1608" y="3261"/>
                  </a:lnTo>
                  <a:lnTo>
                    <a:pt x="1574" y="2438"/>
                  </a:lnTo>
                  <a:lnTo>
                    <a:pt x="1671" y="2434"/>
                  </a:lnTo>
                  <a:lnTo>
                    <a:pt x="1685" y="2434"/>
                  </a:lnTo>
                  <a:lnTo>
                    <a:pt x="1697" y="2432"/>
                  </a:lnTo>
                  <a:lnTo>
                    <a:pt x="1710" y="2430"/>
                  </a:lnTo>
                  <a:lnTo>
                    <a:pt x="1722" y="2427"/>
                  </a:lnTo>
                  <a:lnTo>
                    <a:pt x="1734" y="2424"/>
                  </a:lnTo>
                  <a:lnTo>
                    <a:pt x="1746" y="2420"/>
                  </a:lnTo>
                  <a:lnTo>
                    <a:pt x="1758" y="2415"/>
                  </a:lnTo>
                  <a:lnTo>
                    <a:pt x="1770" y="2411"/>
                  </a:lnTo>
                  <a:lnTo>
                    <a:pt x="1781" y="2405"/>
                  </a:lnTo>
                  <a:lnTo>
                    <a:pt x="1791" y="2399"/>
                  </a:lnTo>
                  <a:lnTo>
                    <a:pt x="1802" y="2392"/>
                  </a:lnTo>
                  <a:lnTo>
                    <a:pt x="1812" y="2386"/>
                  </a:lnTo>
                  <a:lnTo>
                    <a:pt x="1821" y="2378"/>
                  </a:lnTo>
                  <a:lnTo>
                    <a:pt x="1830" y="2370"/>
                  </a:lnTo>
                  <a:lnTo>
                    <a:pt x="1839" y="2361"/>
                  </a:lnTo>
                  <a:lnTo>
                    <a:pt x="1848" y="2352"/>
                  </a:lnTo>
                  <a:lnTo>
                    <a:pt x="1856" y="2344"/>
                  </a:lnTo>
                  <a:lnTo>
                    <a:pt x="1863" y="2334"/>
                  </a:lnTo>
                  <a:lnTo>
                    <a:pt x="1871" y="2324"/>
                  </a:lnTo>
                  <a:lnTo>
                    <a:pt x="1878" y="2314"/>
                  </a:lnTo>
                  <a:lnTo>
                    <a:pt x="1883" y="2303"/>
                  </a:lnTo>
                  <a:lnTo>
                    <a:pt x="1889" y="2292"/>
                  </a:lnTo>
                  <a:lnTo>
                    <a:pt x="1894" y="2281"/>
                  </a:lnTo>
                  <a:lnTo>
                    <a:pt x="1899" y="2270"/>
                  </a:lnTo>
                  <a:lnTo>
                    <a:pt x="1903" y="2258"/>
                  </a:lnTo>
                  <a:lnTo>
                    <a:pt x="1906" y="2247"/>
                  </a:lnTo>
                  <a:lnTo>
                    <a:pt x="1910" y="2233"/>
                  </a:lnTo>
                  <a:lnTo>
                    <a:pt x="1912" y="2221"/>
                  </a:lnTo>
                  <a:lnTo>
                    <a:pt x="1914" y="2209"/>
                  </a:lnTo>
                  <a:lnTo>
                    <a:pt x="1915" y="2196"/>
                  </a:lnTo>
                  <a:lnTo>
                    <a:pt x="1915" y="2184"/>
                  </a:lnTo>
                  <a:lnTo>
                    <a:pt x="1915" y="2170"/>
                  </a:lnTo>
                  <a:lnTo>
                    <a:pt x="1892" y="1604"/>
                  </a:lnTo>
                  <a:lnTo>
                    <a:pt x="1891" y="1590"/>
                  </a:lnTo>
                  <a:lnTo>
                    <a:pt x="1890" y="1578"/>
                  </a:lnTo>
                  <a:lnTo>
                    <a:pt x="1888" y="1565"/>
                  </a:lnTo>
                  <a:lnTo>
                    <a:pt x="1884" y="1553"/>
                  </a:lnTo>
                  <a:lnTo>
                    <a:pt x="1881" y="1541"/>
                  </a:lnTo>
                  <a:lnTo>
                    <a:pt x="1878" y="1529"/>
                  </a:lnTo>
                  <a:lnTo>
                    <a:pt x="1872" y="1518"/>
                  </a:lnTo>
                  <a:lnTo>
                    <a:pt x="1868" y="1505"/>
                  </a:lnTo>
                  <a:lnTo>
                    <a:pt x="1862" y="1494"/>
                  </a:lnTo>
                  <a:lnTo>
                    <a:pt x="1856" y="1484"/>
                  </a:lnTo>
                  <a:lnTo>
                    <a:pt x="1849" y="1473"/>
                  </a:lnTo>
                  <a:lnTo>
                    <a:pt x="1842" y="1464"/>
                  </a:lnTo>
                  <a:lnTo>
                    <a:pt x="1835" y="1454"/>
                  </a:lnTo>
                  <a:lnTo>
                    <a:pt x="1827" y="1445"/>
                  </a:lnTo>
                  <a:lnTo>
                    <a:pt x="1818" y="1436"/>
                  </a:lnTo>
                  <a:lnTo>
                    <a:pt x="1809" y="1427"/>
                  </a:lnTo>
                  <a:lnTo>
                    <a:pt x="1801" y="1419"/>
                  </a:lnTo>
                  <a:lnTo>
                    <a:pt x="1791" y="1412"/>
                  </a:lnTo>
                  <a:lnTo>
                    <a:pt x="1781" y="1404"/>
                  </a:lnTo>
                  <a:lnTo>
                    <a:pt x="1771" y="1397"/>
                  </a:lnTo>
                  <a:lnTo>
                    <a:pt x="1761" y="1392"/>
                  </a:lnTo>
                  <a:lnTo>
                    <a:pt x="1750" y="1386"/>
                  </a:lnTo>
                  <a:lnTo>
                    <a:pt x="1739" y="1381"/>
                  </a:lnTo>
                  <a:lnTo>
                    <a:pt x="1727" y="1376"/>
                  </a:lnTo>
                  <a:lnTo>
                    <a:pt x="1716" y="1372"/>
                  </a:lnTo>
                  <a:lnTo>
                    <a:pt x="1703" y="1369"/>
                  </a:lnTo>
                  <a:lnTo>
                    <a:pt x="1691" y="1365"/>
                  </a:lnTo>
                  <a:lnTo>
                    <a:pt x="1678" y="1363"/>
                  </a:lnTo>
                  <a:lnTo>
                    <a:pt x="1666" y="1361"/>
                  </a:lnTo>
                  <a:lnTo>
                    <a:pt x="1654" y="1360"/>
                  </a:lnTo>
                  <a:lnTo>
                    <a:pt x="1641" y="1360"/>
                  </a:lnTo>
                  <a:lnTo>
                    <a:pt x="1627" y="1360"/>
                  </a:lnTo>
                  <a:lnTo>
                    <a:pt x="243" y="1417"/>
                  </a:lnTo>
                  <a:lnTo>
                    <a:pt x="230" y="1417"/>
                  </a:lnTo>
                  <a:lnTo>
                    <a:pt x="217" y="1419"/>
                  </a:lnTo>
                  <a:lnTo>
                    <a:pt x="205" y="1422"/>
                  </a:lnTo>
                  <a:lnTo>
                    <a:pt x="192" y="1424"/>
                  </a:lnTo>
                  <a:lnTo>
                    <a:pt x="179" y="1427"/>
                  </a:lnTo>
                  <a:lnTo>
                    <a:pt x="167" y="1432"/>
                  </a:lnTo>
                  <a:lnTo>
                    <a:pt x="155" y="1436"/>
                  </a:lnTo>
                  <a:lnTo>
                    <a:pt x="144" y="1441"/>
                  </a:lnTo>
                  <a:lnTo>
                    <a:pt x="133" y="1447"/>
                  </a:lnTo>
                  <a:lnTo>
                    <a:pt x="122" y="1452"/>
                  </a:lnTo>
                  <a:lnTo>
                    <a:pt x="112" y="1459"/>
                  </a:lnTo>
                  <a:lnTo>
                    <a:pt x="102" y="1466"/>
                  </a:lnTo>
                  <a:lnTo>
                    <a:pt x="92" y="1473"/>
                  </a:lnTo>
                  <a:lnTo>
                    <a:pt x="83" y="1481"/>
                  </a:lnTo>
                  <a:lnTo>
                    <a:pt x="75" y="1490"/>
                  </a:lnTo>
                  <a:lnTo>
                    <a:pt x="66" y="1499"/>
                  </a:lnTo>
                  <a:lnTo>
                    <a:pt x="58" y="1508"/>
                  </a:lnTo>
                  <a:lnTo>
                    <a:pt x="50" y="1518"/>
                  </a:lnTo>
                  <a:lnTo>
                    <a:pt x="44" y="1527"/>
                  </a:lnTo>
                  <a:lnTo>
                    <a:pt x="37" y="1537"/>
                  </a:lnTo>
                  <a:lnTo>
                    <a:pt x="31" y="1548"/>
                  </a:lnTo>
                  <a:lnTo>
                    <a:pt x="25" y="1559"/>
                  </a:lnTo>
                  <a:lnTo>
                    <a:pt x="21" y="1570"/>
                  </a:lnTo>
                  <a:lnTo>
                    <a:pt x="16" y="1582"/>
                  </a:lnTo>
                  <a:lnTo>
                    <a:pt x="12" y="1594"/>
                  </a:lnTo>
                  <a:lnTo>
                    <a:pt x="8" y="1606"/>
                  </a:lnTo>
                  <a:lnTo>
                    <a:pt x="5" y="1618"/>
                  </a:lnTo>
                  <a:lnTo>
                    <a:pt x="3" y="1630"/>
                  </a:lnTo>
                  <a:lnTo>
                    <a:pt x="2" y="1642"/>
                  </a:lnTo>
                  <a:lnTo>
                    <a:pt x="1" y="1655"/>
                  </a:lnTo>
                  <a:lnTo>
                    <a:pt x="0" y="1668"/>
                  </a:lnTo>
                  <a:lnTo>
                    <a:pt x="1" y="1681"/>
                  </a:lnTo>
                  <a:close/>
                  <a:moveTo>
                    <a:pt x="1488" y="565"/>
                  </a:moveTo>
                  <a:lnTo>
                    <a:pt x="1490" y="594"/>
                  </a:lnTo>
                  <a:lnTo>
                    <a:pt x="1488" y="625"/>
                  </a:lnTo>
                  <a:lnTo>
                    <a:pt x="1486" y="654"/>
                  </a:lnTo>
                  <a:lnTo>
                    <a:pt x="1482" y="684"/>
                  </a:lnTo>
                  <a:lnTo>
                    <a:pt x="1476" y="712"/>
                  </a:lnTo>
                  <a:lnTo>
                    <a:pt x="1470" y="740"/>
                  </a:lnTo>
                  <a:lnTo>
                    <a:pt x="1462" y="769"/>
                  </a:lnTo>
                  <a:lnTo>
                    <a:pt x="1452" y="795"/>
                  </a:lnTo>
                  <a:lnTo>
                    <a:pt x="1441" y="822"/>
                  </a:lnTo>
                  <a:lnTo>
                    <a:pt x="1429" y="848"/>
                  </a:lnTo>
                  <a:lnTo>
                    <a:pt x="1417" y="873"/>
                  </a:lnTo>
                  <a:lnTo>
                    <a:pt x="1402" y="898"/>
                  </a:lnTo>
                  <a:lnTo>
                    <a:pt x="1387" y="921"/>
                  </a:lnTo>
                  <a:lnTo>
                    <a:pt x="1370" y="944"/>
                  </a:lnTo>
                  <a:lnTo>
                    <a:pt x="1353" y="966"/>
                  </a:lnTo>
                  <a:lnTo>
                    <a:pt x="1334" y="987"/>
                  </a:lnTo>
                  <a:lnTo>
                    <a:pt x="1314" y="1008"/>
                  </a:lnTo>
                  <a:lnTo>
                    <a:pt x="1293" y="1027"/>
                  </a:lnTo>
                  <a:lnTo>
                    <a:pt x="1272" y="1046"/>
                  </a:lnTo>
                  <a:lnTo>
                    <a:pt x="1249" y="1063"/>
                  </a:lnTo>
                  <a:lnTo>
                    <a:pt x="1226" y="1080"/>
                  </a:lnTo>
                  <a:lnTo>
                    <a:pt x="1203" y="1094"/>
                  </a:lnTo>
                  <a:lnTo>
                    <a:pt x="1177" y="1108"/>
                  </a:lnTo>
                  <a:lnTo>
                    <a:pt x="1152" y="1122"/>
                  </a:lnTo>
                  <a:lnTo>
                    <a:pt x="1126" y="1133"/>
                  </a:lnTo>
                  <a:lnTo>
                    <a:pt x="1099" y="1144"/>
                  </a:lnTo>
                  <a:lnTo>
                    <a:pt x="1072" y="1153"/>
                  </a:lnTo>
                  <a:lnTo>
                    <a:pt x="1043" y="1160"/>
                  </a:lnTo>
                  <a:lnTo>
                    <a:pt x="1014" y="1167"/>
                  </a:lnTo>
                  <a:lnTo>
                    <a:pt x="984" y="1171"/>
                  </a:lnTo>
                  <a:lnTo>
                    <a:pt x="955" y="1175"/>
                  </a:lnTo>
                  <a:lnTo>
                    <a:pt x="925" y="1177"/>
                  </a:lnTo>
                  <a:lnTo>
                    <a:pt x="895" y="1178"/>
                  </a:lnTo>
                  <a:lnTo>
                    <a:pt x="864" y="1177"/>
                  </a:lnTo>
                  <a:lnTo>
                    <a:pt x="836" y="1173"/>
                  </a:lnTo>
                  <a:lnTo>
                    <a:pt x="806" y="1170"/>
                  </a:lnTo>
                  <a:lnTo>
                    <a:pt x="777" y="1165"/>
                  </a:lnTo>
                  <a:lnTo>
                    <a:pt x="748" y="1158"/>
                  </a:lnTo>
                  <a:lnTo>
                    <a:pt x="721" y="1149"/>
                  </a:lnTo>
                  <a:lnTo>
                    <a:pt x="694" y="1140"/>
                  </a:lnTo>
                  <a:lnTo>
                    <a:pt x="668" y="1129"/>
                  </a:lnTo>
                  <a:lnTo>
                    <a:pt x="641" y="1117"/>
                  </a:lnTo>
                  <a:lnTo>
                    <a:pt x="616" y="1104"/>
                  </a:lnTo>
                  <a:lnTo>
                    <a:pt x="592" y="1090"/>
                  </a:lnTo>
                  <a:lnTo>
                    <a:pt x="569" y="1074"/>
                  </a:lnTo>
                  <a:lnTo>
                    <a:pt x="546" y="1058"/>
                  </a:lnTo>
                  <a:lnTo>
                    <a:pt x="523" y="1040"/>
                  </a:lnTo>
                  <a:lnTo>
                    <a:pt x="501" y="1021"/>
                  </a:lnTo>
                  <a:lnTo>
                    <a:pt x="482" y="1003"/>
                  </a:lnTo>
                  <a:lnTo>
                    <a:pt x="462" y="982"/>
                  </a:lnTo>
                  <a:lnTo>
                    <a:pt x="444" y="960"/>
                  </a:lnTo>
                  <a:lnTo>
                    <a:pt x="426" y="937"/>
                  </a:lnTo>
                  <a:lnTo>
                    <a:pt x="410" y="914"/>
                  </a:lnTo>
                  <a:lnTo>
                    <a:pt x="396" y="890"/>
                  </a:lnTo>
                  <a:lnTo>
                    <a:pt x="381" y="866"/>
                  </a:lnTo>
                  <a:lnTo>
                    <a:pt x="368" y="840"/>
                  </a:lnTo>
                  <a:lnTo>
                    <a:pt x="357" y="814"/>
                  </a:lnTo>
                  <a:lnTo>
                    <a:pt x="346" y="786"/>
                  </a:lnTo>
                  <a:lnTo>
                    <a:pt x="337" y="759"/>
                  </a:lnTo>
                  <a:lnTo>
                    <a:pt x="329" y="731"/>
                  </a:lnTo>
                  <a:lnTo>
                    <a:pt x="323" y="703"/>
                  </a:lnTo>
                  <a:lnTo>
                    <a:pt x="318" y="673"/>
                  </a:lnTo>
                  <a:lnTo>
                    <a:pt x="315" y="643"/>
                  </a:lnTo>
                  <a:lnTo>
                    <a:pt x="313" y="613"/>
                  </a:lnTo>
                  <a:lnTo>
                    <a:pt x="312" y="582"/>
                  </a:lnTo>
                  <a:lnTo>
                    <a:pt x="313" y="553"/>
                  </a:lnTo>
                  <a:lnTo>
                    <a:pt x="316" y="523"/>
                  </a:lnTo>
                  <a:lnTo>
                    <a:pt x="319" y="494"/>
                  </a:lnTo>
                  <a:lnTo>
                    <a:pt x="325" y="465"/>
                  </a:lnTo>
                  <a:lnTo>
                    <a:pt x="332" y="437"/>
                  </a:lnTo>
                  <a:lnTo>
                    <a:pt x="340" y="409"/>
                  </a:lnTo>
                  <a:lnTo>
                    <a:pt x="349" y="382"/>
                  </a:lnTo>
                  <a:lnTo>
                    <a:pt x="360" y="355"/>
                  </a:lnTo>
                  <a:lnTo>
                    <a:pt x="372" y="330"/>
                  </a:lnTo>
                  <a:lnTo>
                    <a:pt x="386" y="304"/>
                  </a:lnTo>
                  <a:lnTo>
                    <a:pt x="400" y="280"/>
                  </a:lnTo>
                  <a:lnTo>
                    <a:pt x="415" y="256"/>
                  </a:lnTo>
                  <a:lnTo>
                    <a:pt x="432" y="233"/>
                  </a:lnTo>
                  <a:lnTo>
                    <a:pt x="450" y="211"/>
                  </a:lnTo>
                  <a:lnTo>
                    <a:pt x="468" y="190"/>
                  </a:lnTo>
                  <a:lnTo>
                    <a:pt x="487" y="170"/>
                  </a:lnTo>
                  <a:lnTo>
                    <a:pt x="508" y="150"/>
                  </a:lnTo>
                  <a:lnTo>
                    <a:pt x="530" y="131"/>
                  </a:lnTo>
                  <a:lnTo>
                    <a:pt x="552" y="115"/>
                  </a:lnTo>
                  <a:lnTo>
                    <a:pt x="575" y="98"/>
                  </a:lnTo>
                  <a:lnTo>
                    <a:pt x="600" y="83"/>
                  </a:lnTo>
                  <a:lnTo>
                    <a:pt x="624" y="69"/>
                  </a:lnTo>
                  <a:lnTo>
                    <a:pt x="649" y="56"/>
                  </a:lnTo>
                  <a:lnTo>
                    <a:pt x="676" y="44"/>
                  </a:lnTo>
                  <a:lnTo>
                    <a:pt x="703" y="34"/>
                  </a:lnTo>
                  <a:lnTo>
                    <a:pt x="731" y="25"/>
                  </a:lnTo>
                  <a:lnTo>
                    <a:pt x="758" y="18"/>
                  </a:lnTo>
                  <a:lnTo>
                    <a:pt x="787" y="11"/>
                  </a:lnTo>
                  <a:lnTo>
                    <a:pt x="817" y="6"/>
                  </a:lnTo>
                  <a:lnTo>
                    <a:pt x="847" y="2"/>
                  </a:lnTo>
                  <a:lnTo>
                    <a:pt x="876" y="0"/>
                  </a:lnTo>
                  <a:lnTo>
                    <a:pt x="907" y="0"/>
                  </a:lnTo>
                  <a:lnTo>
                    <a:pt x="937" y="1"/>
                  </a:lnTo>
                  <a:lnTo>
                    <a:pt x="967" y="3"/>
                  </a:lnTo>
                  <a:lnTo>
                    <a:pt x="995" y="8"/>
                  </a:lnTo>
                  <a:lnTo>
                    <a:pt x="1024" y="13"/>
                  </a:lnTo>
                  <a:lnTo>
                    <a:pt x="1053" y="20"/>
                  </a:lnTo>
                  <a:lnTo>
                    <a:pt x="1080" y="28"/>
                  </a:lnTo>
                  <a:lnTo>
                    <a:pt x="1108" y="37"/>
                  </a:lnTo>
                  <a:lnTo>
                    <a:pt x="1134" y="49"/>
                  </a:lnTo>
                  <a:lnTo>
                    <a:pt x="1160" y="60"/>
                  </a:lnTo>
                  <a:lnTo>
                    <a:pt x="1185" y="73"/>
                  </a:lnTo>
                  <a:lnTo>
                    <a:pt x="1209" y="87"/>
                  </a:lnTo>
                  <a:lnTo>
                    <a:pt x="1234" y="103"/>
                  </a:lnTo>
                  <a:lnTo>
                    <a:pt x="1256" y="119"/>
                  </a:lnTo>
                  <a:lnTo>
                    <a:pt x="1279" y="137"/>
                  </a:lnTo>
                  <a:lnTo>
                    <a:pt x="1300" y="156"/>
                  </a:lnTo>
                  <a:lnTo>
                    <a:pt x="1320" y="175"/>
                  </a:lnTo>
                  <a:lnTo>
                    <a:pt x="1340" y="196"/>
                  </a:lnTo>
                  <a:lnTo>
                    <a:pt x="1357" y="217"/>
                  </a:lnTo>
                  <a:lnTo>
                    <a:pt x="1375" y="239"/>
                  </a:lnTo>
                  <a:lnTo>
                    <a:pt x="1391" y="262"/>
                  </a:lnTo>
                  <a:lnTo>
                    <a:pt x="1407" y="287"/>
                  </a:lnTo>
                  <a:lnTo>
                    <a:pt x="1420" y="312"/>
                  </a:lnTo>
                  <a:lnTo>
                    <a:pt x="1433" y="337"/>
                  </a:lnTo>
                  <a:lnTo>
                    <a:pt x="1444" y="364"/>
                  </a:lnTo>
                  <a:lnTo>
                    <a:pt x="1455" y="390"/>
                  </a:lnTo>
                  <a:lnTo>
                    <a:pt x="1464" y="418"/>
                  </a:lnTo>
                  <a:lnTo>
                    <a:pt x="1472" y="447"/>
                  </a:lnTo>
                  <a:lnTo>
                    <a:pt x="1478" y="475"/>
                  </a:lnTo>
                  <a:lnTo>
                    <a:pt x="1483" y="504"/>
                  </a:lnTo>
                  <a:lnTo>
                    <a:pt x="1487" y="534"/>
                  </a:lnTo>
                  <a:lnTo>
                    <a:pt x="1488" y="56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6" name="Freeform 15"/>
            <p:cNvSpPr>
              <a:spLocks noEditPoints="1"/>
            </p:cNvSpPr>
            <p:nvPr/>
          </p:nvSpPr>
          <p:spPr bwMode="auto">
            <a:xfrm>
              <a:off x="5924030" y="476918"/>
              <a:ext cx="331077" cy="326461"/>
            </a:xfrm>
            <a:custGeom>
              <a:avLst/>
              <a:gdLst>
                <a:gd name="T0" fmla="*/ 2147483646 w 3014"/>
                <a:gd name="T1" fmla="*/ 2147483646 h 2970"/>
                <a:gd name="T2" fmla="*/ 2147483646 w 3014"/>
                <a:gd name="T3" fmla="*/ 2147483646 h 2970"/>
                <a:gd name="T4" fmla="*/ 2147483646 w 3014"/>
                <a:gd name="T5" fmla="*/ 2147483646 h 2970"/>
                <a:gd name="T6" fmla="*/ 2147483646 w 3014"/>
                <a:gd name="T7" fmla="*/ 2147483646 h 2970"/>
                <a:gd name="T8" fmla="*/ 2147483646 w 3014"/>
                <a:gd name="T9" fmla="*/ 2147483646 h 2970"/>
                <a:gd name="T10" fmla="*/ 2147483646 w 3014"/>
                <a:gd name="T11" fmla="*/ 2147483646 h 2970"/>
                <a:gd name="T12" fmla="*/ 2147483646 w 3014"/>
                <a:gd name="T13" fmla="*/ 2147483646 h 2970"/>
                <a:gd name="T14" fmla="*/ 873462193 w 3014"/>
                <a:gd name="T15" fmla="*/ 2147483646 h 2970"/>
                <a:gd name="T16" fmla="*/ 145796249 w 3014"/>
                <a:gd name="T17" fmla="*/ 2147483646 h 2970"/>
                <a:gd name="T18" fmla="*/ 2147483646 w 3014"/>
                <a:gd name="T19" fmla="*/ 2147483646 h 2970"/>
                <a:gd name="T20" fmla="*/ 2147483646 w 3014"/>
                <a:gd name="T21" fmla="*/ 2147483646 h 2970"/>
                <a:gd name="T22" fmla="*/ 2147483646 w 3014"/>
                <a:gd name="T23" fmla="*/ 2147483646 h 2970"/>
                <a:gd name="T24" fmla="*/ 2147483646 w 3014"/>
                <a:gd name="T25" fmla="*/ 2147483646 h 2970"/>
                <a:gd name="T26" fmla="*/ 2147483646 w 3014"/>
                <a:gd name="T27" fmla="*/ 2147483646 h 2970"/>
                <a:gd name="T28" fmla="*/ 2147483646 w 3014"/>
                <a:gd name="T29" fmla="*/ 2147483646 h 2970"/>
                <a:gd name="T30" fmla="*/ 2147483646 w 3014"/>
                <a:gd name="T31" fmla="*/ 2147483646 h 2970"/>
                <a:gd name="T32" fmla="*/ 2147483646 w 3014"/>
                <a:gd name="T33" fmla="*/ 2147483646 h 2970"/>
                <a:gd name="T34" fmla="*/ 2147483646 w 3014"/>
                <a:gd name="T35" fmla="*/ 2147483646 h 2970"/>
                <a:gd name="T36" fmla="*/ 2147483646 w 3014"/>
                <a:gd name="T37" fmla="*/ 2147483646 h 2970"/>
                <a:gd name="T38" fmla="*/ 2147483646 w 3014"/>
                <a:gd name="T39" fmla="*/ 2147483646 h 2970"/>
                <a:gd name="T40" fmla="*/ 2147483646 w 3014"/>
                <a:gd name="T41" fmla="*/ 2147483646 h 2970"/>
                <a:gd name="T42" fmla="*/ 2147483646 w 3014"/>
                <a:gd name="T43" fmla="*/ 2147483646 h 2970"/>
                <a:gd name="T44" fmla="*/ 2147483646 w 3014"/>
                <a:gd name="T45" fmla="*/ 2147483646 h 2970"/>
                <a:gd name="T46" fmla="*/ 2147483646 w 3014"/>
                <a:gd name="T47" fmla="*/ 2147483646 h 2970"/>
                <a:gd name="T48" fmla="*/ 2147483646 w 3014"/>
                <a:gd name="T49" fmla="*/ 2147483646 h 2970"/>
                <a:gd name="T50" fmla="*/ 2147483646 w 3014"/>
                <a:gd name="T51" fmla="*/ 2147483646 h 2970"/>
                <a:gd name="T52" fmla="*/ 2147483646 w 3014"/>
                <a:gd name="T53" fmla="*/ 2147483646 h 2970"/>
                <a:gd name="T54" fmla="*/ 2147483646 w 3014"/>
                <a:gd name="T55" fmla="*/ 2147483646 h 2970"/>
                <a:gd name="T56" fmla="*/ 2147483646 w 3014"/>
                <a:gd name="T57" fmla="*/ 2147483646 h 2970"/>
                <a:gd name="T58" fmla="*/ 2147483646 w 3014"/>
                <a:gd name="T59" fmla="*/ 2147483646 h 2970"/>
                <a:gd name="T60" fmla="*/ 2147483646 w 3014"/>
                <a:gd name="T61" fmla="*/ 2147483646 h 2970"/>
                <a:gd name="T62" fmla="*/ 2147483646 w 3014"/>
                <a:gd name="T63" fmla="*/ 2147483646 h 2970"/>
                <a:gd name="T64" fmla="*/ 2147483646 w 3014"/>
                <a:gd name="T65" fmla="*/ 2147483646 h 2970"/>
                <a:gd name="T66" fmla="*/ 2147483646 w 3014"/>
                <a:gd name="T67" fmla="*/ 2147483646 h 2970"/>
                <a:gd name="T68" fmla="*/ 2147483646 w 3014"/>
                <a:gd name="T69" fmla="*/ 2147483646 h 2970"/>
                <a:gd name="T70" fmla="*/ 2147483646 w 3014"/>
                <a:gd name="T71" fmla="*/ 2147483646 h 2970"/>
                <a:gd name="T72" fmla="*/ 2147483646 w 3014"/>
                <a:gd name="T73" fmla="*/ 2147483646 h 2970"/>
                <a:gd name="T74" fmla="*/ 2147483646 w 3014"/>
                <a:gd name="T75" fmla="*/ 2147483646 h 2970"/>
                <a:gd name="T76" fmla="*/ 2147483646 w 3014"/>
                <a:gd name="T77" fmla="*/ 2147483646 h 2970"/>
                <a:gd name="T78" fmla="*/ 2147483646 w 3014"/>
                <a:gd name="T79" fmla="*/ 2147483646 h 2970"/>
                <a:gd name="T80" fmla="*/ 2147483646 w 3014"/>
                <a:gd name="T81" fmla="*/ 2147483646 h 2970"/>
                <a:gd name="T82" fmla="*/ 2147483646 w 3014"/>
                <a:gd name="T83" fmla="*/ 2147483646 h 2970"/>
                <a:gd name="T84" fmla="*/ 2147483646 w 3014"/>
                <a:gd name="T85" fmla="*/ 2147483646 h 2970"/>
                <a:gd name="T86" fmla="*/ 2147483646 w 3014"/>
                <a:gd name="T87" fmla="*/ 2147483646 h 2970"/>
                <a:gd name="T88" fmla="*/ 2147483646 w 3014"/>
                <a:gd name="T89" fmla="*/ 2147483646 h 2970"/>
                <a:gd name="T90" fmla="*/ 2147483646 w 3014"/>
                <a:gd name="T91" fmla="*/ 2147483646 h 2970"/>
                <a:gd name="T92" fmla="*/ 2147483646 w 3014"/>
                <a:gd name="T93" fmla="*/ 0 h 2970"/>
                <a:gd name="T94" fmla="*/ 2147483646 w 3014"/>
                <a:gd name="T95" fmla="*/ 2147483646 h 2970"/>
                <a:gd name="T96" fmla="*/ 2147483646 w 3014"/>
                <a:gd name="T97" fmla="*/ 2147483646 h 2970"/>
                <a:gd name="T98" fmla="*/ 2147483646 w 3014"/>
                <a:gd name="T99" fmla="*/ 2147483646 h 2970"/>
                <a:gd name="T100" fmla="*/ 2147483646 w 3014"/>
                <a:gd name="T101" fmla="*/ 2147483646 h 2970"/>
                <a:gd name="T102" fmla="*/ 2147483646 w 3014"/>
                <a:gd name="T103" fmla="*/ 2147483646 h 2970"/>
                <a:gd name="T104" fmla="*/ 2147483646 w 3014"/>
                <a:gd name="T105" fmla="*/ 2147483646 h 2970"/>
                <a:gd name="T106" fmla="*/ 2147483646 w 3014"/>
                <a:gd name="T107" fmla="*/ 2147483646 h 2970"/>
                <a:gd name="T108" fmla="*/ 2147483646 w 3014"/>
                <a:gd name="T109" fmla="*/ 2147483646 h 297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4" h="2970">
                  <a:moveTo>
                    <a:pt x="1012" y="646"/>
                  </a:moveTo>
                  <a:lnTo>
                    <a:pt x="601" y="1044"/>
                  </a:lnTo>
                  <a:lnTo>
                    <a:pt x="592" y="1054"/>
                  </a:lnTo>
                  <a:lnTo>
                    <a:pt x="584" y="1063"/>
                  </a:lnTo>
                  <a:lnTo>
                    <a:pt x="576" y="1074"/>
                  </a:lnTo>
                  <a:lnTo>
                    <a:pt x="568" y="1084"/>
                  </a:lnTo>
                  <a:lnTo>
                    <a:pt x="562" y="1094"/>
                  </a:lnTo>
                  <a:lnTo>
                    <a:pt x="556" y="1105"/>
                  </a:lnTo>
                  <a:lnTo>
                    <a:pt x="551" y="1116"/>
                  </a:lnTo>
                  <a:lnTo>
                    <a:pt x="545" y="1128"/>
                  </a:lnTo>
                  <a:lnTo>
                    <a:pt x="541" y="1139"/>
                  </a:lnTo>
                  <a:lnTo>
                    <a:pt x="536" y="1151"/>
                  </a:lnTo>
                  <a:lnTo>
                    <a:pt x="533" y="1162"/>
                  </a:lnTo>
                  <a:lnTo>
                    <a:pt x="531" y="1174"/>
                  </a:lnTo>
                  <a:lnTo>
                    <a:pt x="528" y="1186"/>
                  </a:lnTo>
                  <a:lnTo>
                    <a:pt x="526" y="1198"/>
                  </a:lnTo>
                  <a:lnTo>
                    <a:pt x="525" y="1210"/>
                  </a:lnTo>
                  <a:lnTo>
                    <a:pt x="525" y="1223"/>
                  </a:lnTo>
                  <a:lnTo>
                    <a:pt x="525" y="1235"/>
                  </a:lnTo>
                  <a:lnTo>
                    <a:pt x="526" y="1247"/>
                  </a:lnTo>
                  <a:lnTo>
                    <a:pt x="527" y="1259"/>
                  </a:lnTo>
                  <a:lnTo>
                    <a:pt x="530" y="1271"/>
                  </a:lnTo>
                  <a:lnTo>
                    <a:pt x="532" y="1283"/>
                  </a:lnTo>
                  <a:lnTo>
                    <a:pt x="534" y="1295"/>
                  </a:lnTo>
                  <a:lnTo>
                    <a:pt x="538" y="1308"/>
                  </a:lnTo>
                  <a:lnTo>
                    <a:pt x="542" y="1319"/>
                  </a:lnTo>
                  <a:lnTo>
                    <a:pt x="547" y="1330"/>
                  </a:lnTo>
                  <a:lnTo>
                    <a:pt x="553" y="1342"/>
                  </a:lnTo>
                  <a:lnTo>
                    <a:pt x="558" y="1353"/>
                  </a:lnTo>
                  <a:lnTo>
                    <a:pt x="565" y="1363"/>
                  </a:lnTo>
                  <a:lnTo>
                    <a:pt x="571" y="1374"/>
                  </a:lnTo>
                  <a:lnTo>
                    <a:pt x="579" y="1384"/>
                  </a:lnTo>
                  <a:lnTo>
                    <a:pt x="588" y="1394"/>
                  </a:lnTo>
                  <a:lnTo>
                    <a:pt x="597" y="1403"/>
                  </a:lnTo>
                  <a:lnTo>
                    <a:pt x="664" y="1473"/>
                  </a:lnTo>
                  <a:lnTo>
                    <a:pt x="77" y="2044"/>
                  </a:lnTo>
                  <a:lnTo>
                    <a:pt x="68" y="2054"/>
                  </a:lnTo>
                  <a:lnTo>
                    <a:pt x="60" y="2063"/>
                  </a:lnTo>
                  <a:lnTo>
                    <a:pt x="51" y="2073"/>
                  </a:lnTo>
                  <a:lnTo>
                    <a:pt x="44" y="2084"/>
                  </a:lnTo>
                  <a:lnTo>
                    <a:pt x="38" y="2094"/>
                  </a:lnTo>
                  <a:lnTo>
                    <a:pt x="31" y="2105"/>
                  </a:lnTo>
                  <a:lnTo>
                    <a:pt x="26" y="2116"/>
                  </a:lnTo>
                  <a:lnTo>
                    <a:pt x="20" y="2128"/>
                  </a:lnTo>
                  <a:lnTo>
                    <a:pt x="16" y="2139"/>
                  </a:lnTo>
                  <a:lnTo>
                    <a:pt x="11" y="2151"/>
                  </a:lnTo>
                  <a:lnTo>
                    <a:pt x="8" y="2162"/>
                  </a:lnTo>
                  <a:lnTo>
                    <a:pt x="6" y="2174"/>
                  </a:lnTo>
                  <a:lnTo>
                    <a:pt x="4" y="2187"/>
                  </a:lnTo>
                  <a:lnTo>
                    <a:pt x="1" y="2199"/>
                  </a:lnTo>
                  <a:lnTo>
                    <a:pt x="0" y="2211"/>
                  </a:lnTo>
                  <a:lnTo>
                    <a:pt x="0" y="2223"/>
                  </a:lnTo>
                  <a:lnTo>
                    <a:pt x="0" y="2235"/>
                  </a:lnTo>
                  <a:lnTo>
                    <a:pt x="1" y="2247"/>
                  </a:lnTo>
                  <a:lnTo>
                    <a:pt x="2" y="2259"/>
                  </a:lnTo>
                  <a:lnTo>
                    <a:pt x="5" y="2271"/>
                  </a:lnTo>
                  <a:lnTo>
                    <a:pt x="7" y="2284"/>
                  </a:lnTo>
                  <a:lnTo>
                    <a:pt x="10" y="2296"/>
                  </a:lnTo>
                  <a:lnTo>
                    <a:pt x="13" y="2308"/>
                  </a:lnTo>
                  <a:lnTo>
                    <a:pt x="18" y="2319"/>
                  </a:lnTo>
                  <a:lnTo>
                    <a:pt x="22" y="2330"/>
                  </a:lnTo>
                  <a:lnTo>
                    <a:pt x="28" y="2342"/>
                  </a:lnTo>
                  <a:lnTo>
                    <a:pt x="33" y="2353"/>
                  </a:lnTo>
                  <a:lnTo>
                    <a:pt x="40" y="2363"/>
                  </a:lnTo>
                  <a:lnTo>
                    <a:pt x="47" y="2374"/>
                  </a:lnTo>
                  <a:lnTo>
                    <a:pt x="54" y="2384"/>
                  </a:lnTo>
                  <a:lnTo>
                    <a:pt x="63" y="2394"/>
                  </a:lnTo>
                  <a:lnTo>
                    <a:pt x="72" y="2404"/>
                  </a:lnTo>
                  <a:lnTo>
                    <a:pt x="547" y="2892"/>
                  </a:lnTo>
                  <a:lnTo>
                    <a:pt x="556" y="2902"/>
                  </a:lnTo>
                  <a:lnTo>
                    <a:pt x="566" y="2910"/>
                  </a:lnTo>
                  <a:lnTo>
                    <a:pt x="576" y="2919"/>
                  </a:lnTo>
                  <a:lnTo>
                    <a:pt x="587" y="2925"/>
                  </a:lnTo>
                  <a:lnTo>
                    <a:pt x="597" y="2932"/>
                  </a:lnTo>
                  <a:lnTo>
                    <a:pt x="608" y="2939"/>
                  </a:lnTo>
                  <a:lnTo>
                    <a:pt x="619" y="2944"/>
                  </a:lnTo>
                  <a:lnTo>
                    <a:pt x="630" y="2950"/>
                  </a:lnTo>
                  <a:lnTo>
                    <a:pt x="642" y="2954"/>
                  </a:lnTo>
                  <a:lnTo>
                    <a:pt x="653" y="2957"/>
                  </a:lnTo>
                  <a:lnTo>
                    <a:pt x="665" y="2961"/>
                  </a:lnTo>
                  <a:lnTo>
                    <a:pt x="677" y="2964"/>
                  </a:lnTo>
                  <a:lnTo>
                    <a:pt x="689" y="2966"/>
                  </a:lnTo>
                  <a:lnTo>
                    <a:pt x="702" y="2967"/>
                  </a:lnTo>
                  <a:lnTo>
                    <a:pt x="714" y="2968"/>
                  </a:lnTo>
                  <a:lnTo>
                    <a:pt x="726" y="2970"/>
                  </a:lnTo>
                  <a:lnTo>
                    <a:pt x="738" y="2970"/>
                  </a:lnTo>
                  <a:lnTo>
                    <a:pt x="750" y="2968"/>
                  </a:lnTo>
                  <a:lnTo>
                    <a:pt x="762" y="2967"/>
                  </a:lnTo>
                  <a:lnTo>
                    <a:pt x="774" y="2965"/>
                  </a:lnTo>
                  <a:lnTo>
                    <a:pt x="787" y="2963"/>
                  </a:lnTo>
                  <a:lnTo>
                    <a:pt x="799" y="2960"/>
                  </a:lnTo>
                  <a:lnTo>
                    <a:pt x="810" y="2956"/>
                  </a:lnTo>
                  <a:lnTo>
                    <a:pt x="822" y="2952"/>
                  </a:lnTo>
                  <a:lnTo>
                    <a:pt x="833" y="2948"/>
                  </a:lnTo>
                  <a:lnTo>
                    <a:pt x="844" y="2942"/>
                  </a:lnTo>
                  <a:lnTo>
                    <a:pt x="855" y="2936"/>
                  </a:lnTo>
                  <a:lnTo>
                    <a:pt x="866" y="2930"/>
                  </a:lnTo>
                  <a:lnTo>
                    <a:pt x="877" y="2922"/>
                  </a:lnTo>
                  <a:lnTo>
                    <a:pt x="887" y="2914"/>
                  </a:lnTo>
                  <a:lnTo>
                    <a:pt x="897" y="2907"/>
                  </a:lnTo>
                  <a:lnTo>
                    <a:pt x="907" y="2898"/>
                  </a:lnTo>
                  <a:lnTo>
                    <a:pt x="1497" y="2323"/>
                  </a:lnTo>
                  <a:lnTo>
                    <a:pt x="1565" y="2394"/>
                  </a:lnTo>
                  <a:lnTo>
                    <a:pt x="1574" y="2403"/>
                  </a:lnTo>
                  <a:lnTo>
                    <a:pt x="1584" y="2412"/>
                  </a:lnTo>
                  <a:lnTo>
                    <a:pt x="1594" y="2419"/>
                  </a:lnTo>
                  <a:lnTo>
                    <a:pt x="1604" y="2427"/>
                  </a:lnTo>
                  <a:lnTo>
                    <a:pt x="1615" y="2434"/>
                  </a:lnTo>
                  <a:lnTo>
                    <a:pt x="1626" y="2439"/>
                  </a:lnTo>
                  <a:lnTo>
                    <a:pt x="1637" y="2446"/>
                  </a:lnTo>
                  <a:lnTo>
                    <a:pt x="1648" y="2450"/>
                  </a:lnTo>
                  <a:lnTo>
                    <a:pt x="1660" y="2455"/>
                  </a:lnTo>
                  <a:lnTo>
                    <a:pt x="1671" y="2459"/>
                  </a:lnTo>
                  <a:lnTo>
                    <a:pt x="1683" y="2462"/>
                  </a:lnTo>
                  <a:lnTo>
                    <a:pt x="1695" y="2464"/>
                  </a:lnTo>
                  <a:lnTo>
                    <a:pt x="1707" y="2467"/>
                  </a:lnTo>
                  <a:lnTo>
                    <a:pt x="1719" y="2469"/>
                  </a:lnTo>
                  <a:lnTo>
                    <a:pt x="1732" y="2470"/>
                  </a:lnTo>
                  <a:lnTo>
                    <a:pt x="1744" y="2470"/>
                  </a:lnTo>
                  <a:lnTo>
                    <a:pt x="1756" y="2470"/>
                  </a:lnTo>
                  <a:lnTo>
                    <a:pt x="1768" y="2470"/>
                  </a:lnTo>
                  <a:lnTo>
                    <a:pt x="1780" y="2468"/>
                  </a:lnTo>
                  <a:lnTo>
                    <a:pt x="1792" y="2467"/>
                  </a:lnTo>
                  <a:lnTo>
                    <a:pt x="1804" y="2464"/>
                  </a:lnTo>
                  <a:lnTo>
                    <a:pt x="1815" y="2461"/>
                  </a:lnTo>
                  <a:lnTo>
                    <a:pt x="1828" y="2458"/>
                  </a:lnTo>
                  <a:lnTo>
                    <a:pt x="1840" y="2453"/>
                  </a:lnTo>
                  <a:lnTo>
                    <a:pt x="1851" y="2448"/>
                  </a:lnTo>
                  <a:lnTo>
                    <a:pt x="1862" y="2443"/>
                  </a:lnTo>
                  <a:lnTo>
                    <a:pt x="1873" y="2437"/>
                  </a:lnTo>
                  <a:lnTo>
                    <a:pt x="1884" y="2430"/>
                  </a:lnTo>
                  <a:lnTo>
                    <a:pt x="1895" y="2424"/>
                  </a:lnTo>
                  <a:lnTo>
                    <a:pt x="1905" y="2416"/>
                  </a:lnTo>
                  <a:lnTo>
                    <a:pt x="1915" y="2407"/>
                  </a:lnTo>
                  <a:lnTo>
                    <a:pt x="1925" y="2398"/>
                  </a:lnTo>
                  <a:lnTo>
                    <a:pt x="2330" y="2003"/>
                  </a:lnTo>
                  <a:lnTo>
                    <a:pt x="2340" y="1995"/>
                  </a:lnTo>
                  <a:lnTo>
                    <a:pt x="2348" y="1985"/>
                  </a:lnTo>
                  <a:lnTo>
                    <a:pt x="2357" y="1975"/>
                  </a:lnTo>
                  <a:lnTo>
                    <a:pt x="2364" y="1964"/>
                  </a:lnTo>
                  <a:lnTo>
                    <a:pt x="2370" y="1954"/>
                  </a:lnTo>
                  <a:lnTo>
                    <a:pt x="2377" y="1943"/>
                  </a:lnTo>
                  <a:lnTo>
                    <a:pt x="2382" y="1932"/>
                  </a:lnTo>
                  <a:lnTo>
                    <a:pt x="2388" y="1921"/>
                  </a:lnTo>
                  <a:lnTo>
                    <a:pt x="2392" y="1909"/>
                  </a:lnTo>
                  <a:lnTo>
                    <a:pt x="2395" y="1898"/>
                  </a:lnTo>
                  <a:lnTo>
                    <a:pt x="2400" y="1885"/>
                  </a:lnTo>
                  <a:lnTo>
                    <a:pt x="2402" y="1873"/>
                  </a:lnTo>
                  <a:lnTo>
                    <a:pt x="2404" y="1861"/>
                  </a:lnTo>
                  <a:lnTo>
                    <a:pt x="2405" y="1849"/>
                  </a:lnTo>
                  <a:lnTo>
                    <a:pt x="2407" y="1837"/>
                  </a:lnTo>
                  <a:lnTo>
                    <a:pt x="2408" y="1825"/>
                  </a:lnTo>
                  <a:lnTo>
                    <a:pt x="2408" y="1813"/>
                  </a:lnTo>
                  <a:lnTo>
                    <a:pt x="2407" y="1801"/>
                  </a:lnTo>
                  <a:lnTo>
                    <a:pt x="2405" y="1788"/>
                  </a:lnTo>
                  <a:lnTo>
                    <a:pt x="2403" y="1776"/>
                  </a:lnTo>
                  <a:lnTo>
                    <a:pt x="2401" y="1764"/>
                  </a:lnTo>
                  <a:lnTo>
                    <a:pt x="2398" y="1752"/>
                  </a:lnTo>
                  <a:lnTo>
                    <a:pt x="2394" y="1741"/>
                  </a:lnTo>
                  <a:lnTo>
                    <a:pt x="2390" y="1729"/>
                  </a:lnTo>
                  <a:lnTo>
                    <a:pt x="2386" y="1718"/>
                  </a:lnTo>
                  <a:lnTo>
                    <a:pt x="2380" y="1706"/>
                  </a:lnTo>
                  <a:lnTo>
                    <a:pt x="2375" y="1695"/>
                  </a:lnTo>
                  <a:lnTo>
                    <a:pt x="2368" y="1685"/>
                  </a:lnTo>
                  <a:lnTo>
                    <a:pt x="2360" y="1674"/>
                  </a:lnTo>
                  <a:lnTo>
                    <a:pt x="2352" y="1664"/>
                  </a:lnTo>
                  <a:lnTo>
                    <a:pt x="2345" y="1654"/>
                  </a:lnTo>
                  <a:lnTo>
                    <a:pt x="2336" y="1644"/>
                  </a:lnTo>
                  <a:lnTo>
                    <a:pt x="1371" y="651"/>
                  </a:lnTo>
                  <a:lnTo>
                    <a:pt x="1361" y="641"/>
                  </a:lnTo>
                  <a:lnTo>
                    <a:pt x="1351" y="633"/>
                  </a:lnTo>
                  <a:lnTo>
                    <a:pt x="1341" y="625"/>
                  </a:lnTo>
                  <a:lnTo>
                    <a:pt x="1330" y="617"/>
                  </a:lnTo>
                  <a:lnTo>
                    <a:pt x="1320" y="611"/>
                  </a:lnTo>
                  <a:lnTo>
                    <a:pt x="1309" y="604"/>
                  </a:lnTo>
                  <a:lnTo>
                    <a:pt x="1298" y="598"/>
                  </a:lnTo>
                  <a:lnTo>
                    <a:pt x="1286" y="593"/>
                  </a:lnTo>
                  <a:lnTo>
                    <a:pt x="1275" y="588"/>
                  </a:lnTo>
                  <a:lnTo>
                    <a:pt x="1263" y="584"/>
                  </a:lnTo>
                  <a:lnTo>
                    <a:pt x="1251" y="581"/>
                  </a:lnTo>
                  <a:lnTo>
                    <a:pt x="1240" y="579"/>
                  </a:lnTo>
                  <a:lnTo>
                    <a:pt x="1228" y="576"/>
                  </a:lnTo>
                  <a:lnTo>
                    <a:pt x="1216" y="574"/>
                  </a:lnTo>
                  <a:lnTo>
                    <a:pt x="1203" y="573"/>
                  </a:lnTo>
                  <a:lnTo>
                    <a:pt x="1191" y="573"/>
                  </a:lnTo>
                  <a:lnTo>
                    <a:pt x="1179" y="573"/>
                  </a:lnTo>
                  <a:lnTo>
                    <a:pt x="1167" y="574"/>
                  </a:lnTo>
                  <a:lnTo>
                    <a:pt x="1155" y="575"/>
                  </a:lnTo>
                  <a:lnTo>
                    <a:pt x="1143" y="577"/>
                  </a:lnTo>
                  <a:lnTo>
                    <a:pt x="1131" y="580"/>
                  </a:lnTo>
                  <a:lnTo>
                    <a:pt x="1118" y="583"/>
                  </a:lnTo>
                  <a:lnTo>
                    <a:pt x="1107" y="586"/>
                  </a:lnTo>
                  <a:lnTo>
                    <a:pt x="1095" y="591"/>
                  </a:lnTo>
                  <a:lnTo>
                    <a:pt x="1084" y="596"/>
                  </a:lnTo>
                  <a:lnTo>
                    <a:pt x="1073" y="602"/>
                  </a:lnTo>
                  <a:lnTo>
                    <a:pt x="1062" y="607"/>
                  </a:lnTo>
                  <a:lnTo>
                    <a:pt x="1051" y="614"/>
                  </a:lnTo>
                  <a:lnTo>
                    <a:pt x="1041" y="622"/>
                  </a:lnTo>
                  <a:lnTo>
                    <a:pt x="1031" y="629"/>
                  </a:lnTo>
                  <a:lnTo>
                    <a:pt x="1021" y="637"/>
                  </a:lnTo>
                  <a:lnTo>
                    <a:pt x="1012" y="646"/>
                  </a:lnTo>
                  <a:close/>
                  <a:moveTo>
                    <a:pt x="2837" y="1010"/>
                  </a:moveTo>
                  <a:lnTo>
                    <a:pt x="2813" y="1031"/>
                  </a:lnTo>
                  <a:lnTo>
                    <a:pt x="2790" y="1049"/>
                  </a:lnTo>
                  <a:lnTo>
                    <a:pt x="2767" y="1068"/>
                  </a:lnTo>
                  <a:lnTo>
                    <a:pt x="2743" y="1085"/>
                  </a:lnTo>
                  <a:lnTo>
                    <a:pt x="2717" y="1099"/>
                  </a:lnTo>
                  <a:lnTo>
                    <a:pt x="2692" y="1113"/>
                  </a:lnTo>
                  <a:lnTo>
                    <a:pt x="2666" y="1126"/>
                  </a:lnTo>
                  <a:lnTo>
                    <a:pt x="2639" y="1137"/>
                  </a:lnTo>
                  <a:lnTo>
                    <a:pt x="2613" y="1147"/>
                  </a:lnTo>
                  <a:lnTo>
                    <a:pt x="2585" y="1155"/>
                  </a:lnTo>
                  <a:lnTo>
                    <a:pt x="2558" y="1162"/>
                  </a:lnTo>
                  <a:lnTo>
                    <a:pt x="2530" y="1167"/>
                  </a:lnTo>
                  <a:lnTo>
                    <a:pt x="2502" y="1172"/>
                  </a:lnTo>
                  <a:lnTo>
                    <a:pt x="2474" y="1175"/>
                  </a:lnTo>
                  <a:lnTo>
                    <a:pt x="2446" y="1176"/>
                  </a:lnTo>
                  <a:lnTo>
                    <a:pt x="2418" y="1176"/>
                  </a:lnTo>
                  <a:lnTo>
                    <a:pt x="2389" y="1175"/>
                  </a:lnTo>
                  <a:lnTo>
                    <a:pt x="2361" y="1173"/>
                  </a:lnTo>
                  <a:lnTo>
                    <a:pt x="2333" y="1170"/>
                  </a:lnTo>
                  <a:lnTo>
                    <a:pt x="2305" y="1164"/>
                  </a:lnTo>
                  <a:lnTo>
                    <a:pt x="2277" y="1158"/>
                  </a:lnTo>
                  <a:lnTo>
                    <a:pt x="2250" y="1150"/>
                  </a:lnTo>
                  <a:lnTo>
                    <a:pt x="2223" y="1141"/>
                  </a:lnTo>
                  <a:lnTo>
                    <a:pt x="2197" y="1130"/>
                  </a:lnTo>
                  <a:lnTo>
                    <a:pt x="2171" y="1119"/>
                  </a:lnTo>
                  <a:lnTo>
                    <a:pt x="2145" y="1106"/>
                  </a:lnTo>
                  <a:lnTo>
                    <a:pt x="2120" y="1091"/>
                  </a:lnTo>
                  <a:lnTo>
                    <a:pt x="2096" y="1075"/>
                  </a:lnTo>
                  <a:lnTo>
                    <a:pt x="2071" y="1058"/>
                  </a:lnTo>
                  <a:lnTo>
                    <a:pt x="2048" y="1040"/>
                  </a:lnTo>
                  <a:lnTo>
                    <a:pt x="2025" y="1020"/>
                  </a:lnTo>
                  <a:lnTo>
                    <a:pt x="2004" y="999"/>
                  </a:lnTo>
                  <a:lnTo>
                    <a:pt x="1983" y="977"/>
                  </a:lnTo>
                  <a:lnTo>
                    <a:pt x="1964" y="954"/>
                  </a:lnTo>
                  <a:lnTo>
                    <a:pt x="1947" y="929"/>
                  </a:lnTo>
                  <a:lnTo>
                    <a:pt x="1930" y="905"/>
                  </a:lnTo>
                  <a:lnTo>
                    <a:pt x="1915" y="880"/>
                  </a:lnTo>
                  <a:lnTo>
                    <a:pt x="1900" y="854"/>
                  </a:lnTo>
                  <a:lnTo>
                    <a:pt x="1888" y="829"/>
                  </a:lnTo>
                  <a:lnTo>
                    <a:pt x="1877" y="802"/>
                  </a:lnTo>
                  <a:lnTo>
                    <a:pt x="1867" y="775"/>
                  </a:lnTo>
                  <a:lnTo>
                    <a:pt x="1860" y="747"/>
                  </a:lnTo>
                  <a:lnTo>
                    <a:pt x="1852" y="720"/>
                  </a:lnTo>
                  <a:lnTo>
                    <a:pt x="1846" y="692"/>
                  </a:lnTo>
                  <a:lnTo>
                    <a:pt x="1842" y="665"/>
                  </a:lnTo>
                  <a:lnTo>
                    <a:pt x="1840" y="636"/>
                  </a:lnTo>
                  <a:lnTo>
                    <a:pt x="1837" y="608"/>
                  </a:lnTo>
                  <a:lnTo>
                    <a:pt x="1837" y="580"/>
                  </a:lnTo>
                  <a:lnTo>
                    <a:pt x="1839" y="552"/>
                  </a:lnTo>
                  <a:lnTo>
                    <a:pt x="1841" y="523"/>
                  </a:lnTo>
                  <a:lnTo>
                    <a:pt x="1844" y="496"/>
                  </a:lnTo>
                  <a:lnTo>
                    <a:pt x="1850" y="467"/>
                  </a:lnTo>
                  <a:lnTo>
                    <a:pt x="1856" y="440"/>
                  </a:lnTo>
                  <a:lnTo>
                    <a:pt x="1864" y="412"/>
                  </a:lnTo>
                  <a:lnTo>
                    <a:pt x="1873" y="386"/>
                  </a:lnTo>
                  <a:lnTo>
                    <a:pt x="1884" y="359"/>
                  </a:lnTo>
                  <a:lnTo>
                    <a:pt x="1895" y="333"/>
                  </a:lnTo>
                  <a:lnTo>
                    <a:pt x="1908" y="307"/>
                  </a:lnTo>
                  <a:lnTo>
                    <a:pt x="1923" y="282"/>
                  </a:lnTo>
                  <a:lnTo>
                    <a:pt x="1939" y="258"/>
                  </a:lnTo>
                  <a:lnTo>
                    <a:pt x="1957" y="233"/>
                  </a:lnTo>
                  <a:lnTo>
                    <a:pt x="1974" y="210"/>
                  </a:lnTo>
                  <a:lnTo>
                    <a:pt x="1994" y="188"/>
                  </a:lnTo>
                  <a:lnTo>
                    <a:pt x="2016" y="166"/>
                  </a:lnTo>
                  <a:lnTo>
                    <a:pt x="2038" y="145"/>
                  </a:lnTo>
                  <a:lnTo>
                    <a:pt x="2061" y="126"/>
                  </a:lnTo>
                  <a:lnTo>
                    <a:pt x="2085" y="109"/>
                  </a:lnTo>
                  <a:lnTo>
                    <a:pt x="2109" y="92"/>
                  </a:lnTo>
                  <a:lnTo>
                    <a:pt x="2134" y="77"/>
                  </a:lnTo>
                  <a:lnTo>
                    <a:pt x="2159" y="62"/>
                  </a:lnTo>
                  <a:lnTo>
                    <a:pt x="2186" y="50"/>
                  </a:lnTo>
                  <a:lnTo>
                    <a:pt x="2212" y="39"/>
                  </a:lnTo>
                  <a:lnTo>
                    <a:pt x="2239" y="29"/>
                  </a:lnTo>
                  <a:lnTo>
                    <a:pt x="2266" y="22"/>
                  </a:lnTo>
                  <a:lnTo>
                    <a:pt x="2294" y="14"/>
                  </a:lnTo>
                  <a:lnTo>
                    <a:pt x="2322" y="8"/>
                  </a:lnTo>
                  <a:lnTo>
                    <a:pt x="2349" y="4"/>
                  </a:lnTo>
                  <a:lnTo>
                    <a:pt x="2378" y="2"/>
                  </a:lnTo>
                  <a:lnTo>
                    <a:pt x="2407" y="0"/>
                  </a:lnTo>
                  <a:lnTo>
                    <a:pt x="2434" y="0"/>
                  </a:lnTo>
                  <a:lnTo>
                    <a:pt x="2463" y="1"/>
                  </a:lnTo>
                  <a:lnTo>
                    <a:pt x="2490" y="3"/>
                  </a:lnTo>
                  <a:lnTo>
                    <a:pt x="2519" y="7"/>
                  </a:lnTo>
                  <a:lnTo>
                    <a:pt x="2547" y="12"/>
                  </a:lnTo>
                  <a:lnTo>
                    <a:pt x="2574" y="18"/>
                  </a:lnTo>
                  <a:lnTo>
                    <a:pt x="2602" y="26"/>
                  </a:lnTo>
                  <a:lnTo>
                    <a:pt x="2628" y="35"/>
                  </a:lnTo>
                  <a:lnTo>
                    <a:pt x="2655" y="46"/>
                  </a:lnTo>
                  <a:lnTo>
                    <a:pt x="2681" y="58"/>
                  </a:lnTo>
                  <a:lnTo>
                    <a:pt x="2706" y="71"/>
                  </a:lnTo>
                  <a:lnTo>
                    <a:pt x="2732" y="86"/>
                  </a:lnTo>
                  <a:lnTo>
                    <a:pt x="2757" y="101"/>
                  </a:lnTo>
                  <a:lnTo>
                    <a:pt x="2780" y="119"/>
                  </a:lnTo>
                  <a:lnTo>
                    <a:pt x="2804" y="136"/>
                  </a:lnTo>
                  <a:lnTo>
                    <a:pt x="2827" y="156"/>
                  </a:lnTo>
                  <a:lnTo>
                    <a:pt x="2848" y="178"/>
                  </a:lnTo>
                  <a:lnTo>
                    <a:pt x="2869" y="200"/>
                  </a:lnTo>
                  <a:lnTo>
                    <a:pt x="2887" y="223"/>
                  </a:lnTo>
                  <a:lnTo>
                    <a:pt x="2906" y="247"/>
                  </a:lnTo>
                  <a:lnTo>
                    <a:pt x="2922" y="271"/>
                  </a:lnTo>
                  <a:lnTo>
                    <a:pt x="2937" y="296"/>
                  </a:lnTo>
                  <a:lnTo>
                    <a:pt x="2951" y="322"/>
                  </a:lnTo>
                  <a:lnTo>
                    <a:pt x="2963" y="348"/>
                  </a:lnTo>
                  <a:lnTo>
                    <a:pt x="2974" y="375"/>
                  </a:lnTo>
                  <a:lnTo>
                    <a:pt x="2984" y="401"/>
                  </a:lnTo>
                  <a:lnTo>
                    <a:pt x="2992" y="429"/>
                  </a:lnTo>
                  <a:lnTo>
                    <a:pt x="3000" y="456"/>
                  </a:lnTo>
                  <a:lnTo>
                    <a:pt x="3005" y="484"/>
                  </a:lnTo>
                  <a:lnTo>
                    <a:pt x="3010" y="512"/>
                  </a:lnTo>
                  <a:lnTo>
                    <a:pt x="3013" y="540"/>
                  </a:lnTo>
                  <a:lnTo>
                    <a:pt x="3014" y="569"/>
                  </a:lnTo>
                  <a:lnTo>
                    <a:pt x="3014" y="596"/>
                  </a:lnTo>
                  <a:lnTo>
                    <a:pt x="3013" y="625"/>
                  </a:lnTo>
                  <a:lnTo>
                    <a:pt x="3011" y="652"/>
                  </a:lnTo>
                  <a:lnTo>
                    <a:pt x="3008" y="681"/>
                  </a:lnTo>
                  <a:lnTo>
                    <a:pt x="3002" y="709"/>
                  </a:lnTo>
                  <a:lnTo>
                    <a:pt x="2995" y="736"/>
                  </a:lnTo>
                  <a:lnTo>
                    <a:pt x="2988" y="764"/>
                  </a:lnTo>
                  <a:lnTo>
                    <a:pt x="2979" y="790"/>
                  </a:lnTo>
                  <a:lnTo>
                    <a:pt x="2968" y="817"/>
                  </a:lnTo>
                  <a:lnTo>
                    <a:pt x="2957" y="843"/>
                  </a:lnTo>
                  <a:lnTo>
                    <a:pt x="2944" y="870"/>
                  </a:lnTo>
                  <a:lnTo>
                    <a:pt x="2928" y="894"/>
                  </a:lnTo>
                  <a:lnTo>
                    <a:pt x="2913" y="919"/>
                  </a:lnTo>
                  <a:lnTo>
                    <a:pt x="2896" y="942"/>
                  </a:lnTo>
                  <a:lnTo>
                    <a:pt x="2877" y="966"/>
                  </a:lnTo>
                  <a:lnTo>
                    <a:pt x="2858" y="989"/>
                  </a:lnTo>
                  <a:lnTo>
                    <a:pt x="2837" y="1010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7" name="Freeform 16"/>
            <p:cNvSpPr>
              <a:spLocks noEditPoints="1"/>
            </p:cNvSpPr>
            <p:nvPr/>
          </p:nvSpPr>
          <p:spPr bwMode="auto">
            <a:xfrm>
              <a:off x="6073741" y="798762"/>
              <a:ext cx="383838" cy="230171"/>
            </a:xfrm>
            <a:custGeom>
              <a:avLst/>
              <a:gdLst>
                <a:gd name="T0" fmla="*/ 2147483646 w 3495"/>
                <a:gd name="T1" fmla="*/ 2147483646 h 2092"/>
                <a:gd name="T2" fmla="*/ 2147483646 w 3495"/>
                <a:gd name="T3" fmla="*/ 2147483646 h 2092"/>
                <a:gd name="T4" fmla="*/ 2147483646 w 3495"/>
                <a:gd name="T5" fmla="*/ 2147483646 h 2092"/>
                <a:gd name="T6" fmla="*/ 2147483646 w 3495"/>
                <a:gd name="T7" fmla="*/ 2147483646 h 2092"/>
                <a:gd name="T8" fmla="*/ 2147483646 w 3495"/>
                <a:gd name="T9" fmla="*/ 2147483646 h 2092"/>
                <a:gd name="T10" fmla="*/ 2147483646 w 3495"/>
                <a:gd name="T11" fmla="*/ 2147483646 h 2092"/>
                <a:gd name="T12" fmla="*/ 2147483646 w 3495"/>
                <a:gd name="T13" fmla="*/ 2147483646 h 2092"/>
                <a:gd name="T14" fmla="*/ 2147483646 w 3495"/>
                <a:gd name="T15" fmla="*/ 2147483646 h 2092"/>
                <a:gd name="T16" fmla="*/ 2037321169 w 3495"/>
                <a:gd name="T17" fmla="*/ 2147483646 h 2092"/>
                <a:gd name="T18" fmla="*/ 0 w 3495"/>
                <a:gd name="T19" fmla="*/ 2147483646 h 2092"/>
                <a:gd name="T20" fmla="*/ 1164369663 w 3495"/>
                <a:gd name="T21" fmla="*/ 2147483646 h 2092"/>
                <a:gd name="T22" fmla="*/ 2147483646 w 3495"/>
                <a:gd name="T23" fmla="*/ 2147483646 h 2092"/>
                <a:gd name="T24" fmla="*/ 2147483646 w 3495"/>
                <a:gd name="T25" fmla="*/ 2147483646 h 2092"/>
                <a:gd name="T26" fmla="*/ 2147483646 w 3495"/>
                <a:gd name="T27" fmla="*/ 2147483646 h 2092"/>
                <a:gd name="T28" fmla="*/ 2147483646 w 3495"/>
                <a:gd name="T29" fmla="*/ 2147483646 h 2092"/>
                <a:gd name="T30" fmla="*/ 2147483646 w 3495"/>
                <a:gd name="T31" fmla="*/ 2147483646 h 2092"/>
                <a:gd name="T32" fmla="*/ 2147483646 w 3495"/>
                <a:gd name="T33" fmla="*/ 2147483646 h 2092"/>
                <a:gd name="T34" fmla="*/ 2147483646 w 3495"/>
                <a:gd name="T35" fmla="*/ 2147483646 h 2092"/>
                <a:gd name="T36" fmla="*/ 2147483646 w 3495"/>
                <a:gd name="T37" fmla="*/ 2147483646 h 2092"/>
                <a:gd name="T38" fmla="*/ 2147483646 w 3495"/>
                <a:gd name="T39" fmla="*/ 2147483646 h 2092"/>
                <a:gd name="T40" fmla="*/ 2147483646 w 3495"/>
                <a:gd name="T41" fmla="*/ 2147483646 h 2092"/>
                <a:gd name="T42" fmla="*/ 2147483646 w 3495"/>
                <a:gd name="T43" fmla="*/ 2147483646 h 2092"/>
                <a:gd name="T44" fmla="*/ 2147483646 w 3495"/>
                <a:gd name="T45" fmla="*/ 2147483646 h 2092"/>
                <a:gd name="T46" fmla="*/ 2147483646 w 3495"/>
                <a:gd name="T47" fmla="*/ 2147483646 h 2092"/>
                <a:gd name="T48" fmla="*/ 2147483646 w 3495"/>
                <a:gd name="T49" fmla="*/ 2147483646 h 2092"/>
                <a:gd name="T50" fmla="*/ 2147483646 w 3495"/>
                <a:gd name="T51" fmla="*/ 2147483646 h 2092"/>
                <a:gd name="T52" fmla="*/ 2147483646 w 3495"/>
                <a:gd name="T53" fmla="*/ 2147483646 h 2092"/>
                <a:gd name="T54" fmla="*/ 2147483646 w 3495"/>
                <a:gd name="T55" fmla="*/ 2147483646 h 2092"/>
                <a:gd name="T56" fmla="*/ 2147483646 w 3495"/>
                <a:gd name="T57" fmla="*/ 2147483646 h 2092"/>
                <a:gd name="T58" fmla="*/ 2147483646 w 3495"/>
                <a:gd name="T59" fmla="*/ 2147483646 h 2092"/>
                <a:gd name="T60" fmla="*/ 2147483646 w 3495"/>
                <a:gd name="T61" fmla="*/ 2147483646 h 2092"/>
                <a:gd name="T62" fmla="*/ 2147483646 w 3495"/>
                <a:gd name="T63" fmla="*/ 2147483646 h 2092"/>
                <a:gd name="T64" fmla="*/ 2147483646 w 3495"/>
                <a:gd name="T65" fmla="*/ 2147483646 h 2092"/>
                <a:gd name="T66" fmla="*/ 2147483646 w 3495"/>
                <a:gd name="T67" fmla="*/ 2147483646 h 2092"/>
                <a:gd name="T68" fmla="*/ 2147483646 w 3495"/>
                <a:gd name="T69" fmla="*/ 2147483646 h 2092"/>
                <a:gd name="T70" fmla="*/ 2147483646 w 3495"/>
                <a:gd name="T71" fmla="*/ 2147483646 h 2092"/>
                <a:gd name="T72" fmla="*/ 2147483646 w 3495"/>
                <a:gd name="T73" fmla="*/ 2147483646 h 2092"/>
                <a:gd name="T74" fmla="*/ 2147483646 w 3495"/>
                <a:gd name="T75" fmla="*/ 2147483646 h 2092"/>
                <a:gd name="T76" fmla="*/ 2147483646 w 3495"/>
                <a:gd name="T77" fmla="*/ 2147483646 h 2092"/>
                <a:gd name="T78" fmla="*/ 2147483646 w 3495"/>
                <a:gd name="T79" fmla="*/ 2147483646 h 2092"/>
                <a:gd name="T80" fmla="*/ 2147483646 w 3495"/>
                <a:gd name="T81" fmla="*/ 2147483646 h 2092"/>
                <a:gd name="T82" fmla="*/ 2147483646 w 3495"/>
                <a:gd name="T83" fmla="*/ 2147483646 h 2092"/>
                <a:gd name="T84" fmla="*/ 2147483646 w 3495"/>
                <a:gd name="T85" fmla="*/ 2147483646 h 2092"/>
                <a:gd name="T86" fmla="*/ 2147483646 w 3495"/>
                <a:gd name="T87" fmla="*/ 2147483646 h 2092"/>
                <a:gd name="T88" fmla="*/ 2147483646 w 3495"/>
                <a:gd name="T89" fmla="*/ 732531860 h 2092"/>
                <a:gd name="T90" fmla="*/ 2147483646 w 3495"/>
                <a:gd name="T91" fmla="*/ 732531860 h 2092"/>
                <a:gd name="T92" fmla="*/ 2147483646 w 3495"/>
                <a:gd name="T93" fmla="*/ 2147483646 h 2092"/>
                <a:gd name="T94" fmla="*/ 2147483646 w 3495"/>
                <a:gd name="T95" fmla="*/ 2147483646 h 2092"/>
                <a:gd name="T96" fmla="*/ 2147483646 w 3495"/>
                <a:gd name="T97" fmla="*/ 2147483646 h 2092"/>
                <a:gd name="T98" fmla="*/ 2147483646 w 3495"/>
                <a:gd name="T99" fmla="*/ 2147483646 h 2092"/>
                <a:gd name="T100" fmla="*/ 2147483646 w 3495"/>
                <a:gd name="T101" fmla="*/ 2147483646 h 2092"/>
                <a:gd name="T102" fmla="*/ 2147483646 w 3495"/>
                <a:gd name="T103" fmla="*/ 2147483646 h 2092"/>
                <a:gd name="T104" fmla="*/ 2147483646 w 3495"/>
                <a:gd name="T105" fmla="*/ 2147483646 h 2092"/>
                <a:gd name="T106" fmla="*/ 2147483646 w 3495"/>
                <a:gd name="T107" fmla="*/ 2147483646 h 2092"/>
                <a:gd name="T108" fmla="*/ 2147483646 w 3495"/>
                <a:gd name="T109" fmla="*/ 2147483646 h 20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95" h="2092">
                  <a:moveTo>
                    <a:pt x="1590" y="64"/>
                  </a:moveTo>
                  <a:lnTo>
                    <a:pt x="1054" y="260"/>
                  </a:lnTo>
                  <a:lnTo>
                    <a:pt x="1042" y="264"/>
                  </a:lnTo>
                  <a:lnTo>
                    <a:pt x="1030" y="270"/>
                  </a:lnTo>
                  <a:lnTo>
                    <a:pt x="1019" y="276"/>
                  </a:lnTo>
                  <a:lnTo>
                    <a:pt x="1008" y="282"/>
                  </a:lnTo>
                  <a:lnTo>
                    <a:pt x="997" y="290"/>
                  </a:lnTo>
                  <a:lnTo>
                    <a:pt x="987" y="296"/>
                  </a:lnTo>
                  <a:lnTo>
                    <a:pt x="977" y="304"/>
                  </a:lnTo>
                  <a:lnTo>
                    <a:pt x="968" y="313"/>
                  </a:lnTo>
                  <a:lnTo>
                    <a:pt x="959" y="322"/>
                  </a:lnTo>
                  <a:lnTo>
                    <a:pt x="952" y="331"/>
                  </a:lnTo>
                  <a:lnTo>
                    <a:pt x="943" y="339"/>
                  </a:lnTo>
                  <a:lnTo>
                    <a:pt x="936" y="349"/>
                  </a:lnTo>
                  <a:lnTo>
                    <a:pt x="929" y="359"/>
                  </a:lnTo>
                  <a:lnTo>
                    <a:pt x="923" y="370"/>
                  </a:lnTo>
                  <a:lnTo>
                    <a:pt x="916" y="381"/>
                  </a:lnTo>
                  <a:lnTo>
                    <a:pt x="911" y="392"/>
                  </a:lnTo>
                  <a:lnTo>
                    <a:pt x="907" y="403"/>
                  </a:lnTo>
                  <a:lnTo>
                    <a:pt x="902" y="414"/>
                  </a:lnTo>
                  <a:lnTo>
                    <a:pt x="898" y="426"/>
                  </a:lnTo>
                  <a:lnTo>
                    <a:pt x="896" y="438"/>
                  </a:lnTo>
                  <a:lnTo>
                    <a:pt x="892" y="450"/>
                  </a:lnTo>
                  <a:lnTo>
                    <a:pt x="890" y="462"/>
                  </a:lnTo>
                  <a:lnTo>
                    <a:pt x="889" y="474"/>
                  </a:lnTo>
                  <a:lnTo>
                    <a:pt x="888" y="486"/>
                  </a:lnTo>
                  <a:lnTo>
                    <a:pt x="888" y="499"/>
                  </a:lnTo>
                  <a:lnTo>
                    <a:pt x="888" y="511"/>
                  </a:lnTo>
                  <a:lnTo>
                    <a:pt x="889" y="524"/>
                  </a:lnTo>
                  <a:lnTo>
                    <a:pt x="890" y="536"/>
                  </a:lnTo>
                  <a:lnTo>
                    <a:pt x="892" y="549"/>
                  </a:lnTo>
                  <a:lnTo>
                    <a:pt x="896" y="561"/>
                  </a:lnTo>
                  <a:lnTo>
                    <a:pt x="899" y="573"/>
                  </a:lnTo>
                  <a:lnTo>
                    <a:pt x="903" y="585"/>
                  </a:lnTo>
                  <a:lnTo>
                    <a:pt x="936" y="678"/>
                  </a:lnTo>
                  <a:lnTo>
                    <a:pt x="167" y="959"/>
                  </a:lnTo>
                  <a:lnTo>
                    <a:pt x="154" y="964"/>
                  </a:lnTo>
                  <a:lnTo>
                    <a:pt x="143" y="969"/>
                  </a:lnTo>
                  <a:lnTo>
                    <a:pt x="131" y="976"/>
                  </a:lnTo>
                  <a:lnTo>
                    <a:pt x="121" y="981"/>
                  </a:lnTo>
                  <a:lnTo>
                    <a:pt x="110" y="989"/>
                  </a:lnTo>
                  <a:lnTo>
                    <a:pt x="100" y="996"/>
                  </a:lnTo>
                  <a:lnTo>
                    <a:pt x="91" y="1003"/>
                  </a:lnTo>
                  <a:lnTo>
                    <a:pt x="82" y="1012"/>
                  </a:lnTo>
                  <a:lnTo>
                    <a:pt x="73" y="1021"/>
                  </a:lnTo>
                  <a:lnTo>
                    <a:pt x="64" y="1030"/>
                  </a:lnTo>
                  <a:lnTo>
                    <a:pt x="56" y="1039"/>
                  </a:lnTo>
                  <a:lnTo>
                    <a:pt x="49" y="1048"/>
                  </a:lnTo>
                  <a:lnTo>
                    <a:pt x="42" y="1058"/>
                  </a:lnTo>
                  <a:lnTo>
                    <a:pt x="35" y="1069"/>
                  </a:lnTo>
                  <a:lnTo>
                    <a:pt x="30" y="1079"/>
                  </a:lnTo>
                  <a:lnTo>
                    <a:pt x="24" y="1090"/>
                  </a:lnTo>
                  <a:lnTo>
                    <a:pt x="19" y="1103"/>
                  </a:lnTo>
                  <a:lnTo>
                    <a:pt x="14" y="1114"/>
                  </a:lnTo>
                  <a:lnTo>
                    <a:pt x="11" y="1125"/>
                  </a:lnTo>
                  <a:lnTo>
                    <a:pt x="8" y="1137"/>
                  </a:lnTo>
                  <a:lnTo>
                    <a:pt x="6" y="1149"/>
                  </a:lnTo>
                  <a:lnTo>
                    <a:pt x="3" y="1161"/>
                  </a:lnTo>
                  <a:lnTo>
                    <a:pt x="1" y="1173"/>
                  </a:lnTo>
                  <a:lnTo>
                    <a:pt x="0" y="1185"/>
                  </a:lnTo>
                  <a:lnTo>
                    <a:pt x="0" y="1197"/>
                  </a:lnTo>
                  <a:lnTo>
                    <a:pt x="0" y="1211"/>
                  </a:lnTo>
                  <a:lnTo>
                    <a:pt x="1" y="1223"/>
                  </a:lnTo>
                  <a:lnTo>
                    <a:pt x="3" y="1235"/>
                  </a:lnTo>
                  <a:lnTo>
                    <a:pt x="6" y="1248"/>
                  </a:lnTo>
                  <a:lnTo>
                    <a:pt x="8" y="1260"/>
                  </a:lnTo>
                  <a:lnTo>
                    <a:pt x="11" y="1272"/>
                  </a:lnTo>
                  <a:lnTo>
                    <a:pt x="16" y="1285"/>
                  </a:lnTo>
                  <a:lnTo>
                    <a:pt x="250" y="1925"/>
                  </a:lnTo>
                  <a:lnTo>
                    <a:pt x="255" y="1937"/>
                  </a:lnTo>
                  <a:lnTo>
                    <a:pt x="260" y="1950"/>
                  </a:lnTo>
                  <a:lnTo>
                    <a:pt x="266" y="1961"/>
                  </a:lnTo>
                  <a:lnTo>
                    <a:pt x="272" y="1972"/>
                  </a:lnTo>
                  <a:lnTo>
                    <a:pt x="279" y="1983"/>
                  </a:lnTo>
                  <a:lnTo>
                    <a:pt x="287" y="1993"/>
                  </a:lnTo>
                  <a:lnTo>
                    <a:pt x="295" y="2001"/>
                  </a:lnTo>
                  <a:lnTo>
                    <a:pt x="302" y="2011"/>
                  </a:lnTo>
                  <a:lnTo>
                    <a:pt x="311" y="2020"/>
                  </a:lnTo>
                  <a:lnTo>
                    <a:pt x="320" y="2028"/>
                  </a:lnTo>
                  <a:lnTo>
                    <a:pt x="330" y="2037"/>
                  </a:lnTo>
                  <a:lnTo>
                    <a:pt x="340" y="2043"/>
                  </a:lnTo>
                  <a:lnTo>
                    <a:pt x="350" y="2051"/>
                  </a:lnTo>
                  <a:lnTo>
                    <a:pt x="360" y="2057"/>
                  </a:lnTo>
                  <a:lnTo>
                    <a:pt x="371" y="2063"/>
                  </a:lnTo>
                  <a:lnTo>
                    <a:pt x="382" y="2069"/>
                  </a:lnTo>
                  <a:lnTo>
                    <a:pt x="393" y="2073"/>
                  </a:lnTo>
                  <a:lnTo>
                    <a:pt x="405" y="2077"/>
                  </a:lnTo>
                  <a:lnTo>
                    <a:pt x="416" y="2081"/>
                  </a:lnTo>
                  <a:lnTo>
                    <a:pt x="428" y="2084"/>
                  </a:lnTo>
                  <a:lnTo>
                    <a:pt x="440" y="2087"/>
                  </a:lnTo>
                  <a:lnTo>
                    <a:pt x="452" y="2090"/>
                  </a:lnTo>
                  <a:lnTo>
                    <a:pt x="464" y="2091"/>
                  </a:lnTo>
                  <a:lnTo>
                    <a:pt x="476" y="2092"/>
                  </a:lnTo>
                  <a:lnTo>
                    <a:pt x="489" y="2092"/>
                  </a:lnTo>
                  <a:lnTo>
                    <a:pt x="501" y="2092"/>
                  </a:lnTo>
                  <a:lnTo>
                    <a:pt x="514" y="2091"/>
                  </a:lnTo>
                  <a:lnTo>
                    <a:pt x="526" y="2090"/>
                  </a:lnTo>
                  <a:lnTo>
                    <a:pt x="538" y="2087"/>
                  </a:lnTo>
                  <a:lnTo>
                    <a:pt x="551" y="2084"/>
                  </a:lnTo>
                  <a:lnTo>
                    <a:pt x="564" y="2081"/>
                  </a:lnTo>
                  <a:lnTo>
                    <a:pt x="576" y="2076"/>
                  </a:lnTo>
                  <a:lnTo>
                    <a:pt x="1349" y="1794"/>
                  </a:lnTo>
                  <a:lnTo>
                    <a:pt x="1383" y="1884"/>
                  </a:lnTo>
                  <a:lnTo>
                    <a:pt x="1387" y="1897"/>
                  </a:lnTo>
                  <a:lnTo>
                    <a:pt x="1393" y="1909"/>
                  </a:lnTo>
                  <a:lnTo>
                    <a:pt x="1398" y="1920"/>
                  </a:lnTo>
                  <a:lnTo>
                    <a:pt x="1405" y="1931"/>
                  </a:lnTo>
                  <a:lnTo>
                    <a:pt x="1412" y="1942"/>
                  </a:lnTo>
                  <a:lnTo>
                    <a:pt x="1419" y="1952"/>
                  </a:lnTo>
                  <a:lnTo>
                    <a:pt x="1427" y="1962"/>
                  </a:lnTo>
                  <a:lnTo>
                    <a:pt x="1436" y="1970"/>
                  </a:lnTo>
                  <a:lnTo>
                    <a:pt x="1445" y="1979"/>
                  </a:lnTo>
                  <a:lnTo>
                    <a:pt x="1454" y="1988"/>
                  </a:lnTo>
                  <a:lnTo>
                    <a:pt x="1462" y="1996"/>
                  </a:lnTo>
                  <a:lnTo>
                    <a:pt x="1472" y="2004"/>
                  </a:lnTo>
                  <a:lnTo>
                    <a:pt x="1482" y="2010"/>
                  </a:lnTo>
                  <a:lnTo>
                    <a:pt x="1493" y="2017"/>
                  </a:lnTo>
                  <a:lnTo>
                    <a:pt x="1503" y="2022"/>
                  </a:lnTo>
                  <a:lnTo>
                    <a:pt x="1514" y="2028"/>
                  </a:lnTo>
                  <a:lnTo>
                    <a:pt x="1525" y="2032"/>
                  </a:lnTo>
                  <a:lnTo>
                    <a:pt x="1537" y="2037"/>
                  </a:lnTo>
                  <a:lnTo>
                    <a:pt x="1548" y="2041"/>
                  </a:lnTo>
                  <a:lnTo>
                    <a:pt x="1561" y="2044"/>
                  </a:lnTo>
                  <a:lnTo>
                    <a:pt x="1573" y="2047"/>
                  </a:lnTo>
                  <a:lnTo>
                    <a:pt x="1585" y="2049"/>
                  </a:lnTo>
                  <a:lnTo>
                    <a:pt x="1597" y="2051"/>
                  </a:lnTo>
                  <a:lnTo>
                    <a:pt x="1609" y="2051"/>
                  </a:lnTo>
                  <a:lnTo>
                    <a:pt x="1621" y="2052"/>
                  </a:lnTo>
                  <a:lnTo>
                    <a:pt x="1634" y="2051"/>
                  </a:lnTo>
                  <a:lnTo>
                    <a:pt x="1647" y="2051"/>
                  </a:lnTo>
                  <a:lnTo>
                    <a:pt x="1659" y="2049"/>
                  </a:lnTo>
                  <a:lnTo>
                    <a:pt x="1672" y="2047"/>
                  </a:lnTo>
                  <a:lnTo>
                    <a:pt x="1684" y="2044"/>
                  </a:lnTo>
                  <a:lnTo>
                    <a:pt x="1696" y="2040"/>
                  </a:lnTo>
                  <a:lnTo>
                    <a:pt x="1708" y="2037"/>
                  </a:lnTo>
                  <a:lnTo>
                    <a:pt x="2241" y="1841"/>
                  </a:lnTo>
                  <a:lnTo>
                    <a:pt x="2253" y="1837"/>
                  </a:lnTo>
                  <a:lnTo>
                    <a:pt x="2265" y="1832"/>
                  </a:lnTo>
                  <a:lnTo>
                    <a:pt x="2276" y="1825"/>
                  </a:lnTo>
                  <a:lnTo>
                    <a:pt x="2287" y="1819"/>
                  </a:lnTo>
                  <a:lnTo>
                    <a:pt x="2298" y="1812"/>
                  </a:lnTo>
                  <a:lnTo>
                    <a:pt x="2308" y="1805"/>
                  </a:lnTo>
                  <a:lnTo>
                    <a:pt x="2318" y="1797"/>
                  </a:lnTo>
                  <a:lnTo>
                    <a:pt x="2327" y="1789"/>
                  </a:lnTo>
                  <a:lnTo>
                    <a:pt x="2336" y="1780"/>
                  </a:lnTo>
                  <a:lnTo>
                    <a:pt x="2345" y="1771"/>
                  </a:lnTo>
                  <a:lnTo>
                    <a:pt x="2352" y="1762"/>
                  </a:lnTo>
                  <a:lnTo>
                    <a:pt x="2360" y="1752"/>
                  </a:lnTo>
                  <a:lnTo>
                    <a:pt x="2367" y="1742"/>
                  </a:lnTo>
                  <a:lnTo>
                    <a:pt x="2373" y="1731"/>
                  </a:lnTo>
                  <a:lnTo>
                    <a:pt x="2379" y="1720"/>
                  </a:lnTo>
                  <a:lnTo>
                    <a:pt x="2384" y="1709"/>
                  </a:lnTo>
                  <a:lnTo>
                    <a:pt x="2389" y="1698"/>
                  </a:lnTo>
                  <a:lnTo>
                    <a:pt x="2393" y="1687"/>
                  </a:lnTo>
                  <a:lnTo>
                    <a:pt x="2398" y="1675"/>
                  </a:lnTo>
                  <a:lnTo>
                    <a:pt x="2401" y="1664"/>
                  </a:lnTo>
                  <a:lnTo>
                    <a:pt x="2403" y="1652"/>
                  </a:lnTo>
                  <a:lnTo>
                    <a:pt x="2405" y="1640"/>
                  </a:lnTo>
                  <a:lnTo>
                    <a:pt x="2406" y="1628"/>
                  </a:lnTo>
                  <a:lnTo>
                    <a:pt x="2407" y="1615"/>
                  </a:lnTo>
                  <a:lnTo>
                    <a:pt x="2409" y="1602"/>
                  </a:lnTo>
                  <a:lnTo>
                    <a:pt x="2407" y="1590"/>
                  </a:lnTo>
                  <a:lnTo>
                    <a:pt x="2406" y="1578"/>
                  </a:lnTo>
                  <a:lnTo>
                    <a:pt x="2405" y="1565"/>
                  </a:lnTo>
                  <a:lnTo>
                    <a:pt x="2403" y="1553"/>
                  </a:lnTo>
                  <a:lnTo>
                    <a:pt x="2400" y="1540"/>
                  </a:lnTo>
                  <a:lnTo>
                    <a:pt x="2396" y="1528"/>
                  </a:lnTo>
                  <a:lnTo>
                    <a:pt x="2393" y="1515"/>
                  </a:lnTo>
                  <a:lnTo>
                    <a:pt x="1917" y="215"/>
                  </a:lnTo>
                  <a:lnTo>
                    <a:pt x="1911" y="203"/>
                  </a:lnTo>
                  <a:lnTo>
                    <a:pt x="1906" y="190"/>
                  </a:lnTo>
                  <a:lnTo>
                    <a:pt x="1900" y="178"/>
                  </a:lnTo>
                  <a:lnTo>
                    <a:pt x="1894" y="167"/>
                  </a:lnTo>
                  <a:lnTo>
                    <a:pt x="1887" y="156"/>
                  </a:lnTo>
                  <a:lnTo>
                    <a:pt x="1879" y="146"/>
                  </a:lnTo>
                  <a:lnTo>
                    <a:pt x="1871" y="136"/>
                  </a:lnTo>
                  <a:lnTo>
                    <a:pt x="1864" y="128"/>
                  </a:lnTo>
                  <a:lnTo>
                    <a:pt x="1855" y="119"/>
                  </a:lnTo>
                  <a:lnTo>
                    <a:pt x="1845" y="110"/>
                  </a:lnTo>
                  <a:lnTo>
                    <a:pt x="1836" y="102"/>
                  </a:lnTo>
                  <a:lnTo>
                    <a:pt x="1826" y="95"/>
                  </a:lnTo>
                  <a:lnTo>
                    <a:pt x="1816" y="88"/>
                  </a:lnTo>
                  <a:lnTo>
                    <a:pt x="1805" y="81"/>
                  </a:lnTo>
                  <a:lnTo>
                    <a:pt x="1795" y="76"/>
                  </a:lnTo>
                  <a:lnTo>
                    <a:pt x="1784" y="70"/>
                  </a:lnTo>
                  <a:lnTo>
                    <a:pt x="1773" y="66"/>
                  </a:lnTo>
                  <a:lnTo>
                    <a:pt x="1761" y="61"/>
                  </a:lnTo>
                  <a:lnTo>
                    <a:pt x="1750" y="58"/>
                  </a:lnTo>
                  <a:lnTo>
                    <a:pt x="1738" y="55"/>
                  </a:lnTo>
                  <a:lnTo>
                    <a:pt x="1727" y="53"/>
                  </a:lnTo>
                  <a:lnTo>
                    <a:pt x="1715" y="50"/>
                  </a:lnTo>
                  <a:lnTo>
                    <a:pt x="1703" y="49"/>
                  </a:lnTo>
                  <a:lnTo>
                    <a:pt x="1690" y="48"/>
                  </a:lnTo>
                  <a:lnTo>
                    <a:pt x="1677" y="48"/>
                  </a:lnTo>
                  <a:lnTo>
                    <a:pt x="1665" y="48"/>
                  </a:lnTo>
                  <a:lnTo>
                    <a:pt x="1653" y="49"/>
                  </a:lnTo>
                  <a:lnTo>
                    <a:pt x="1640" y="50"/>
                  </a:lnTo>
                  <a:lnTo>
                    <a:pt x="1628" y="53"/>
                  </a:lnTo>
                  <a:lnTo>
                    <a:pt x="1616" y="56"/>
                  </a:lnTo>
                  <a:lnTo>
                    <a:pt x="1604" y="59"/>
                  </a:lnTo>
                  <a:lnTo>
                    <a:pt x="1590" y="64"/>
                  </a:lnTo>
                  <a:close/>
                  <a:moveTo>
                    <a:pt x="3108" y="1141"/>
                  </a:moveTo>
                  <a:lnTo>
                    <a:pt x="3079" y="1150"/>
                  </a:lnTo>
                  <a:lnTo>
                    <a:pt x="3050" y="1159"/>
                  </a:lnTo>
                  <a:lnTo>
                    <a:pt x="3022" y="1165"/>
                  </a:lnTo>
                  <a:lnTo>
                    <a:pt x="2992" y="1170"/>
                  </a:lnTo>
                  <a:lnTo>
                    <a:pt x="2963" y="1174"/>
                  </a:lnTo>
                  <a:lnTo>
                    <a:pt x="2935" y="1176"/>
                  </a:lnTo>
                  <a:lnTo>
                    <a:pt x="2906" y="1176"/>
                  </a:lnTo>
                  <a:lnTo>
                    <a:pt x="2877" y="1176"/>
                  </a:lnTo>
                  <a:lnTo>
                    <a:pt x="2849" y="1174"/>
                  </a:lnTo>
                  <a:lnTo>
                    <a:pt x="2820" y="1171"/>
                  </a:lnTo>
                  <a:lnTo>
                    <a:pt x="2792" y="1165"/>
                  </a:lnTo>
                  <a:lnTo>
                    <a:pt x="2765" y="1160"/>
                  </a:lnTo>
                  <a:lnTo>
                    <a:pt x="2737" y="1152"/>
                  </a:lnTo>
                  <a:lnTo>
                    <a:pt x="2710" y="1143"/>
                  </a:lnTo>
                  <a:lnTo>
                    <a:pt x="2683" y="1133"/>
                  </a:lnTo>
                  <a:lnTo>
                    <a:pt x="2658" y="1122"/>
                  </a:lnTo>
                  <a:lnTo>
                    <a:pt x="2632" y="1109"/>
                  </a:lnTo>
                  <a:lnTo>
                    <a:pt x="2608" y="1096"/>
                  </a:lnTo>
                  <a:lnTo>
                    <a:pt x="2584" y="1080"/>
                  </a:lnTo>
                  <a:lnTo>
                    <a:pt x="2561" y="1065"/>
                  </a:lnTo>
                  <a:lnTo>
                    <a:pt x="2538" y="1047"/>
                  </a:lnTo>
                  <a:lnTo>
                    <a:pt x="2516" y="1030"/>
                  </a:lnTo>
                  <a:lnTo>
                    <a:pt x="2495" y="1010"/>
                  </a:lnTo>
                  <a:lnTo>
                    <a:pt x="2475" y="990"/>
                  </a:lnTo>
                  <a:lnTo>
                    <a:pt x="2456" y="968"/>
                  </a:lnTo>
                  <a:lnTo>
                    <a:pt x="2438" y="946"/>
                  </a:lnTo>
                  <a:lnTo>
                    <a:pt x="2421" y="923"/>
                  </a:lnTo>
                  <a:lnTo>
                    <a:pt x="2405" y="897"/>
                  </a:lnTo>
                  <a:lnTo>
                    <a:pt x="2390" y="872"/>
                  </a:lnTo>
                  <a:lnTo>
                    <a:pt x="2377" y="846"/>
                  </a:lnTo>
                  <a:lnTo>
                    <a:pt x="2364" y="819"/>
                  </a:lnTo>
                  <a:lnTo>
                    <a:pt x="2352" y="790"/>
                  </a:lnTo>
                  <a:lnTo>
                    <a:pt x="2343" y="762"/>
                  </a:lnTo>
                  <a:lnTo>
                    <a:pt x="2335" y="733"/>
                  </a:lnTo>
                  <a:lnTo>
                    <a:pt x="2328" y="704"/>
                  </a:lnTo>
                  <a:lnTo>
                    <a:pt x="2324" y="675"/>
                  </a:lnTo>
                  <a:lnTo>
                    <a:pt x="2319" y="646"/>
                  </a:lnTo>
                  <a:lnTo>
                    <a:pt x="2317" y="617"/>
                  </a:lnTo>
                  <a:lnTo>
                    <a:pt x="2317" y="589"/>
                  </a:lnTo>
                  <a:lnTo>
                    <a:pt x="2317" y="559"/>
                  </a:lnTo>
                  <a:lnTo>
                    <a:pt x="2319" y="531"/>
                  </a:lnTo>
                  <a:lnTo>
                    <a:pt x="2323" y="503"/>
                  </a:lnTo>
                  <a:lnTo>
                    <a:pt x="2328" y="475"/>
                  </a:lnTo>
                  <a:lnTo>
                    <a:pt x="2334" y="446"/>
                  </a:lnTo>
                  <a:lnTo>
                    <a:pt x="2341" y="420"/>
                  </a:lnTo>
                  <a:lnTo>
                    <a:pt x="2350" y="392"/>
                  </a:lnTo>
                  <a:lnTo>
                    <a:pt x="2360" y="366"/>
                  </a:lnTo>
                  <a:lnTo>
                    <a:pt x="2371" y="340"/>
                  </a:lnTo>
                  <a:lnTo>
                    <a:pt x="2384" y="315"/>
                  </a:lnTo>
                  <a:lnTo>
                    <a:pt x="2398" y="290"/>
                  </a:lnTo>
                  <a:lnTo>
                    <a:pt x="2413" y="267"/>
                  </a:lnTo>
                  <a:lnTo>
                    <a:pt x="2428" y="242"/>
                  </a:lnTo>
                  <a:lnTo>
                    <a:pt x="2446" y="220"/>
                  </a:lnTo>
                  <a:lnTo>
                    <a:pt x="2464" y="198"/>
                  </a:lnTo>
                  <a:lnTo>
                    <a:pt x="2484" y="177"/>
                  </a:lnTo>
                  <a:lnTo>
                    <a:pt x="2504" y="157"/>
                  </a:lnTo>
                  <a:lnTo>
                    <a:pt x="2525" y="139"/>
                  </a:lnTo>
                  <a:lnTo>
                    <a:pt x="2547" y="120"/>
                  </a:lnTo>
                  <a:lnTo>
                    <a:pt x="2572" y="103"/>
                  </a:lnTo>
                  <a:lnTo>
                    <a:pt x="2596" y="87"/>
                  </a:lnTo>
                  <a:lnTo>
                    <a:pt x="2621" y="72"/>
                  </a:lnTo>
                  <a:lnTo>
                    <a:pt x="2648" y="59"/>
                  </a:lnTo>
                  <a:lnTo>
                    <a:pt x="2675" y="46"/>
                  </a:lnTo>
                  <a:lnTo>
                    <a:pt x="2703" y="35"/>
                  </a:lnTo>
                  <a:lnTo>
                    <a:pt x="2732" y="25"/>
                  </a:lnTo>
                  <a:lnTo>
                    <a:pt x="2760" y="17"/>
                  </a:lnTo>
                  <a:lnTo>
                    <a:pt x="2790" y="11"/>
                  </a:lnTo>
                  <a:lnTo>
                    <a:pt x="2819" y="5"/>
                  </a:lnTo>
                  <a:lnTo>
                    <a:pt x="2847" y="2"/>
                  </a:lnTo>
                  <a:lnTo>
                    <a:pt x="2877" y="0"/>
                  </a:lnTo>
                  <a:lnTo>
                    <a:pt x="2906" y="0"/>
                  </a:lnTo>
                  <a:lnTo>
                    <a:pt x="2935" y="0"/>
                  </a:lnTo>
                  <a:lnTo>
                    <a:pt x="2963" y="2"/>
                  </a:lnTo>
                  <a:lnTo>
                    <a:pt x="2991" y="5"/>
                  </a:lnTo>
                  <a:lnTo>
                    <a:pt x="3019" y="11"/>
                  </a:lnTo>
                  <a:lnTo>
                    <a:pt x="3047" y="16"/>
                  </a:lnTo>
                  <a:lnTo>
                    <a:pt x="3075" y="24"/>
                  </a:lnTo>
                  <a:lnTo>
                    <a:pt x="3101" y="33"/>
                  </a:lnTo>
                  <a:lnTo>
                    <a:pt x="3128" y="43"/>
                  </a:lnTo>
                  <a:lnTo>
                    <a:pt x="3153" y="54"/>
                  </a:lnTo>
                  <a:lnTo>
                    <a:pt x="3178" y="67"/>
                  </a:lnTo>
                  <a:lnTo>
                    <a:pt x="3204" y="80"/>
                  </a:lnTo>
                  <a:lnTo>
                    <a:pt x="3228" y="96"/>
                  </a:lnTo>
                  <a:lnTo>
                    <a:pt x="3251" y="111"/>
                  </a:lnTo>
                  <a:lnTo>
                    <a:pt x="3273" y="129"/>
                  </a:lnTo>
                  <a:lnTo>
                    <a:pt x="3295" y="146"/>
                  </a:lnTo>
                  <a:lnTo>
                    <a:pt x="3316" y="166"/>
                  </a:lnTo>
                  <a:lnTo>
                    <a:pt x="3336" y="186"/>
                  </a:lnTo>
                  <a:lnTo>
                    <a:pt x="3355" y="208"/>
                  </a:lnTo>
                  <a:lnTo>
                    <a:pt x="3373" y="230"/>
                  </a:lnTo>
                  <a:lnTo>
                    <a:pt x="3390" y="254"/>
                  </a:lnTo>
                  <a:lnTo>
                    <a:pt x="3407" y="279"/>
                  </a:lnTo>
                  <a:lnTo>
                    <a:pt x="3421" y="304"/>
                  </a:lnTo>
                  <a:lnTo>
                    <a:pt x="3435" y="331"/>
                  </a:lnTo>
                  <a:lnTo>
                    <a:pt x="3447" y="358"/>
                  </a:lnTo>
                  <a:lnTo>
                    <a:pt x="3458" y="386"/>
                  </a:lnTo>
                  <a:lnTo>
                    <a:pt x="3468" y="414"/>
                  </a:lnTo>
                  <a:lnTo>
                    <a:pt x="3476" y="443"/>
                  </a:lnTo>
                  <a:lnTo>
                    <a:pt x="3483" y="473"/>
                  </a:lnTo>
                  <a:lnTo>
                    <a:pt x="3488" y="501"/>
                  </a:lnTo>
                  <a:lnTo>
                    <a:pt x="3491" y="530"/>
                  </a:lnTo>
                  <a:lnTo>
                    <a:pt x="3494" y="559"/>
                  </a:lnTo>
                  <a:lnTo>
                    <a:pt x="3495" y="589"/>
                  </a:lnTo>
                  <a:lnTo>
                    <a:pt x="3494" y="617"/>
                  </a:lnTo>
                  <a:lnTo>
                    <a:pt x="3491" y="645"/>
                  </a:lnTo>
                  <a:lnTo>
                    <a:pt x="3488" y="674"/>
                  </a:lnTo>
                  <a:lnTo>
                    <a:pt x="3483" y="702"/>
                  </a:lnTo>
                  <a:lnTo>
                    <a:pt x="3477" y="730"/>
                  </a:lnTo>
                  <a:lnTo>
                    <a:pt x="3469" y="756"/>
                  </a:lnTo>
                  <a:lnTo>
                    <a:pt x="3461" y="784"/>
                  </a:lnTo>
                  <a:lnTo>
                    <a:pt x="3451" y="810"/>
                  </a:lnTo>
                  <a:lnTo>
                    <a:pt x="3440" y="836"/>
                  </a:lnTo>
                  <a:lnTo>
                    <a:pt x="3428" y="861"/>
                  </a:lnTo>
                  <a:lnTo>
                    <a:pt x="3413" y="886"/>
                  </a:lnTo>
                  <a:lnTo>
                    <a:pt x="3399" y="910"/>
                  </a:lnTo>
                  <a:lnTo>
                    <a:pt x="3382" y="934"/>
                  </a:lnTo>
                  <a:lnTo>
                    <a:pt x="3366" y="956"/>
                  </a:lnTo>
                  <a:lnTo>
                    <a:pt x="3347" y="978"/>
                  </a:lnTo>
                  <a:lnTo>
                    <a:pt x="3327" y="999"/>
                  </a:lnTo>
                  <a:lnTo>
                    <a:pt x="3307" y="1019"/>
                  </a:lnTo>
                  <a:lnTo>
                    <a:pt x="3285" y="1037"/>
                  </a:lnTo>
                  <a:lnTo>
                    <a:pt x="3263" y="1056"/>
                  </a:lnTo>
                  <a:lnTo>
                    <a:pt x="3240" y="1073"/>
                  </a:lnTo>
                  <a:lnTo>
                    <a:pt x="3215" y="1089"/>
                  </a:lnTo>
                  <a:lnTo>
                    <a:pt x="3189" y="1104"/>
                  </a:lnTo>
                  <a:lnTo>
                    <a:pt x="3163" y="1117"/>
                  </a:lnTo>
                  <a:lnTo>
                    <a:pt x="3136" y="1130"/>
                  </a:lnTo>
                  <a:lnTo>
                    <a:pt x="3108" y="1141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8" name="Freeform 17"/>
            <p:cNvSpPr>
              <a:spLocks noEditPoints="1"/>
            </p:cNvSpPr>
            <p:nvPr/>
          </p:nvSpPr>
          <p:spPr bwMode="auto">
            <a:xfrm>
              <a:off x="6119907" y="1123903"/>
              <a:ext cx="391093" cy="212364"/>
            </a:xfrm>
            <a:custGeom>
              <a:avLst/>
              <a:gdLst>
                <a:gd name="T0" fmla="*/ 2147483646 w 3560"/>
                <a:gd name="T1" fmla="*/ 439628030 h 1930"/>
                <a:gd name="T2" fmla="*/ 2147483646 w 3560"/>
                <a:gd name="T3" fmla="*/ 2147483646 h 1930"/>
                <a:gd name="T4" fmla="*/ 2147483646 w 3560"/>
                <a:gd name="T5" fmla="*/ 2147483646 h 1930"/>
                <a:gd name="T6" fmla="*/ 2147483646 w 3560"/>
                <a:gd name="T7" fmla="*/ 2147483646 h 1930"/>
                <a:gd name="T8" fmla="*/ 2147483646 w 3560"/>
                <a:gd name="T9" fmla="*/ 2147483646 h 1930"/>
                <a:gd name="T10" fmla="*/ 2147483646 w 3560"/>
                <a:gd name="T11" fmla="*/ 2147483646 h 1930"/>
                <a:gd name="T12" fmla="*/ 2147483646 w 3560"/>
                <a:gd name="T13" fmla="*/ 2147483646 h 1930"/>
                <a:gd name="T14" fmla="*/ 2147483646 w 3560"/>
                <a:gd name="T15" fmla="*/ 2147483646 h 1930"/>
                <a:gd name="T16" fmla="*/ 2147483646 w 3560"/>
                <a:gd name="T17" fmla="*/ 2147483646 h 1930"/>
                <a:gd name="T18" fmla="*/ 2147483646 w 3560"/>
                <a:gd name="T19" fmla="*/ 2147483646 h 1930"/>
                <a:gd name="T20" fmla="*/ 2147483646 w 3560"/>
                <a:gd name="T21" fmla="*/ 2147483646 h 1930"/>
                <a:gd name="T22" fmla="*/ 145838030 w 3560"/>
                <a:gd name="T23" fmla="*/ 2147483646 h 1930"/>
                <a:gd name="T24" fmla="*/ 2147483646 w 3560"/>
                <a:gd name="T25" fmla="*/ 2147483646 h 1930"/>
                <a:gd name="T26" fmla="*/ 2147483646 w 3560"/>
                <a:gd name="T27" fmla="*/ 2147483646 h 1930"/>
                <a:gd name="T28" fmla="*/ 2147483646 w 3560"/>
                <a:gd name="T29" fmla="*/ 2147483646 h 1930"/>
                <a:gd name="T30" fmla="*/ 2147483646 w 3560"/>
                <a:gd name="T31" fmla="*/ 2147483646 h 1930"/>
                <a:gd name="T32" fmla="*/ 2147483646 w 3560"/>
                <a:gd name="T33" fmla="*/ 2147483646 h 1930"/>
                <a:gd name="T34" fmla="*/ 2147483646 w 3560"/>
                <a:gd name="T35" fmla="*/ 2147483646 h 1930"/>
                <a:gd name="T36" fmla="*/ 2147483646 w 3560"/>
                <a:gd name="T37" fmla="*/ 2147483646 h 1930"/>
                <a:gd name="T38" fmla="*/ 2147483646 w 3560"/>
                <a:gd name="T39" fmla="*/ 2147483646 h 1930"/>
                <a:gd name="T40" fmla="*/ 2147483646 w 3560"/>
                <a:gd name="T41" fmla="*/ 2147483646 h 1930"/>
                <a:gd name="T42" fmla="*/ 2147483646 w 3560"/>
                <a:gd name="T43" fmla="*/ 2147483646 h 1930"/>
                <a:gd name="T44" fmla="*/ 2147483646 w 3560"/>
                <a:gd name="T45" fmla="*/ 2147483646 h 1930"/>
                <a:gd name="T46" fmla="*/ 2147483646 w 3560"/>
                <a:gd name="T47" fmla="*/ 2147483646 h 1930"/>
                <a:gd name="T48" fmla="*/ 2147483646 w 3560"/>
                <a:gd name="T49" fmla="*/ 2147483646 h 1930"/>
                <a:gd name="T50" fmla="*/ 2147483646 w 3560"/>
                <a:gd name="T51" fmla="*/ 2147483646 h 1930"/>
                <a:gd name="T52" fmla="*/ 2147483646 w 3560"/>
                <a:gd name="T53" fmla="*/ 2147483646 h 1930"/>
                <a:gd name="T54" fmla="*/ 2147483646 w 3560"/>
                <a:gd name="T55" fmla="*/ 2147483646 h 1930"/>
                <a:gd name="T56" fmla="*/ 2147483646 w 3560"/>
                <a:gd name="T57" fmla="*/ 2147483646 h 1930"/>
                <a:gd name="T58" fmla="*/ 2147483646 w 3560"/>
                <a:gd name="T59" fmla="*/ 2147483646 h 1930"/>
                <a:gd name="T60" fmla="*/ 2147483646 w 3560"/>
                <a:gd name="T61" fmla="*/ 2147483646 h 1930"/>
                <a:gd name="T62" fmla="*/ 2147483646 w 3560"/>
                <a:gd name="T63" fmla="*/ 2147483646 h 1930"/>
                <a:gd name="T64" fmla="*/ 2147483646 w 3560"/>
                <a:gd name="T65" fmla="*/ 2147483646 h 1930"/>
                <a:gd name="T66" fmla="*/ 2147483646 w 3560"/>
                <a:gd name="T67" fmla="*/ 2147483646 h 1930"/>
                <a:gd name="T68" fmla="*/ 2147483646 w 3560"/>
                <a:gd name="T69" fmla="*/ 2147483646 h 1930"/>
                <a:gd name="T70" fmla="*/ 2147483646 w 3560"/>
                <a:gd name="T71" fmla="*/ 2147483646 h 1930"/>
                <a:gd name="T72" fmla="*/ 2147483646 w 3560"/>
                <a:gd name="T73" fmla="*/ 2147483646 h 1930"/>
                <a:gd name="T74" fmla="*/ 2147483646 w 3560"/>
                <a:gd name="T75" fmla="*/ 2147483646 h 1930"/>
                <a:gd name="T76" fmla="*/ 2147483646 w 3560"/>
                <a:gd name="T77" fmla="*/ 2147483646 h 1930"/>
                <a:gd name="T78" fmla="*/ 2147483646 w 3560"/>
                <a:gd name="T79" fmla="*/ 2147483646 h 1930"/>
                <a:gd name="T80" fmla="*/ 2147483646 w 3560"/>
                <a:gd name="T81" fmla="*/ 2147483646 h 1930"/>
                <a:gd name="T82" fmla="*/ 2147483646 w 3560"/>
                <a:gd name="T83" fmla="*/ 2147483646 h 1930"/>
                <a:gd name="T84" fmla="*/ 2147483646 w 3560"/>
                <a:gd name="T85" fmla="*/ 2147483646 h 1930"/>
                <a:gd name="T86" fmla="*/ 2147483646 w 3560"/>
                <a:gd name="T87" fmla="*/ 2147483646 h 1930"/>
                <a:gd name="T88" fmla="*/ 2147483646 w 3560"/>
                <a:gd name="T89" fmla="*/ 2147483646 h 1930"/>
                <a:gd name="T90" fmla="*/ 2147483646 w 3560"/>
                <a:gd name="T91" fmla="*/ 2147483646 h 1930"/>
                <a:gd name="T92" fmla="*/ 2147483646 w 3560"/>
                <a:gd name="T93" fmla="*/ 2147483646 h 1930"/>
                <a:gd name="T94" fmla="*/ 2147483646 w 3560"/>
                <a:gd name="T95" fmla="*/ 2147483646 h 1930"/>
                <a:gd name="T96" fmla="*/ 2147483646 w 3560"/>
                <a:gd name="T97" fmla="*/ 2147483646 h 1930"/>
                <a:gd name="T98" fmla="*/ 2147483646 w 3560"/>
                <a:gd name="T99" fmla="*/ 2147483646 h 1930"/>
                <a:gd name="T100" fmla="*/ 2147483646 w 3560"/>
                <a:gd name="T101" fmla="*/ 2147483646 h 1930"/>
                <a:gd name="T102" fmla="*/ 2147483646 w 3560"/>
                <a:gd name="T103" fmla="*/ 2147483646 h 1930"/>
                <a:gd name="T104" fmla="*/ 2147483646 w 3560"/>
                <a:gd name="T105" fmla="*/ 2147483646 h 1930"/>
                <a:gd name="T106" fmla="*/ 2147483646 w 3560"/>
                <a:gd name="T107" fmla="*/ 2147483646 h 1930"/>
                <a:gd name="T108" fmla="*/ 2147483646 w 3560"/>
                <a:gd name="T109" fmla="*/ 2147483646 h 19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60" h="1930">
                  <a:moveTo>
                    <a:pt x="1985" y="41"/>
                  </a:moveTo>
                  <a:lnTo>
                    <a:pt x="1415" y="2"/>
                  </a:lnTo>
                  <a:lnTo>
                    <a:pt x="1402" y="0"/>
                  </a:lnTo>
                  <a:lnTo>
                    <a:pt x="1389" y="0"/>
                  </a:lnTo>
                  <a:lnTo>
                    <a:pt x="1377" y="2"/>
                  </a:lnTo>
                  <a:lnTo>
                    <a:pt x="1363" y="3"/>
                  </a:lnTo>
                  <a:lnTo>
                    <a:pt x="1351" y="5"/>
                  </a:lnTo>
                  <a:lnTo>
                    <a:pt x="1339" y="7"/>
                  </a:lnTo>
                  <a:lnTo>
                    <a:pt x="1327" y="10"/>
                  </a:lnTo>
                  <a:lnTo>
                    <a:pt x="1315" y="15"/>
                  </a:lnTo>
                  <a:lnTo>
                    <a:pt x="1304" y="19"/>
                  </a:lnTo>
                  <a:lnTo>
                    <a:pt x="1293" y="24"/>
                  </a:lnTo>
                  <a:lnTo>
                    <a:pt x="1282" y="29"/>
                  </a:lnTo>
                  <a:lnTo>
                    <a:pt x="1271" y="35"/>
                  </a:lnTo>
                  <a:lnTo>
                    <a:pt x="1260" y="41"/>
                  </a:lnTo>
                  <a:lnTo>
                    <a:pt x="1250" y="48"/>
                  </a:lnTo>
                  <a:lnTo>
                    <a:pt x="1240" y="56"/>
                  </a:lnTo>
                  <a:lnTo>
                    <a:pt x="1231" y="63"/>
                  </a:lnTo>
                  <a:lnTo>
                    <a:pt x="1222" y="71"/>
                  </a:lnTo>
                  <a:lnTo>
                    <a:pt x="1213" y="80"/>
                  </a:lnTo>
                  <a:lnTo>
                    <a:pt x="1204" y="89"/>
                  </a:lnTo>
                  <a:lnTo>
                    <a:pt x="1197" y="99"/>
                  </a:lnTo>
                  <a:lnTo>
                    <a:pt x="1190" y="109"/>
                  </a:lnTo>
                  <a:lnTo>
                    <a:pt x="1184" y="118"/>
                  </a:lnTo>
                  <a:lnTo>
                    <a:pt x="1177" y="130"/>
                  </a:lnTo>
                  <a:lnTo>
                    <a:pt x="1170" y="141"/>
                  </a:lnTo>
                  <a:lnTo>
                    <a:pt x="1166" y="152"/>
                  </a:lnTo>
                  <a:lnTo>
                    <a:pt x="1160" y="163"/>
                  </a:lnTo>
                  <a:lnTo>
                    <a:pt x="1156" y="175"/>
                  </a:lnTo>
                  <a:lnTo>
                    <a:pt x="1153" y="187"/>
                  </a:lnTo>
                  <a:lnTo>
                    <a:pt x="1149" y="199"/>
                  </a:lnTo>
                  <a:lnTo>
                    <a:pt x="1147" y="211"/>
                  </a:lnTo>
                  <a:lnTo>
                    <a:pt x="1145" y="224"/>
                  </a:lnTo>
                  <a:lnTo>
                    <a:pt x="1144" y="236"/>
                  </a:lnTo>
                  <a:lnTo>
                    <a:pt x="1137" y="335"/>
                  </a:lnTo>
                  <a:lnTo>
                    <a:pt x="320" y="277"/>
                  </a:lnTo>
                  <a:lnTo>
                    <a:pt x="307" y="277"/>
                  </a:lnTo>
                  <a:lnTo>
                    <a:pt x="294" y="277"/>
                  </a:lnTo>
                  <a:lnTo>
                    <a:pt x="281" y="278"/>
                  </a:lnTo>
                  <a:lnTo>
                    <a:pt x="268" y="279"/>
                  </a:lnTo>
                  <a:lnTo>
                    <a:pt x="256" y="282"/>
                  </a:lnTo>
                  <a:lnTo>
                    <a:pt x="244" y="284"/>
                  </a:lnTo>
                  <a:lnTo>
                    <a:pt x="232" y="287"/>
                  </a:lnTo>
                  <a:lnTo>
                    <a:pt x="220" y="291"/>
                  </a:lnTo>
                  <a:lnTo>
                    <a:pt x="209" y="295"/>
                  </a:lnTo>
                  <a:lnTo>
                    <a:pt x="198" y="299"/>
                  </a:lnTo>
                  <a:lnTo>
                    <a:pt x="186" y="305"/>
                  </a:lnTo>
                  <a:lnTo>
                    <a:pt x="176" y="311"/>
                  </a:lnTo>
                  <a:lnTo>
                    <a:pt x="165" y="317"/>
                  </a:lnTo>
                  <a:lnTo>
                    <a:pt x="155" y="325"/>
                  </a:lnTo>
                  <a:lnTo>
                    <a:pt x="145" y="331"/>
                  </a:lnTo>
                  <a:lnTo>
                    <a:pt x="136" y="339"/>
                  </a:lnTo>
                  <a:lnTo>
                    <a:pt x="127" y="348"/>
                  </a:lnTo>
                  <a:lnTo>
                    <a:pt x="118" y="357"/>
                  </a:lnTo>
                  <a:lnTo>
                    <a:pt x="109" y="366"/>
                  </a:lnTo>
                  <a:lnTo>
                    <a:pt x="102" y="374"/>
                  </a:lnTo>
                  <a:lnTo>
                    <a:pt x="95" y="384"/>
                  </a:lnTo>
                  <a:lnTo>
                    <a:pt x="87" y="395"/>
                  </a:lnTo>
                  <a:lnTo>
                    <a:pt x="82" y="405"/>
                  </a:lnTo>
                  <a:lnTo>
                    <a:pt x="75" y="416"/>
                  </a:lnTo>
                  <a:lnTo>
                    <a:pt x="70" y="427"/>
                  </a:lnTo>
                  <a:lnTo>
                    <a:pt x="65" y="439"/>
                  </a:lnTo>
                  <a:lnTo>
                    <a:pt x="61" y="450"/>
                  </a:lnTo>
                  <a:lnTo>
                    <a:pt x="58" y="463"/>
                  </a:lnTo>
                  <a:lnTo>
                    <a:pt x="54" y="475"/>
                  </a:lnTo>
                  <a:lnTo>
                    <a:pt x="52" y="488"/>
                  </a:lnTo>
                  <a:lnTo>
                    <a:pt x="50" y="500"/>
                  </a:lnTo>
                  <a:lnTo>
                    <a:pt x="49" y="513"/>
                  </a:lnTo>
                  <a:lnTo>
                    <a:pt x="1" y="1194"/>
                  </a:lnTo>
                  <a:lnTo>
                    <a:pt x="0" y="1207"/>
                  </a:lnTo>
                  <a:lnTo>
                    <a:pt x="1" y="1219"/>
                  </a:lnTo>
                  <a:lnTo>
                    <a:pt x="1" y="1232"/>
                  </a:lnTo>
                  <a:lnTo>
                    <a:pt x="2" y="1245"/>
                  </a:lnTo>
                  <a:lnTo>
                    <a:pt x="5" y="1258"/>
                  </a:lnTo>
                  <a:lnTo>
                    <a:pt x="8" y="1270"/>
                  </a:lnTo>
                  <a:lnTo>
                    <a:pt x="11" y="1282"/>
                  </a:lnTo>
                  <a:lnTo>
                    <a:pt x="15" y="1293"/>
                  </a:lnTo>
                  <a:lnTo>
                    <a:pt x="19" y="1305"/>
                  </a:lnTo>
                  <a:lnTo>
                    <a:pt x="23" y="1316"/>
                  </a:lnTo>
                  <a:lnTo>
                    <a:pt x="29" y="1327"/>
                  </a:lnTo>
                  <a:lnTo>
                    <a:pt x="34" y="1338"/>
                  </a:lnTo>
                  <a:lnTo>
                    <a:pt x="41" y="1348"/>
                  </a:lnTo>
                  <a:lnTo>
                    <a:pt x="49" y="1358"/>
                  </a:lnTo>
                  <a:lnTo>
                    <a:pt x="55" y="1368"/>
                  </a:lnTo>
                  <a:lnTo>
                    <a:pt x="63" y="1378"/>
                  </a:lnTo>
                  <a:lnTo>
                    <a:pt x="72" y="1387"/>
                  </a:lnTo>
                  <a:lnTo>
                    <a:pt x="81" y="1396"/>
                  </a:lnTo>
                  <a:lnTo>
                    <a:pt x="90" y="1403"/>
                  </a:lnTo>
                  <a:lnTo>
                    <a:pt x="98" y="1411"/>
                  </a:lnTo>
                  <a:lnTo>
                    <a:pt x="108" y="1419"/>
                  </a:lnTo>
                  <a:lnTo>
                    <a:pt x="119" y="1425"/>
                  </a:lnTo>
                  <a:lnTo>
                    <a:pt x="129" y="1432"/>
                  </a:lnTo>
                  <a:lnTo>
                    <a:pt x="140" y="1438"/>
                  </a:lnTo>
                  <a:lnTo>
                    <a:pt x="151" y="1443"/>
                  </a:lnTo>
                  <a:lnTo>
                    <a:pt x="162" y="1447"/>
                  </a:lnTo>
                  <a:lnTo>
                    <a:pt x="174" y="1452"/>
                  </a:lnTo>
                  <a:lnTo>
                    <a:pt x="187" y="1456"/>
                  </a:lnTo>
                  <a:lnTo>
                    <a:pt x="199" y="1460"/>
                  </a:lnTo>
                  <a:lnTo>
                    <a:pt x="212" y="1462"/>
                  </a:lnTo>
                  <a:lnTo>
                    <a:pt x="224" y="1463"/>
                  </a:lnTo>
                  <a:lnTo>
                    <a:pt x="237" y="1465"/>
                  </a:lnTo>
                  <a:lnTo>
                    <a:pt x="1059" y="1521"/>
                  </a:lnTo>
                  <a:lnTo>
                    <a:pt x="1052" y="1618"/>
                  </a:lnTo>
                  <a:lnTo>
                    <a:pt x="1051" y="1632"/>
                  </a:lnTo>
                  <a:lnTo>
                    <a:pt x="1051" y="1645"/>
                  </a:lnTo>
                  <a:lnTo>
                    <a:pt x="1052" y="1658"/>
                  </a:lnTo>
                  <a:lnTo>
                    <a:pt x="1053" y="1670"/>
                  </a:lnTo>
                  <a:lnTo>
                    <a:pt x="1056" y="1682"/>
                  </a:lnTo>
                  <a:lnTo>
                    <a:pt x="1058" y="1694"/>
                  </a:lnTo>
                  <a:lnTo>
                    <a:pt x="1061" y="1707"/>
                  </a:lnTo>
                  <a:lnTo>
                    <a:pt x="1066" y="1719"/>
                  </a:lnTo>
                  <a:lnTo>
                    <a:pt x="1070" y="1731"/>
                  </a:lnTo>
                  <a:lnTo>
                    <a:pt x="1074" y="1742"/>
                  </a:lnTo>
                  <a:lnTo>
                    <a:pt x="1080" y="1753"/>
                  </a:lnTo>
                  <a:lnTo>
                    <a:pt x="1085" y="1764"/>
                  </a:lnTo>
                  <a:lnTo>
                    <a:pt x="1092" y="1774"/>
                  </a:lnTo>
                  <a:lnTo>
                    <a:pt x="1099" y="1784"/>
                  </a:lnTo>
                  <a:lnTo>
                    <a:pt x="1106" y="1794"/>
                  </a:lnTo>
                  <a:lnTo>
                    <a:pt x="1114" y="1804"/>
                  </a:lnTo>
                  <a:lnTo>
                    <a:pt x="1122" y="1812"/>
                  </a:lnTo>
                  <a:lnTo>
                    <a:pt x="1131" y="1821"/>
                  </a:lnTo>
                  <a:lnTo>
                    <a:pt x="1141" y="1829"/>
                  </a:lnTo>
                  <a:lnTo>
                    <a:pt x="1149" y="1837"/>
                  </a:lnTo>
                  <a:lnTo>
                    <a:pt x="1159" y="1844"/>
                  </a:lnTo>
                  <a:lnTo>
                    <a:pt x="1169" y="1851"/>
                  </a:lnTo>
                  <a:lnTo>
                    <a:pt x="1180" y="1858"/>
                  </a:lnTo>
                  <a:lnTo>
                    <a:pt x="1191" y="1863"/>
                  </a:lnTo>
                  <a:lnTo>
                    <a:pt x="1202" y="1869"/>
                  </a:lnTo>
                  <a:lnTo>
                    <a:pt x="1213" y="1873"/>
                  </a:lnTo>
                  <a:lnTo>
                    <a:pt x="1225" y="1878"/>
                  </a:lnTo>
                  <a:lnTo>
                    <a:pt x="1238" y="1882"/>
                  </a:lnTo>
                  <a:lnTo>
                    <a:pt x="1250" y="1884"/>
                  </a:lnTo>
                  <a:lnTo>
                    <a:pt x="1262" y="1887"/>
                  </a:lnTo>
                  <a:lnTo>
                    <a:pt x="1275" y="1889"/>
                  </a:lnTo>
                  <a:lnTo>
                    <a:pt x="1288" y="1890"/>
                  </a:lnTo>
                  <a:lnTo>
                    <a:pt x="1854" y="1929"/>
                  </a:lnTo>
                  <a:lnTo>
                    <a:pt x="1866" y="1930"/>
                  </a:lnTo>
                  <a:lnTo>
                    <a:pt x="1879" y="1930"/>
                  </a:lnTo>
                  <a:lnTo>
                    <a:pt x="1893" y="1929"/>
                  </a:lnTo>
                  <a:lnTo>
                    <a:pt x="1905" y="1928"/>
                  </a:lnTo>
                  <a:lnTo>
                    <a:pt x="1917" y="1926"/>
                  </a:lnTo>
                  <a:lnTo>
                    <a:pt x="1930" y="1923"/>
                  </a:lnTo>
                  <a:lnTo>
                    <a:pt x="1941" y="1921"/>
                  </a:lnTo>
                  <a:lnTo>
                    <a:pt x="1953" y="1916"/>
                  </a:lnTo>
                  <a:lnTo>
                    <a:pt x="1965" y="1912"/>
                  </a:lnTo>
                  <a:lnTo>
                    <a:pt x="1976" y="1907"/>
                  </a:lnTo>
                  <a:lnTo>
                    <a:pt x="1987" y="1902"/>
                  </a:lnTo>
                  <a:lnTo>
                    <a:pt x="1998" y="1896"/>
                  </a:lnTo>
                  <a:lnTo>
                    <a:pt x="2008" y="1890"/>
                  </a:lnTo>
                  <a:lnTo>
                    <a:pt x="2018" y="1883"/>
                  </a:lnTo>
                  <a:lnTo>
                    <a:pt x="2028" y="1875"/>
                  </a:lnTo>
                  <a:lnTo>
                    <a:pt x="2038" y="1868"/>
                  </a:lnTo>
                  <a:lnTo>
                    <a:pt x="2047" y="1859"/>
                  </a:lnTo>
                  <a:lnTo>
                    <a:pt x="2056" y="1851"/>
                  </a:lnTo>
                  <a:lnTo>
                    <a:pt x="2064" y="1841"/>
                  </a:lnTo>
                  <a:lnTo>
                    <a:pt x="2071" y="1832"/>
                  </a:lnTo>
                  <a:lnTo>
                    <a:pt x="2079" y="1822"/>
                  </a:lnTo>
                  <a:lnTo>
                    <a:pt x="2086" y="1812"/>
                  </a:lnTo>
                  <a:lnTo>
                    <a:pt x="2092" y="1801"/>
                  </a:lnTo>
                  <a:lnTo>
                    <a:pt x="2098" y="1790"/>
                  </a:lnTo>
                  <a:lnTo>
                    <a:pt x="2103" y="1779"/>
                  </a:lnTo>
                  <a:lnTo>
                    <a:pt x="2108" y="1768"/>
                  </a:lnTo>
                  <a:lnTo>
                    <a:pt x="2112" y="1756"/>
                  </a:lnTo>
                  <a:lnTo>
                    <a:pt x="2116" y="1744"/>
                  </a:lnTo>
                  <a:lnTo>
                    <a:pt x="2119" y="1732"/>
                  </a:lnTo>
                  <a:lnTo>
                    <a:pt x="2122" y="1720"/>
                  </a:lnTo>
                  <a:lnTo>
                    <a:pt x="2123" y="1707"/>
                  </a:lnTo>
                  <a:lnTo>
                    <a:pt x="2125" y="1693"/>
                  </a:lnTo>
                  <a:lnTo>
                    <a:pt x="2221" y="311"/>
                  </a:lnTo>
                  <a:lnTo>
                    <a:pt x="2221" y="298"/>
                  </a:lnTo>
                  <a:lnTo>
                    <a:pt x="2221" y="285"/>
                  </a:lnTo>
                  <a:lnTo>
                    <a:pt x="2220" y="272"/>
                  </a:lnTo>
                  <a:lnTo>
                    <a:pt x="2219" y="260"/>
                  </a:lnTo>
                  <a:lnTo>
                    <a:pt x="2217" y="246"/>
                  </a:lnTo>
                  <a:lnTo>
                    <a:pt x="2215" y="234"/>
                  </a:lnTo>
                  <a:lnTo>
                    <a:pt x="2211" y="222"/>
                  </a:lnTo>
                  <a:lnTo>
                    <a:pt x="2208" y="210"/>
                  </a:lnTo>
                  <a:lnTo>
                    <a:pt x="2204" y="199"/>
                  </a:lnTo>
                  <a:lnTo>
                    <a:pt x="2199" y="188"/>
                  </a:lnTo>
                  <a:lnTo>
                    <a:pt x="2194" y="176"/>
                  </a:lnTo>
                  <a:lnTo>
                    <a:pt x="2187" y="166"/>
                  </a:lnTo>
                  <a:lnTo>
                    <a:pt x="2180" y="155"/>
                  </a:lnTo>
                  <a:lnTo>
                    <a:pt x="2174" y="145"/>
                  </a:lnTo>
                  <a:lnTo>
                    <a:pt x="2167" y="135"/>
                  </a:lnTo>
                  <a:lnTo>
                    <a:pt x="2158" y="126"/>
                  </a:lnTo>
                  <a:lnTo>
                    <a:pt x="2151" y="117"/>
                  </a:lnTo>
                  <a:lnTo>
                    <a:pt x="2142" y="109"/>
                  </a:lnTo>
                  <a:lnTo>
                    <a:pt x="2133" y="101"/>
                  </a:lnTo>
                  <a:lnTo>
                    <a:pt x="2123" y="93"/>
                  </a:lnTo>
                  <a:lnTo>
                    <a:pt x="2113" y="85"/>
                  </a:lnTo>
                  <a:lnTo>
                    <a:pt x="2103" y="79"/>
                  </a:lnTo>
                  <a:lnTo>
                    <a:pt x="2093" y="73"/>
                  </a:lnTo>
                  <a:lnTo>
                    <a:pt x="2082" y="67"/>
                  </a:lnTo>
                  <a:lnTo>
                    <a:pt x="2071" y="62"/>
                  </a:lnTo>
                  <a:lnTo>
                    <a:pt x="2059" y="57"/>
                  </a:lnTo>
                  <a:lnTo>
                    <a:pt x="2048" y="53"/>
                  </a:lnTo>
                  <a:lnTo>
                    <a:pt x="2036" y="49"/>
                  </a:lnTo>
                  <a:lnTo>
                    <a:pt x="2023" y="47"/>
                  </a:lnTo>
                  <a:lnTo>
                    <a:pt x="2011" y="43"/>
                  </a:lnTo>
                  <a:lnTo>
                    <a:pt x="1997" y="42"/>
                  </a:lnTo>
                  <a:lnTo>
                    <a:pt x="1985" y="41"/>
                  </a:lnTo>
                  <a:close/>
                  <a:moveTo>
                    <a:pt x="2930" y="1644"/>
                  </a:moveTo>
                  <a:lnTo>
                    <a:pt x="2901" y="1640"/>
                  </a:lnTo>
                  <a:lnTo>
                    <a:pt x="2871" y="1636"/>
                  </a:lnTo>
                  <a:lnTo>
                    <a:pt x="2842" y="1631"/>
                  </a:lnTo>
                  <a:lnTo>
                    <a:pt x="2813" y="1623"/>
                  </a:lnTo>
                  <a:lnTo>
                    <a:pt x="2785" y="1615"/>
                  </a:lnTo>
                  <a:lnTo>
                    <a:pt x="2758" y="1605"/>
                  </a:lnTo>
                  <a:lnTo>
                    <a:pt x="2731" y="1594"/>
                  </a:lnTo>
                  <a:lnTo>
                    <a:pt x="2705" y="1582"/>
                  </a:lnTo>
                  <a:lnTo>
                    <a:pt x="2680" y="1568"/>
                  </a:lnTo>
                  <a:lnTo>
                    <a:pt x="2656" y="1553"/>
                  </a:lnTo>
                  <a:lnTo>
                    <a:pt x="2631" y="1538"/>
                  </a:lnTo>
                  <a:lnTo>
                    <a:pt x="2609" y="1520"/>
                  </a:lnTo>
                  <a:lnTo>
                    <a:pt x="2587" y="1503"/>
                  </a:lnTo>
                  <a:lnTo>
                    <a:pt x="2566" y="1484"/>
                  </a:lnTo>
                  <a:lnTo>
                    <a:pt x="2547" y="1464"/>
                  </a:lnTo>
                  <a:lnTo>
                    <a:pt x="2528" y="1443"/>
                  </a:lnTo>
                  <a:lnTo>
                    <a:pt x="2509" y="1421"/>
                  </a:lnTo>
                  <a:lnTo>
                    <a:pt x="2493" y="1398"/>
                  </a:lnTo>
                  <a:lnTo>
                    <a:pt x="2476" y="1375"/>
                  </a:lnTo>
                  <a:lnTo>
                    <a:pt x="2462" y="1350"/>
                  </a:lnTo>
                  <a:lnTo>
                    <a:pt x="2448" y="1326"/>
                  </a:lnTo>
                  <a:lnTo>
                    <a:pt x="2435" y="1301"/>
                  </a:lnTo>
                  <a:lnTo>
                    <a:pt x="2424" y="1274"/>
                  </a:lnTo>
                  <a:lnTo>
                    <a:pt x="2414" y="1248"/>
                  </a:lnTo>
                  <a:lnTo>
                    <a:pt x="2405" y="1220"/>
                  </a:lnTo>
                  <a:lnTo>
                    <a:pt x="2399" y="1192"/>
                  </a:lnTo>
                  <a:lnTo>
                    <a:pt x="2392" y="1164"/>
                  </a:lnTo>
                  <a:lnTo>
                    <a:pt x="2388" y="1134"/>
                  </a:lnTo>
                  <a:lnTo>
                    <a:pt x="2384" y="1106"/>
                  </a:lnTo>
                  <a:lnTo>
                    <a:pt x="2383" y="1076"/>
                  </a:lnTo>
                  <a:lnTo>
                    <a:pt x="2383" y="1046"/>
                  </a:lnTo>
                  <a:lnTo>
                    <a:pt x="2384" y="1015"/>
                  </a:lnTo>
                  <a:lnTo>
                    <a:pt x="2387" y="985"/>
                  </a:lnTo>
                  <a:lnTo>
                    <a:pt x="2391" y="956"/>
                  </a:lnTo>
                  <a:lnTo>
                    <a:pt x="2398" y="927"/>
                  </a:lnTo>
                  <a:lnTo>
                    <a:pt x="2404" y="898"/>
                  </a:lnTo>
                  <a:lnTo>
                    <a:pt x="2413" y="870"/>
                  </a:lnTo>
                  <a:lnTo>
                    <a:pt x="2423" y="843"/>
                  </a:lnTo>
                  <a:lnTo>
                    <a:pt x="2434" y="817"/>
                  </a:lnTo>
                  <a:lnTo>
                    <a:pt x="2446" y="790"/>
                  </a:lnTo>
                  <a:lnTo>
                    <a:pt x="2459" y="765"/>
                  </a:lnTo>
                  <a:lnTo>
                    <a:pt x="2475" y="740"/>
                  </a:lnTo>
                  <a:lnTo>
                    <a:pt x="2490" y="717"/>
                  </a:lnTo>
                  <a:lnTo>
                    <a:pt x="2507" y="694"/>
                  </a:lnTo>
                  <a:lnTo>
                    <a:pt x="2526" y="672"/>
                  </a:lnTo>
                  <a:lnTo>
                    <a:pt x="2544" y="651"/>
                  </a:lnTo>
                  <a:lnTo>
                    <a:pt x="2564" y="631"/>
                  </a:lnTo>
                  <a:lnTo>
                    <a:pt x="2585" y="613"/>
                  </a:lnTo>
                  <a:lnTo>
                    <a:pt x="2607" y="594"/>
                  </a:lnTo>
                  <a:lnTo>
                    <a:pt x="2629" y="577"/>
                  </a:lnTo>
                  <a:lnTo>
                    <a:pt x="2652" y="561"/>
                  </a:lnTo>
                  <a:lnTo>
                    <a:pt x="2677" y="546"/>
                  </a:lnTo>
                  <a:lnTo>
                    <a:pt x="2702" y="533"/>
                  </a:lnTo>
                  <a:lnTo>
                    <a:pt x="2727" y="520"/>
                  </a:lnTo>
                  <a:lnTo>
                    <a:pt x="2754" y="509"/>
                  </a:lnTo>
                  <a:lnTo>
                    <a:pt x="2780" y="499"/>
                  </a:lnTo>
                  <a:lnTo>
                    <a:pt x="2808" y="490"/>
                  </a:lnTo>
                  <a:lnTo>
                    <a:pt x="2835" y="484"/>
                  </a:lnTo>
                  <a:lnTo>
                    <a:pt x="2864" y="477"/>
                  </a:lnTo>
                  <a:lnTo>
                    <a:pt x="2893" y="472"/>
                  </a:lnTo>
                  <a:lnTo>
                    <a:pt x="2923" y="469"/>
                  </a:lnTo>
                  <a:lnTo>
                    <a:pt x="2952" y="468"/>
                  </a:lnTo>
                  <a:lnTo>
                    <a:pt x="2982" y="468"/>
                  </a:lnTo>
                  <a:lnTo>
                    <a:pt x="3012" y="469"/>
                  </a:lnTo>
                  <a:lnTo>
                    <a:pt x="3043" y="471"/>
                  </a:lnTo>
                  <a:lnTo>
                    <a:pt x="3073" y="476"/>
                  </a:lnTo>
                  <a:lnTo>
                    <a:pt x="3101" y="482"/>
                  </a:lnTo>
                  <a:lnTo>
                    <a:pt x="3130" y="489"/>
                  </a:lnTo>
                  <a:lnTo>
                    <a:pt x="3157" y="498"/>
                  </a:lnTo>
                  <a:lnTo>
                    <a:pt x="3185" y="508"/>
                  </a:lnTo>
                  <a:lnTo>
                    <a:pt x="3212" y="519"/>
                  </a:lnTo>
                  <a:lnTo>
                    <a:pt x="3238" y="531"/>
                  </a:lnTo>
                  <a:lnTo>
                    <a:pt x="3263" y="544"/>
                  </a:lnTo>
                  <a:lnTo>
                    <a:pt x="3288" y="560"/>
                  </a:lnTo>
                  <a:lnTo>
                    <a:pt x="3311" y="575"/>
                  </a:lnTo>
                  <a:lnTo>
                    <a:pt x="3334" y="593"/>
                  </a:lnTo>
                  <a:lnTo>
                    <a:pt x="3356" y="610"/>
                  </a:lnTo>
                  <a:lnTo>
                    <a:pt x="3377" y="629"/>
                  </a:lnTo>
                  <a:lnTo>
                    <a:pt x="3397" y="649"/>
                  </a:lnTo>
                  <a:lnTo>
                    <a:pt x="3416" y="670"/>
                  </a:lnTo>
                  <a:lnTo>
                    <a:pt x="3433" y="692"/>
                  </a:lnTo>
                  <a:lnTo>
                    <a:pt x="3451" y="714"/>
                  </a:lnTo>
                  <a:lnTo>
                    <a:pt x="3466" y="737"/>
                  </a:lnTo>
                  <a:lnTo>
                    <a:pt x="3481" y="761"/>
                  </a:lnTo>
                  <a:lnTo>
                    <a:pt x="3495" y="787"/>
                  </a:lnTo>
                  <a:lnTo>
                    <a:pt x="3507" y="812"/>
                  </a:lnTo>
                  <a:lnTo>
                    <a:pt x="3518" y="839"/>
                  </a:lnTo>
                  <a:lnTo>
                    <a:pt x="3528" y="865"/>
                  </a:lnTo>
                  <a:lnTo>
                    <a:pt x="3537" y="893"/>
                  </a:lnTo>
                  <a:lnTo>
                    <a:pt x="3545" y="920"/>
                  </a:lnTo>
                  <a:lnTo>
                    <a:pt x="3550" y="949"/>
                  </a:lnTo>
                  <a:lnTo>
                    <a:pt x="3554" y="978"/>
                  </a:lnTo>
                  <a:lnTo>
                    <a:pt x="3558" y="1007"/>
                  </a:lnTo>
                  <a:lnTo>
                    <a:pt x="3560" y="1037"/>
                  </a:lnTo>
                  <a:lnTo>
                    <a:pt x="3560" y="1067"/>
                  </a:lnTo>
                  <a:lnTo>
                    <a:pt x="3559" y="1097"/>
                  </a:lnTo>
                  <a:lnTo>
                    <a:pt x="3556" y="1128"/>
                  </a:lnTo>
                  <a:lnTo>
                    <a:pt x="3551" y="1157"/>
                  </a:lnTo>
                  <a:lnTo>
                    <a:pt x="3546" y="1186"/>
                  </a:lnTo>
                  <a:lnTo>
                    <a:pt x="3538" y="1215"/>
                  </a:lnTo>
                  <a:lnTo>
                    <a:pt x="3530" y="1242"/>
                  </a:lnTo>
                  <a:lnTo>
                    <a:pt x="3520" y="1270"/>
                  </a:lnTo>
                  <a:lnTo>
                    <a:pt x="3509" y="1296"/>
                  </a:lnTo>
                  <a:lnTo>
                    <a:pt x="3496" y="1323"/>
                  </a:lnTo>
                  <a:lnTo>
                    <a:pt x="3483" y="1348"/>
                  </a:lnTo>
                  <a:lnTo>
                    <a:pt x="3468" y="1372"/>
                  </a:lnTo>
                  <a:lnTo>
                    <a:pt x="3452" y="1396"/>
                  </a:lnTo>
                  <a:lnTo>
                    <a:pt x="3435" y="1419"/>
                  </a:lnTo>
                  <a:lnTo>
                    <a:pt x="3418" y="1441"/>
                  </a:lnTo>
                  <a:lnTo>
                    <a:pt x="3399" y="1462"/>
                  </a:lnTo>
                  <a:lnTo>
                    <a:pt x="3379" y="1482"/>
                  </a:lnTo>
                  <a:lnTo>
                    <a:pt x="3358" y="1500"/>
                  </a:lnTo>
                  <a:lnTo>
                    <a:pt x="3336" y="1518"/>
                  </a:lnTo>
                  <a:lnTo>
                    <a:pt x="3313" y="1536"/>
                  </a:lnTo>
                  <a:lnTo>
                    <a:pt x="3290" y="1551"/>
                  </a:lnTo>
                  <a:lnTo>
                    <a:pt x="3266" y="1567"/>
                  </a:lnTo>
                  <a:lnTo>
                    <a:pt x="3241" y="1580"/>
                  </a:lnTo>
                  <a:lnTo>
                    <a:pt x="3216" y="1592"/>
                  </a:lnTo>
                  <a:lnTo>
                    <a:pt x="3189" y="1603"/>
                  </a:lnTo>
                  <a:lnTo>
                    <a:pt x="3162" y="1613"/>
                  </a:lnTo>
                  <a:lnTo>
                    <a:pt x="3135" y="1622"/>
                  </a:lnTo>
                  <a:lnTo>
                    <a:pt x="3107" y="1629"/>
                  </a:lnTo>
                  <a:lnTo>
                    <a:pt x="3079" y="1635"/>
                  </a:lnTo>
                  <a:lnTo>
                    <a:pt x="3049" y="1639"/>
                  </a:lnTo>
                  <a:lnTo>
                    <a:pt x="3021" y="1643"/>
                  </a:lnTo>
                  <a:lnTo>
                    <a:pt x="2991" y="1645"/>
                  </a:lnTo>
                  <a:lnTo>
                    <a:pt x="2961" y="1645"/>
                  </a:lnTo>
                  <a:lnTo>
                    <a:pt x="2930" y="1644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9" name="Freeform 18"/>
            <p:cNvSpPr>
              <a:spLocks noEditPoints="1"/>
            </p:cNvSpPr>
            <p:nvPr/>
          </p:nvSpPr>
          <p:spPr bwMode="auto">
            <a:xfrm>
              <a:off x="6034170" y="1404857"/>
              <a:ext cx="371967" cy="265125"/>
            </a:xfrm>
            <a:custGeom>
              <a:avLst/>
              <a:gdLst>
                <a:gd name="T0" fmla="*/ 2147483646 w 3385"/>
                <a:gd name="T1" fmla="*/ 2147483646 h 2412"/>
                <a:gd name="T2" fmla="*/ 2147483646 w 3385"/>
                <a:gd name="T3" fmla="*/ 2147483646 h 2412"/>
                <a:gd name="T4" fmla="*/ 2147483646 w 3385"/>
                <a:gd name="T5" fmla="*/ 2147483646 h 2412"/>
                <a:gd name="T6" fmla="*/ 2147483646 w 3385"/>
                <a:gd name="T7" fmla="*/ 2147483646 h 2412"/>
                <a:gd name="T8" fmla="*/ 2147483646 w 3385"/>
                <a:gd name="T9" fmla="*/ 2147483646 h 2412"/>
                <a:gd name="T10" fmla="*/ 2147483646 w 3385"/>
                <a:gd name="T11" fmla="*/ 2147483646 h 2412"/>
                <a:gd name="T12" fmla="*/ 2147483646 w 3385"/>
                <a:gd name="T13" fmla="*/ 584344513 h 2412"/>
                <a:gd name="T14" fmla="*/ 2147483646 w 3385"/>
                <a:gd name="T15" fmla="*/ 146086073 h 2412"/>
                <a:gd name="T16" fmla="*/ 2147483646 w 3385"/>
                <a:gd name="T17" fmla="*/ 2147483646 h 2412"/>
                <a:gd name="T18" fmla="*/ 2147483646 w 3385"/>
                <a:gd name="T19" fmla="*/ 2147483646 h 2412"/>
                <a:gd name="T20" fmla="*/ 2147483646 w 3385"/>
                <a:gd name="T21" fmla="*/ 2147483646 h 2412"/>
                <a:gd name="T22" fmla="*/ 2040767880 w 3385"/>
                <a:gd name="T23" fmla="*/ 2147483646 h 2412"/>
                <a:gd name="T24" fmla="*/ 0 w 3385"/>
                <a:gd name="T25" fmla="*/ 2147483646 h 2412"/>
                <a:gd name="T26" fmla="*/ 1020383940 w 3385"/>
                <a:gd name="T27" fmla="*/ 2147483646 h 2412"/>
                <a:gd name="T28" fmla="*/ 2147483646 w 3385"/>
                <a:gd name="T29" fmla="*/ 2147483646 h 2412"/>
                <a:gd name="T30" fmla="*/ 2147483646 w 3385"/>
                <a:gd name="T31" fmla="*/ 2147483646 h 2412"/>
                <a:gd name="T32" fmla="*/ 2147483646 w 3385"/>
                <a:gd name="T33" fmla="*/ 2147483646 h 2412"/>
                <a:gd name="T34" fmla="*/ 2147483646 w 3385"/>
                <a:gd name="T35" fmla="*/ 2147483646 h 2412"/>
                <a:gd name="T36" fmla="*/ 2147483646 w 3385"/>
                <a:gd name="T37" fmla="*/ 2147483646 h 2412"/>
                <a:gd name="T38" fmla="*/ 2147483646 w 3385"/>
                <a:gd name="T39" fmla="*/ 2147483646 h 2412"/>
                <a:gd name="T40" fmla="*/ 2147483646 w 3385"/>
                <a:gd name="T41" fmla="*/ 2147483646 h 2412"/>
                <a:gd name="T42" fmla="*/ 2147483646 w 3385"/>
                <a:gd name="T43" fmla="*/ 2147483646 h 2412"/>
                <a:gd name="T44" fmla="*/ 2147483646 w 3385"/>
                <a:gd name="T45" fmla="*/ 2147483646 h 2412"/>
                <a:gd name="T46" fmla="*/ 2147483646 w 3385"/>
                <a:gd name="T47" fmla="*/ 2147483646 h 2412"/>
                <a:gd name="T48" fmla="*/ 2147483646 w 3385"/>
                <a:gd name="T49" fmla="*/ 2147483646 h 2412"/>
                <a:gd name="T50" fmla="*/ 2147483646 w 3385"/>
                <a:gd name="T51" fmla="*/ 2147483646 h 2412"/>
                <a:gd name="T52" fmla="*/ 2147483646 w 3385"/>
                <a:gd name="T53" fmla="*/ 2147483646 h 2412"/>
                <a:gd name="T54" fmla="*/ 2147483646 w 3385"/>
                <a:gd name="T55" fmla="*/ 2147483646 h 2412"/>
                <a:gd name="T56" fmla="*/ 2147483646 w 3385"/>
                <a:gd name="T57" fmla="*/ 2147483646 h 2412"/>
                <a:gd name="T58" fmla="*/ 2147483646 w 3385"/>
                <a:gd name="T59" fmla="*/ 2147483646 h 2412"/>
                <a:gd name="T60" fmla="*/ 2147483646 w 3385"/>
                <a:gd name="T61" fmla="*/ 2147483646 h 2412"/>
                <a:gd name="T62" fmla="*/ 2147483646 w 3385"/>
                <a:gd name="T63" fmla="*/ 2147483646 h 2412"/>
                <a:gd name="T64" fmla="*/ 2147483646 w 3385"/>
                <a:gd name="T65" fmla="*/ 2147483646 h 2412"/>
                <a:gd name="T66" fmla="*/ 2147483646 w 3385"/>
                <a:gd name="T67" fmla="*/ 2147483646 h 2412"/>
                <a:gd name="T68" fmla="*/ 2147483646 w 3385"/>
                <a:gd name="T69" fmla="*/ 2147483646 h 2412"/>
                <a:gd name="T70" fmla="*/ 2147483646 w 3385"/>
                <a:gd name="T71" fmla="*/ 2147483646 h 2412"/>
                <a:gd name="T72" fmla="*/ 2147483646 w 3385"/>
                <a:gd name="T73" fmla="*/ 2147483646 h 2412"/>
                <a:gd name="T74" fmla="*/ 2147483646 w 3385"/>
                <a:gd name="T75" fmla="*/ 2147483646 h 2412"/>
                <a:gd name="T76" fmla="*/ 2147483646 w 3385"/>
                <a:gd name="T77" fmla="*/ 2147483646 h 2412"/>
                <a:gd name="T78" fmla="*/ 2147483646 w 3385"/>
                <a:gd name="T79" fmla="*/ 2147483646 h 2412"/>
                <a:gd name="T80" fmla="*/ 2147483646 w 3385"/>
                <a:gd name="T81" fmla="*/ 2147483646 h 2412"/>
                <a:gd name="T82" fmla="*/ 2147483646 w 3385"/>
                <a:gd name="T83" fmla="*/ 2147483646 h 2412"/>
                <a:gd name="T84" fmla="*/ 2147483646 w 3385"/>
                <a:gd name="T85" fmla="*/ 2147483646 h 2412"/>
                <a:gd name="T86" fmla="*/ 2147483646 w 3385"/>
                <a:gd name="T87" fmla="*/ 2147483646 h 2412"/>
                <a:gd name="T88" fmla="*/ 2147483646 w 3385"/>
                <a:gd name="T89" fmla="*/ 2147483646 h 2412"/>
                <a:gd name="T90" fmla="*/ 2147483646 w 3385"/>
                <a:gd name="T91" fmla="*/ 2147483646 h 2412"/>
                <a:gd name="T92" fmla="*/ 2147483646 w 3385"/>
                <a:gd name="T93" fmla="*/ 2147483646 h 2412"/>
                <a:gd name="T94" fmla="*/ 2147483646 w 3385"/>
                <a:gd name="T95" fmla="*/ 2147483646 h 2412"/>
                <a:gd name="T96" fmla="*/ 2147483646 w 3385"/>
                <a:gd name="T97" fmla="*/ 2147483646 h 2412"/>
                <a:gd name="T98" fmla="*/ 2147483646 w 3385"/>
                <a:gd name="T99" fmla="*/ 2147483646 h 2412"/>
                <a:gd name="T100" fmla="*/ 2147483646 w 3385"/>
                <a:gd name="T101" fmla="*/ 2147483646 h 2412"/>
                <a:gd name="T102" fmla="*/ 2147483646 w 3385"/>
                <a:gd name="T103" fmla="*/ 2147483646 h 2412"/>
                <a:gd name="T104" fmla="*/ 2147483646 w 3385"/>
                <a:gd name="T105" fmla="*/ 2147483646 h 2412"/>
                <a:gd name="T106" fmla="*/ 2147483646 w 3385"/>
                <a:gd name="T107" fmla="*/ 2147483646 h 2412"/>
                <a:gd name="T108" fmla="*/ 2147483646 w 3385"/>
                <a:gd name="T109" fmla="*/ 2147483646 h 241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385" h="2412">
                  <a:moveTo>
                    <a:pt x="2311" y="493"/>
                  </a:moveTo>
                  <a:lnTo>
                    <a:pt x="1806" y="224"/>
                  </a:lnTo>
                  <a:lnTo>
                    <a:pt x="1795" y="218"/>
                  </a:lnTo>
                  <a:lnTo>
                    <a:pt x="1783" y="213"/>
                  </a:lnTo>
                  <a:lnTo>
                    <a:pt x="1771" y="208"/>
                  </a:lnTo>
                  <a:lnTo>
                    <a:pt x="1759" y="205"/>
                  </a:lnTo>
                  <a:lnTo>
                    <a:pt x="1746" y="202"/>
                  </a:lnTo>
                  <a:lnTo>
                    <a:pt x="1734" y="200"/>
                  </a:lnTo>
                  <a:lnTo>
                    <a:pt x="1722" y="197"/>
                  </a:lnTo>
                  <a:lnTo>
                    <a:pt x="1710" y="195"/>
                  </a:lnTo>
                  <a:lnTo>
                    <a:pt x="1698" y="195"/>
                  </a:lnTo>
                  <a:lnTo>
                    <a:pt x="1686" y="195"/>
                  </a:lnTo>
                  <a:lnTo>
                    <a:pt x="1672" y="195"/>
                  </a:lnTo>
                  <a:lnTo>
                    <a:pt x="1660" y="196"/>
                  </a:lnTo>
                  <a:lnTo>
                    <a:pt x="1648" y="197"/>
                  </a:lnTo>
                  <a:lnTo>
                    <a:pt x="1636" y="200"/>
                  </a:lnTo>
                  <a:lnTo>
                    <a:pt x="1625" y="203"/>
                  </a:lnTo>
                  <a:lnTo>
                    <a:pt x="1613" y="206"/>
                  </a:lnTo>
                  <a:lnTo>
                    <a:pt x="1602" y="210"/>
                  </a:lnTo>
                  <a:lnTo>
                    <a:pt x="1590" y="214"/>
                  </a:lnTo>
                  <a:lnTo>
                    <a:pt x="1579" y="220"/>
                  </a:lnTo>
                  <a:lnTo>
                    <a:pt x="1568" y="225"/>
                  </a:lnTo>
                  <a:lnTo>
                    <a:pt x="1557" y="231"/>
                  </a:lnTo>
                  <a:lnTo>
                    <a:pt x="1547" y="237"/>
                  </a:lnTo>
                  <a:lnTo>
                    <a:pt x="1537" y="244"/>
                  </a:lnTo>
                  <a:lnTo>
                    <a:pt x="1527" y="251"/>
                  </a:lnTo>
                  <a:lnTo>
                    <a:pt x="1517" y="259"/>
                  </a:lnTo>
                  <a:lnTo>
                    <a:pt x="1508" y="268"/>
                  </a:lnTo>
                  <a:lnTo>
                    <a:pt x="1499" y="277"/>
                  </a:lnTo>
                  <a:lnTo>
                    <a:pt x="1492" y="287"/>
                  </a:lnTo>
                  <a:lnTo>
                    <a:pt x="1484" y="297"/>
                  </a:lnTo>
                  <a:lnTo>
                    <a:pt x="1476" y="307"/>
                  </a:lnTo>
                  <a:lnTo>
                    <a:pt x="1470" y="318"/>
                  </a:lnTo>
                  <a:lnTo>
                    <a:pt x="1463" y="329"/>
                  </a:lnTo>
                  <a:lnTo>
                    <a:pt x="1417" y="415"/>
                  </a:lnTo>
                  <a:lnTo>
                    <a:pt x="694" y="30"/>
                  </a:lnTo>
                  <a:lnTo>
                    <a:pt x="682" y="24"/>
                  </a:lnTo>
                  <a:lnTo>
                    <a:pt x="670" y="19"/>
                  </a:lnTo>
                  <a:lnTo>
                    <a:pt x="658" y="14"/>
                  </a:lnTo>
                  <a:lnTo>
                    <a:pt x="646" y="10"/>
                  </a:lnTo>
                  <a:lnTo>
                    <a:pt x="634" y="7"/>
                  </a:lnTo>
                  <a:lnTo>
                    <a:pt x="622" y="4"/>
                  </a:lnTo>
                  <a:lnTo>
                    <a:pt x="609" y="2"/>
                  </a:lnTo>
                  <a:lnTo>
                    <a:pt x="597" y="1"/>
                  </a:lnTo>
                  <a:lnTo>
                    <a:pt x="585" y="0"/>
                  </a:lnTo>
                  <a:lnTo>
                    <a:pt x="573" y="0"/>
                  </a:lnTo>
                  <a:lnTo>
                    <a:pt x="561" y="0"/>
                  </a:lnTo>
                  <a:lnTo>
                    <a:pt x="548" y="1"/>
                  </a:lnTo>
                  <a:lnTo>
                    <a:pt x="536" y="3"/>
                  </a:lnTo>
                  <a:lnTo>
                    <a:pt x="524" y="6"/>
                  </a:lnTo>
                  <a:lnTo>
                    <a:pt x="512" y="8"/>
                  </a:lnTo>
                  <a:lnTo>
                    <a:pt x="500" y="11"/>
                  </a:lnTo>
                  <a:lnTo>
                    <a:pt x="489" y="15"/>
                  </a:lnTo>
                  <a:lnTo>
                    <a:pt x="477" y="20"/>
                  </a:lnTo>
                  <a:lnTo>
                    <a:pt x="466" y="24"/>
                  </a:lnTo>
                  <a:lnTo>
                    <a:pt x="455" y="30"/>
                  </a:lnTo>
                  <a:lnTo>
                    <a:pt x="444" y="35"/>
                  </a:lnTo>
                  <a:lnTo>
                    <a:pt x="434" y="42"/>
                  </a:lnTo>
                  <a:lnTo>
                    <a:pt x="424" y="50"/>
                  </a:lnTo>
                  <a:lnTo>
                    <a:pt x="414" y="56"/>
                  </a:lnTo>
                  <a:lnTo>
                    <a:pt x="404" y="65"/>
                  </a:lnTo>
                  <a:lnTo>
                    <a:pt x="395" y="73"/>
                  </a:lnTo>
                  <a:lnTo>
                    <a:pt x="387" y="83"/>
                  </a:lnTo>
                  <a:lnTo>
                    <a:pt x="379" y="92"/>
                  </a:lnTo>
                  <a:lnTo>
                    <a:pt x="371" y="101"/>
                  </a:lnTo>
                  <a:lnTo>
                    <a:pt x="363" y="113"/>
                  </a:lnTo>
                  <a:lnTo>
                    <a:pt x="357" y="124"/>
                  </a:lnTo>
                  <a:lnTo>
                    <a:pt x="350" y="135"/>
                  </a:lnTo>
                  <a:lnTo>
                    <a:pt x="29" y="737"/>
                  </a:lnTo>
                  <a:lnTo>
                    <a:pt x="24" y="748"/>
                  </a:lnTo>
                  <a:lnTo>
                    <a:pt x="18" y="760"/>
                  </a:lnTo>
                  <a:lnTo>
                    <a:pt x="14" y="772"/>
                  </a:lnTo>
                  <a:lnTo>
                    <a:pt x="10" y="784"/>
                  </a:lnTo>
                  <a:lnTo>
                    <a:pt x="6" y="796"/>
                  </a:lnTo>
                  <a:lnTo>
                    <a:pt x="4" y="808"/>
                  </a:lnTo>
                  <a:lnTo>
                    <a:pt x="2" y="821"/>
                  </a:lnTo>
                  <a:lnTo>
                    <a:pt x="1" y="833"/>
                  </a:lnTo>
                  <a:lnTo>
                    <a:pt x="0" y="845"/>
                  </a:lnTo>
                  <a:lnTo>
                    <a:pt x="0" y="857"/>
                  </a:lnTo>
                  <a:lnTo>
                    <a:pt x="0" y="869"/>
                  </a:lnTo>
                  <a:lnTo>
                    <a:pt x="1" y="881"/>
                  </a:lnTo>
                  <a:lnTo>
                    <a:pt x="3" y="893"/>
                  </a:lnTo>
                  <a:lnTo>
                    <a:pt x="5" y="905"/>
                  </a:lnTo>
                  <a:lnTo>
                    <a:pt x="7" y="918"/>
                  </a:lnTo>
                  <a:lnTo>
                    <a:pt x="11" y="930"/>
                  </a:lnTo>
                  <a:lnTo>
                    <a:pt x="15" y="941"/>
                  </a:lnTo>
                  <a:lnTo>
                    <a:pt x="19" y="953"/>
                  </a:lnTo>
                  <a:lnTo>
                    <a:pt x="24" y="964"/>
                  </a:lnTo>
                  <a:lnTo>
                    <a:pt x="29" y="975"/>
                  </a:lnTo>
                  <a:lnTo>
                    <a:pt x="35" y="985"/>
                  </a:lnTo>
                  <a:lnTo>
                    <a:pt x="41" y="996"/>
                  </a:lnTo>
                  <a:lnTo>
                    <a:pt x="49" y="1006"/>
                  </a:lnTo>
                  <a:lnTo>
                    <a:pt x="57" y="1016"/>
                  </a:lnTo>
                  <a:lnTo>
                    <a:pt x="65" y="1026"/>
                  </a:lnTo>
                  <a:lnTo>
                    <a:pt x="73" y="1035"/>
                  </a:lnTo>
                  <a:lnTo>
                    <a:pt x="82" y="1043"/>
                  </a:lnTo>
                  <a:lnTo>
                    <a:pt x="91" y="1051"/>
                  </a:lnTo>
                  <a:lnTo>
                    <a:pt x="101" y="1059"/>
                  </a:lnTo>
                  <a:lnTo>
                    <a:pt x="112" y="1067"/>
                  </a:lnTo>
                  <a:lnTo>
                    <a:pt x="123" y="1073"/>
                  </a:lnTo>
                  <a:lnTo>
                    <a:pt x="134" y="1080"/>
                  </a:lnTo>
                  <a:lnTo>
                    <a:pt x="861" y="1467"/>
                  </a:lnTo>
                  <a:lnTo>
                    <a:pt x="815" y="1553"/>
                  </a:lnTo>
                  <a:lnTo>
                    <a:pt x="809" y="1565"/>
                  </a:lnTo>
                  <a:lnTo>
                    <a:pt x="804" y="1577"/>
                  </a:lnTo>
                  <a:lnTo>
                    <a:pt x="799" y="1588"/>
                  </a:lnTo>
                  <a:lnTo>
                    <a:pt x="796" y="1600"/>
                  </a:lnTo>
                  <a:lnTo>
                    <a:pt x="792" y="1612"/>
                  </a:lnTo>
                  <a:lnTo>
                    <a:pt x="790" y="1626"/>
                  </a:lnTo>
                  <a:lnTo>
                    <a:pt x="788" y="1638"/>
                  </a:lnTo>
                  <a:lnTo>
                    <a:pt x="786" y="1650"/>
                  </a:lnTo>
                  <a:lnTo>
                    <a:pt x="786" y="1662"/>
                  </a:lnTo>
                  <a:lnTo>
                    <a:pt x="786" y="1674"/>
                  </a:lnTo>
                  <a:lnTo>
                    <a:pt x="786" y="1686"/>
                  </a:lnTo>
                  <a:lnTo>
                    <a:pt x="787" y="1698"/>
                  </a:lnTo>
                  <a:lnTo>
                    <a:pt x="788" y="1711"/>
                  </a:lnTo>
                  <a:lnTo>
                    <a:pt x="790" y="1723"/>
                  </a:lnTo>
                  <a:lnTo>
                    <a:pt x="794" y="1735"/>
                  </a:lnTo>
                  <a:lnTo>
                    <a:pt x="797" y="1747"/>
                  </a:lnTo>
                  <a:lnTo>
                    <a:pt x="800" y="1758"/>
                  </a:lnTo>
                  <a:lnTo>
                    <a:pt x="805" y="1770"/>
                  </a:lnTo>
                  <a:lnTo>
                    <a:pt x="810" y="1781"/>
                  </a:lnTo>
                  <a:lnTo>
                    <a:pt x="815" y="1792"/>
                  </a:lnTo>
                  <a:lnTo>
                    <a:pt x="821" y="1802"/>
                  </a:lnTo>
                  <a:lnTo>
                    <a:pt x="828" y="1813"/>
                  </a:lnTo>
                  <a:lnTo>
                    <a:pt x="834" y="1823"/>
                  </a:lnTo>
                  <a:lnTo>
                    <a:pt x="842" y="1833"/>
                  </a:lnTo>
                  <a:lnTo>
                    <a:pt x="850" y="1843"/>
                  </a:lnTo>
                  <a:lnTo>
                    <a:pt x="859" y="1852"/>
                  </a:lnTo>
                  <a:lnTo>
                    <a:pt x="867" y="1861"/>
                  </a:lnTo>
                  <a:lnTo>
                    <a:pt x="877" y="1868"/>
                  </a:lnTo>
                  <a:lnTo>
                    <a:pt x="887" y="1876"/>
                  </a:lnTo>
                  <a:lnTo>
                    <a:pt x="897" y="1884"/>
                  </a:lnTo>
                  <a:lnTo>
                    <a:pt x="908" y="1890"/>
                  </a:lnTo>
                  <a:lnTo>
                    <a:pt x="919" y="1897"/>
                  </a:lnTo>
                  <a:lnTo>
                    <a:pt x="1420" y="2164"/>
                  </a:lnTo>
                  <a:lnTo>
                    <a:pt x="1432" y="2169"/>
                  </a:lnTo>
                  <a:lnTo>
                    <a:pt x="1443" y="2175"/>
                  </a:lnTo>
                  <a:lnTo>
                    <a:pt x="1455" y="2179"/>
                  </a:lnTo>
                  <a:lnTo>
                    <a:pt x="1467" y="2184"/>
                  </a:lnTo>
                  <a:lnTo>
                    <a:pt x="1480" y="2187"/>
                  </a:lnTo>
                  <a:lnTo>
                    <a:pt x="1492" y="2189"/>
                  </a:lnTo>
                  <a:lnTo>
                    <a:pt x="1505" y="2191"/>
                  </a:lnTo>
                  <a:lnTo>
                    <a:pt x="1517" y="2193"/>
                  </a:lnTo>
                  <a:lnTo>
                    <a:pt x="1529" y="2194"/>
                  </a:lnTo>
                  <a:lnTo>
                    <a:pt x="1541" y="2194"/>
                  </a:lnTo>
                  <a:lnTo>
                    <a:pt x="1553" y="2194"/>
                  </a:lnTo>
                  <a:lnTo>
                    <a:pt x="1566" y="2193"/>
                  </a:lnTo>
                  <a:lnTo>
                    <a:pt x="1578" y="2190"/>
                  </a:lnTo>
                  <a:lnTo>
                    <a:pt x="1590" y="2188"/>
                  </a:lnTo>
                  <a:lnTo>
                    <a:pt x="1602" y="2186"/>
                  </a:lnTo>
                  <a:lnTo>
                    <a:pt x="1614" y="2183"/>
                  </a:lnTo>
                  <a:lnTo>
                    <a:pt x="1625" y="2178"/>
                  </a:lnTo>
                  <a:lnTo>
                    <a:pt x="1636" y="2174"/>
                  </a:lnTo>
                  <a:lnTo>
                    <a:pt x="1648" y="2169"/>
                  </a:lnTo>
                  <a:lnTo>
                    <a:pt x="1659" y="2164"/>
                  </a:lnTo>
                  <a:lnTo>
                    <a:pt x="1669" y="2158"/>
                  </a:lnTo>
                  <a:lnTo>
                    <a:pt x="1680" y="2152"/>
                  </a:lnTo>
                  <a:lnTo>
                    <a:pt x="1690" y="2144"/>
                  </a:lnTo>
                  <a:lnTo>
                    <a:pt x="1700" y="2136"/>
                  </a:lnTo>
                  <a:lnTo>
                    <a:pt x="1709" y="2129"/>
                  </a:lnTo>
                  <a:lnTo>
                    <a:pt x="1719" y="2120"/>
                  </a:lnTo>
                  <a:lnTo>
                    <a:pt x="1727" y="2111"/>
                  </a:lnTo>
                  <a:lnTo>
                    <a:pt x="1735" y="2102"/>
                  </a:lnTo>
                  <a:lnTo>
                    <a:pt x="1743" y="2092"/>
                  </a:lnTo>
                  <a:lnTo>
                    <a:pt x="1751" y="2081"/>
                  </a:lnTo>
                  <a:lnTo>
                    <a:pt x="1757" y="2070"/>
                  </a:lnTo>
                  <a:lnTo>
                    <a:pt x="1764" y="2059"/>
                  </a:lnTo>
                  <a:lnTo>
                    <a:pt x="2416" y="837"/>
                  </a:lnTo>
                  <a:lnTo>
                    <a:pt x="2421" y="825"/>
                  </a:lnTo>
                  <a:lnTo>
                    <a:pt x="2427" y="813"/>
                  </a:lnTo>
                  <a:lnTo>
                    <a:pt x="2431" y="801"/>
                  </a:lnTo>
                  <a:lnTo>
                    <a:pt x="2436" y="789"/>
                  </a:lnTo>
                  <a:lnTo>
                    <a:pt x="2439" y="776"/>
                  </a:lnTo>
                  <a:lnTo>
                    <a:pt x="2441" y="763"/>
                  </a:lnTo>
                  <a:lnTo>
                    <a:pt x="2443" y="751"/>
                  </a:lnTo>
                  <a:lnTo>
                    <a:pt x="2444" y="739"/>
                  </a:lnTo>
                  <a:lnTo>
                    <a:pt x="2446" y="727"/>
                  </a:lnTo>
                  <a:lnTo>
                    <a:pt x="2446" y="715"/>
                  </a:lnTo>
                  <a:lnTo>
                    <a:pt x="2446" y="701"/>
                  </a:lnTo>
                  <a:lnTo>
                    <a:pt x="2444" y="689"/>
                  </a:lnTo>
                  <a:lnTo>
                    <a:pt x="2443" y="677"/>
                  </a:lnTo>
                  <a:lnTo>
                    <a:pt x="2441" y="666"/>
                  </a:lnTo>
                  <a:lnTo>
                    <a:pt x="2438" y="654"/>
                  </a:lnTo>
                  <a:lnTo>
                    <a:pt x="2435" y="642"/>
                  </a:lnTo>
                  <a:lnTo>
                    <a:pt x="2431" y="631"/>
                  </a:lnTo>
                  <a:lnTo>
                    <a:pt x="2427" y="620"/>
                  </a:lnTo>
                  <a:lnTo>
                    <a:pt x="2421" y="608"/>
                  </a:lnTo>
                  <a:lnTo>
                    <a:pt x="2416" y="598"/>
                  </a:lnTo>
                  <a:lnTo>
                    <a:pt x="2410" y="587"/>
                  </a:lnTo>
                  <a:lnTo>
                    <a:pt x="2404" y="577"/>
                  </a:lnTo>
                  <a:lnTo>
                    <a:pt x="2396" y="567"/>
                  </a:lnTo>
                  <a:lnTo>
                    <a:pt x="2388" y="557"/>
                  </a:lnTo>
                  <a:lnTo>
                    <a:pt x="2380" y="547"/>
                  </a:lnTo>
                  <a:lnTo>
                    <a:pt x="2372" y="538"/>
                  </a:lnTo>
                  <a:lnTo>
                    <a:pt x="2363" y="529"/>
                  </a:lnTo>
                  <a:lnTo>
                    <a:pt x="2353" y="522"/>
                  </a:lnTo>
                  <a:lnTo>
                    <a:pt x="2343" y="514"/>
                  </a:lnTo>
                  <a:lnTo>
                    <a:pt x="2333" y="506"/>
                  </a:lnTo>
                  <a:lnTo>
                    <a:pt x="2322" y="500"/>
                  </a:lnTo>
                  <a:lnTo>
                    <a:pt x="2311" y="493"/>
                  </a:lnTo>
                  <a:close/>
                  <a:moveTo>
                    <a:pt x="2521" y="2343"/>
                  </a:moveTo>
                  <a:lnTo>
                    <a:pt x="2494" y="2327"/>
                  </a:lnTo>
                  <a:lnTo>
                    <a:pt x="2469" y="2312"/>
                  </a:lnTo>
                  <a:lnTo>
                    <a:pt x="2444" y="2294"/>
                  </a:lnTo>
                  <a:lnTo>
                    <a:pt x="2421" y="2276"/>
                  </a:lnTo>
                  <a:lnTo>
                    <a:pt x="2399" y="2257"/>
                  </a:lnTo>
                  <a:lnTo>
                    <a:pt x="2378" y="2237"/>
                  </a:lnTo>
                  <a:lnTo>
                    <a:pt x="2358" y="2216"/>
                  </a:lnTo>
                  <a:lnTo>
                    <a:pt x="2340" y="2194"/>
                  </a:lnTo>
                  <a:lnTo>
                    <a:pt x="2322" y="2170"/>
                  </a:lnTo>
                  <a:lnTo>
                    <a:pt x="2305" y="2147"/>
                  </a:lnTo>
                  <a:lnTo>
                    <a:pt x="2291" y="2123"/>
                  </a:lnTo>
                  <a:lnTo>
                    <a:pt x="2277" y="2099"/>
                  </a:lnTo>
                  <a:lnTo>
                    <a:pt x="2265" y="2073"/>
                  </a:lnTo>
                  <a:lnTo>
                    <a:pt x="2253" y="2047"/>
                  </a:lnTo>
                  <a:lnTo>
                    <a:pt x="2243" y="2022"/>
                  </a:lnTo>
                  <a:lnTo>
                    <a:pt x="2234" y="1994"/>
                  </a:lnTo>
                  <a:lnTo>
                    <a:pt x="2226" y="1968"/>
                  </a:lnTo>
                  <a:lnTo>
                    <a:pt x="2219" y="1940"/>
                  </a:lnTo>
                  <a:lnTo>
                    <a:pt x="2215" y="1911"/>
                  </a:lnTo>
                  <a:lnTo>
                    <a:pt x="2212" y="1884"/>
                  </a:lnTo>
                  <a:lnTo>
                    <a:pt x="2210" y="1855"/>
                  </a:lnTo>
                  <a:lnTo>
                    <a:pt x="2208" y="1827"/>
                  </a:lnTo>
                  <a:lnTo>
                    <a:pt x="2208" y="1799"/>
                  </a:lnTo>
                  <a:lnTo>
                    <a:pt x="2211" y="1770"/>
                  </a:lnTo>
                  <a:lnTo>
                    <a:pt x="2214" y="1741"/>
                  </a:lnTo>
                  <a:lnTo>
                    <a:pt x="2218" y="1713"/>
                  </a:lnTo>
                  <a:lnTo>
                    <a:pt x="2225" y="1684"/>
                  </a:lnTo>
                  <a:lnTo>
                    <a:pt x="2233" y="1657"/>
                  </a:lnTo>
                  <a:lnTo>
                    <a:pt x="2242" y="1628"/>
                  </a:lnTo>
                  <a:lnTo>
                    <a:pt x="2251" y="1600"/>
                  </a:lnTo>
                  <a:lnTo>
                    <a:pt x="2264" y="1573"/>
                  </a:lnTo>
                  <a:lnTo>
                    <a:pt x="2278" y="1546"/>
                  </a:lnTo>
                  <a:lnTo>
                    <a:pt x="2292" y="1520"/>
                  </a:lnTo>
                  <a:lnTo>
                    <a:pt x="2309" y="1494"/>
                  </a:lnTo>
                  <a:lnTo>
                    <a:pt x="2325" y="1470"/>
                  </a:lnTo>
                  <a:lnTo>
                    <a:pt x="2344" y="1447"/>
                  </a:lnTo>
                  <a:lnTo>
                    <a:pt x="2363" y="1425"/>
                  </a:lnTo>
                  <a:lnTo>
                    <a:pt x="2383" y="1404"/>
                  </a:lnTo>
                  <a:lnTo>
                    <a:pt x="2404" y="1384"/>
                  </a:lnTo>
                  <a:lnTo>
                    <a:pt x="2426" y="1365"/>
                  </a:lnTo>
                  <a:lnTo>
                    <a:pt x="2449" y="1348"/>
                  </a:lnTo>
                  <a:lnTo>
                    <a:pt x="2472" y="1331"/>
                  </a:lnTo>
                  <a:lnTo>
                    <a:pt x="2496" y="1317"/>
                  </a:lnTo>
                  <a:lnTo>
                    <a:pt x="2521" y="1303"/>
                  </a:lnTo>
                  <a:lnTo>
                    <a:pt x="2546" y="1290"/>
                  </a:lnTo>
                  <a:lnTo>
                    <a:pt x="2572" y="1278"/>
                  </a:lnTo>
                  <a:lnTo>
                    <a:pt x="2599" y="1268"/>
                  </a:lnTo>
                  <a:lnTo>
                    <a:pt x="2625" y="1260"/>
                  </a:lnTo>
                  <a:lnTo>
                    <a:pt x="2653" y="1252"/>
                  </a:lnTo>
                  <a:lnTo>
                    <a:pt x="2680" y="1246"/>
                  </a:lnTo>
                  <a:lnTo>
                    <a:pt x="2708" y="1241"/>
                  </a:lnTo>
                  <a:lnTo>
                    <a:pt x="2736" y="1237"/>
                  </a:lnTo>
                  <a:lnTo>
                    <a:pt x="2764" y="1235"/>
                  </a:lnTo>
                  <a:lnTo>
                    <a:pt x="2793" y="1234"/>
                  </a:lnTo>
                  <a:lnTo>
                    <a:pt x="2822" y="1234"/>
                  </a:lnTo>
                  <a:lnTo>
                    <a:pt x="2850" y="1236"/>
                  </a:lnTo>
                  <a:lnTo>
                    <a:pt x="2879" y="1240"/>
                  </a:lnTo>
                  <a:lnTo>
                    <a:pt x="2906" y="1244"/>
                  </a:lnTo>
                  <a:lnTo>
                    <a:pt x="2935" y="1251"/>
                  </a:lnTo>
                  <a:lnTo>
                    <a:pt x="2964" y="1258"/>
                  </a:lnTo>
                  <a:lnTo>
                    <a:pt x="2991" y="1267"/>
                  </a:lnTo>
                  <a:lnTo>
                    <a:pt x="3019" y="1277"/>
                  </a:lnTo>
                  <a:lnTo>
                    <a:pt x="3047" y="1289"/>
                  </a:lnTo>
                  <a:lnTo>
                    <a:pt x="3074" y="1304"/>
                  </a:lnTo>
                  <a:lnTo>
                    <a:pt x="3101" y="1318"/>
                  </a:lnTo>
                  <a:lnTo>
                    <a:pt x="3126" y="1335"/>
                  </a:lnTo>
                  <a:lnTo>
                    <a:pt x="3150" y="1351"/>
                  </a:lnTo>
                  <a:lnTo>
                    <a:pt x="3173" y="1370"/>
                  </a:lnTo>
                  <a:lnTo>
                    <a:pt x="3195" y="1389"/>
                  </a:lnTo>
                  <a:lnTo>
                    <a:pt x="3216" y="1410"/>
                  </a:lnTo>
                  <a:lnTo>
                    <a:pt x="3235" y="1430"/>
                  </a:lnTo>
                  <a:lnTo>
                    <a:pt x="3254" y="1451"/>
                  </a:lnTo>
                  <a:lnTo>
                    <a:pt x="3272" y="1475"/>
                  </a:lnTo>
                  <a:lnTo>
                    <a:pt x="3288" y="1498"/>
                  </a:lnTo>
                  <a:lnTo>
                    <a:pt x="3303" y="1522"/>
                  </a:lnTo>
                  <a:lnTo>
                    <a:pt x="3317" y="1547"/>
                  </a:lnTo>
                  <a:lnTo>
                    <a:pt x="3330" y="1573"/>
                  </a:lnTo>
                  <a:lnTo>
                    <a:pt x="3341" y="1598"/>
                  </a:lnTo>
                  <a:lnTo>
                    <a:pt x="3351" y="1625"/>
                  </a:lnTo>
                  <a:lnTo>
                    <a:pt x="3360" y="1651"/>
                  </a:lnTo>
                  <a:lnTo>
                    <a:pt x="3367" y="1679"/>
                  </a:lnTo>
                  <a:lnTo>
                    <a:pt x="3374" y="1706"/>
                  </a:lnTo>
                  <a:lnTo>
                    <a:pt x="3378" y="1734"/>
                  </a:lnTo>
                  <a:lnTo>
                    <a:pt x="3383" y="1762"/>
                  </a:lnTo>
                  <a:lnTo>
                    <a:pt x="3385" y="1790"/>
                  </a:lnTo>
                  <a:lnTo>
                    <a:pt x="3385" y="1819"/>
                  </a:lnTo>
                  <a:lnTo>
                    <a:pt x="3385" y="1847"/>
                  </a:lnTo>
                  <a:lnTo>
                    <a:pt x="3383" y="1876"/>
                  </a:lnTo>
                  <a:lnTo>
                    <a:pt x="3380" y="1905"/>
                  </a:lnTo>
                  <a:lnTo>
                    <a:pt x="3375" y="1932"/>
                  </a:lnTo>
                  <a:lnTo>
                    <a:pt x="3370" y="1961"/>
                  </a:lnTo>
                  <a:lnTo>
                    <a:pt x="3362" y="1990"/>
                  </a:lnTo>
                  <a:lnTo>
                    <a:pt x="3352" y="2017"/>
                  </a:lnTo>
                  <a:lnTo>
                    <a:pt x="3342" y="2045"/>
                  </a:lnTo>
                  <a:lnTo>
                    <a:pt x="3330" y="2072"/>
                  </a:lnTo>
                  <a:lnTo>
                    <a:pt x="3317" y="2100"/>
                  </a:lnTo>
                  <a:lnTo>
                    <a:pt x="3301" y="2126"/>
                  </a:lnTo>
                  <a:lnTo>
                    <a:pt x="3286" y="2152"/>
                  </a:lnTo>
                  <a:lnTo>
                    <a:pt x="3268" y="2176"/>
                  </a:lnTo>
                  <a:lnTo>
                    <a:pt x="3249" y="2199"/>
                  </a:lnTo>
                  <a:lnTo>
                    <a:pt x="3231" y="2221"/>
                  </a:lnTo>
                  <a:lnTo>
                    <a:pt x="3211" y="2242"/>
                  </a:lnTo>
                  <a:lnTo>
                    <a:pt x="3190" y="2262"/>
                  </a:lnTo>
                  <a:lnTo>
                    <a:pt x="3168" y="2280"/>
                  </a:lnTo>
                  <a:lnTo>
                    <a:pt x="3145" y="2297"/>
                  </a:lnTo>
                  <a:lnTo>
                    <a:pt x="3122" y="2314"/>
                  </a:lnTo>
                  <a:lnTo>
                    <a:pt x="3097" y="2329"/>
                  </a:lnTo>
                  <a:lnTo>
                    <a:pt x="3073" y="2343"/>
                  </a:lnTo>
                  <a:lnTo>
                    <a:pt x="3048" y="2356"/>
                  </a:lnTo>
                  <a:lnTo>
                    <a:pt x="3021" y="2367"/>
                  </a:lnTo>
                  <a:lnTo>
                    <a:pt x="2995" y="2377"/>
                  </a:lnTo>
                  <a:lnTo>
                    <a:pt x="2968" y="2386"/>
                  </a:lnTo>
                  <a:lnTo>
                    <a:pt x="2942" y="2393"/>
                  </a:lnTo>
                  <a:lnTo>
                    <a:pt x="2914" y="2400"/>
                  </a:lnTo>
                  <a:lnTo>
                    <a:pt x="2886" y="2404"/>
                  </a:lnTo>
                  <a:lnTo>
                    <a:pt x="2858" y="2409"/>
                  </a:lnTo>
                  <a:lnTo>
                    <a:pt x="2829" y="2411"/>
                  </a:lnTo>
                  <a:lnTo>
                    <a:pt x="2801" y="2412"/>
                  </a:lnTo>
                  <a:lnTo>
                    <a:pt x="2773" y="2411"/>
                  </a:lnTo>
                  <a:lnTo>
                    <a:pt x="2744" y="2409"/>
                  </a:lnTo>
                  <a:lnTo>
                    <a:pt x="2716" y="2405"/>
                  </a:lnTo>
                  <a:lnTo>
                    <a:pt x="2687" y="2401"/>
                  </a:lnTo>
                  <a:lnTo>
                    <a:pt x="2658" y="2395"/>
                  </a:lnTo>
                  <a:lnTo>
                    <a:pt x="2631" y="2388"/>
                  </a:lnTo>
                  <a:lnTo>
                    <a:pt x="2602" y="2379"/>
                  </a:lnTo>
                  <a:lnTo>
                    <a:pt x="2575" y="2368"/>
                  </a:lnTo>
                  <a:lnTo>
                    <a:pt x="2547" y="2356"/>
                  </a:lnTo>
                  <a:lnTo>
                    <a:pt x="2521" y="2343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30" name="Freeform 19"/>
            <p:cNvSpPr>
              <a:spLocks noEditPoints="1"/>
            </p:cNvSpPr>
            <p:nvPr/>
          </p:nvSpPr>
          <p:spPr bwMode="auto">
            <a:xfrm>
              <a:off x="5856760" y="1611286"/>
              <a:ext cx="304696" cy="349544"/>
            </a:xfrm>
            <a:custGeom>
              <a:avLst/>
              <a:gdLst>
                <a:gd name="T0" fmla="*/ 2147483646 w 2771"/>
                <a:gd name="T1" fmla="*/ 2147483646 h 3182"/>
                <a:gd name="T2" fmla="*/ 2147483646 w 2771"/>
                <a:gd name="T3" fmla="*/ 2147483646 h 3182"/>
                <a:gd name="T4" fmla="*/ 2147483646 w 2771"/>
                <a:gd name="T5" fmla="*/ 2147483646 h 3182"/>
                <a:gd name="T6" fmla="*/ 2147483646 w 2771"/>
                <a:gd name="T7" fmla="*/ 2147483646 h 3182"/>
                <a:gd name="T8" fmla="*/ 2147483646 w 2771"/>
                <a:gd name="T9" fmla="*/ 2147483646 h 3182"/>
                <a:gd name="T10" fmla="*/ 2147483646 w 2771"/>
                <a:gd name="T11" fmla="*/ 2147483646 h 3182"/>
                <a:gd name="T12" fmla="*/ 2147483646 w 2771"/>
                <a:gd name="T13" fmla="*/ 2147483646 h 3182"/>
                <a:gd name="T14" fmla="*/ 2147483646 w 2771"/>
                <a:gd name="T15" fmla="*/ 1747112747 h 3182"/>
                <a:gd name="T16" fmla="*/ 2147483646 w 2771"/>
                <a:gd name="T17" fmla="*/ 0 h 3182"/>
                <a:gd name="T18" fmla="*/ 2147483646 w 2771"/>
                <a:gd name="T19" fmla="*/ 1165188337 h 3182"/>
                <a:gd name="T20" fmla="*/ 2147483646 w 2771"/>
                <a:gd name="T21" fmla="*/ 2147483646 h 3182"/>
                <a:gd name="T22" fmla="*/ 2147483646 w 2771"/>
                <a:gd name="T23" fmla="*/ 2147483646 h 3182"/>
                <a:gd name="T24" fmla="*/ 2147483646 w 2771"/>
                <a:gd name="T25" fmla="*/ 2147483646 h 3182"/>
                <a:gd name="T26" fmla="*/ 731224437 w 2771"/>
                <a:gd name="T27" fmla="*/ 2147483646 h 3182"/>
                <a:gd name="T28" fmla="*/ 438732221 w 2771"/>
                <a:gd name="T29" fmla="*/ 2147483646 h 3182"/>
                <a:gd name="T30" fmla="*/ 2147483646 w 2771"/>
                <a:gd name="T31" fmla="*/ 2147483646 h 3182"/>
                <a:gd name="T32" fmla="*/ 2147483646 w 2771"/>
                <a:gd name="T33" fmla="*/ 2147483646 h 3182"/>
                <a:gd name="T34" fmla="*/ 2147483646 w 2771"/>
                <a:gd name="T35" fmla="*/ 2147483646 h 3182"/>
                <a:gd name="T36" fmla="*/ 2147483646 w 2771"/>
                <a:gd name="T37" fmla="*/ 2147483646 h 3182"/>
                <a:gd name="T38" fmla="*/ 2147483646 w 2771"/>
                <a:gd name="T39" fmla="*/ 2147483646 h 3182"/>
                <a:gd name="T40" fmla="*/ 2147483646 w 2771"/>
                <a:gd name="T41" fmla="*/ 2147483646 h 3182"/>
                <a:gd name="T42" fmla="*/ 2147483646 w 2771"/>
                <a:gd name="T43" fmla="*/ 2147483646 h 3182"/>
                <a:gd name="T44" fmla="*/ 2147483646 w 2771"/>
                <a:gd name="T45" fmla="*/ 2147483646 h 3182"/>
                <a:gd name="T46" fmla="*/ 2147483646 w 2771"/>
                <a:gd name="T47" fmla="*/ 2147483646 h 3182"/>
                <a:gd name="T48" fmla="*/ 2147483646 w 2771"/>
                <a:gd name="T49" fmla="*/ 2147483646 h 3182"/>
                <a:gd name="T50" fmla="*/ 2147483646 w 2771"/>
                <a:gd name="T51" fmla="*/ 2147483646 h 3182"/>
                <a:gd name="T52" fmla="*/ 2147483646 w 2771"/>
                <a:gd name="T53" fmla="*/ 2147483646 h 3182"/>
                <a:gd name="T54" fmla="*/ 2147483646 w 2771"/>
                <a:gd name="T55" fmla="*/ 2147483646 h 3182"/>
                <a:gd name="T56" fmla="*/ 2147483646 w 2771"/>
                <a:gd name="T57" fmla="*/ 2147483646 h 3182"/>
                <a:gd name="T58" fmla="*/ 2147483646 w 2771"/>
                <a:gd name="T59" fmla="*/ 2147483646 h 3182"/>
                <a:gd name="T60" fmla="*/ 2147483646 w 2771"/>
                <a:gd name="T61" fmla="*/ 2147483646 h 3182"/>
                <a:gd name="T62" fmla="*/ 2147483646 w 2771"/>
                <a:gd name="T63" fmla="*/ 2147483646 h 3182"/>
                <a:gd name="T64" fmla="*/ 2147483646 w 2771"/>
                <a:gd name="T65" fmla="*/ 2147483646 h 3182"/>
                <a:gd name="T66" fmla="*/ 2147483646 w 2771"/>
                <a:gd name="T67" fmla="*/ 2147483646 h 3182"/>
                <a:gd name="T68" fmla="*/ 2147483646 w 2771"/>
                <a:gd name="T69" fmla="*/ 2147483646 h 3182"/>
                <a:gd name="T70" fmla="*/ 2147483646 w 2771"/>
                <a:gd name="T71" fmla="*/ 2147483646 h 3182"/>
                <a:gd name="T72" fmla="*/ 2147483646 w 2771"/>
                <a:gd name="T73" fmla="*/ 2147483646 h 3182"/>
                <a:gd name="T74" fmla="*/ 2147483646 w 2771"/>
                <a:gd name="T75" fmla="*/ 2147483646 h 3182"/>
                <a:gd name="T76" fmla="*/ 2147483646 w 2771"/>
                <a:gd name="T77" fmla="*/ 2147483646 h 3182"/>
                <a:gd name="T78" fmla="*/ 2147483646 w 2771"/>
                <a:gd name="T79" fmla="*/ 2147483646 h 3182"/>
                <a:gd name="T80" fmla="*/ 2147483646 w 2771"/>
                <a:gd name="T81" fmla="*/ 2147483646 h 3182"/>
                <a:gd name="T82" fmla="*/ 2147483646 w 2771"/>
                <a:gd name="T83" fmla="*/ 2147483646 h 3182"/>
                <a:gd name="T84" fmla="*/ 2147483646 w 2771"/>
                <a:gd name="T85" fmla="*/ 2147483646 h 3182"/>
                <a:gd name="T86" fmla="*/ 2147483646 w 2771"/>
                <a:gd name="T87" fmla="*/ 2147483646 h 3182"/>
                <a:gd name="T88" fmla="*/ 2147483646 w 2771"/>
                <a:gd name="T89" fmla="*/ 2147483646 h 3182"/>
                <a:gd name="T90" fmla="*/ 2147483646 w 2771"/>
                <a:gd name="T91" fmla="*/ 2147483646 h 3182"/>
                <a:gd name="T92" fmla="*/ 2147483646 w 2771"/>
                <a:gd name="T93" fmla="*/ 2147483646 h 3182"/>
                <a:gd name="T94" fmla="*/ 2147483646 w 2771"/>
                <a:gd name="T95" fmla="*/ 2147483646 h 3182"/>
                <a:gd name="T96" fmla="*/ 2147483646 w 2771"/>
                <a:gd name="T97" fmla="*/ 2147483646 h 3182"/>
                <a:gd name="T98" fmla="*/ 2147483646 w 2771"/>
                <a:gd name="T99" fmla="*/ 2147483646 h 3182"/>
                <a:gd name="T100" fmla="*/ 2147483646 w 2771"/>
                <a:gd name="T101" fmla="*/ 2147483646 h 3182"/>
                <a:gd name="T102" fmla="*/ 2147483646 w 2771"/>
                <a:gd name="T103" fmla="*/ 2147483646 h 3182"/>
                <a:gd name="T104" fmla="*/ 2147483646 w 2771"/>
                <a:gd name="T105" fmla="*/ 2147483646 h 3182"/>
                <a:gd name="T106" fmla="*/ 2147483646 w 2771"/>
                <a:gd name="T107" fmla="*/ 2147483646 h 3182"/>
                <a:gd name="T108" fmla="*/ 2147483646 w 2771"/>
                <a:gd name="T109" fmla="*/ 2147483646 h 31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71" h="3182">
                  <a:moveTo>
                    <a:pt x="2281" y="1180"/>
                  </a:moveTo>
                  <a:lnTo>
                    <a:pt x="1930" y="729"/>
                  </a:lnTo>
                  <a:lnTo>
                    <a:pt x="1921" y="719"/>
                  </a:lnTo>
                  <a:lnTo>
                    <a:pt x="1913" y="710"/>
                  </a:lnTo>
                  <a:lnTo>
                    <a:pt x="1904" y="700"/>
                  </a:lnTo>
                  <a:lnTo>
                    <a:pt x="1894" y="693"/>
                  </a:lnTo>
                  <a:lnTo>
                    <a:pt x="1885" y="684"/>
                  </a:lnTo>
                  <a:lnTo>
                    <a:pt x="1874" y="677"/>
                  </a:lnTo>
                  <a:lnTo>
                    <a:pt x="1864" y="671"/>
                  </a:lnTo>
                  <a:lnTo>
                    <a:pt x="1853" y="664"/>
                  </a:lnTo>
                  <a:lnTo>
                    <a:pt x="1842" y="658"/>
                  </a:lnTo>
                  <a:lnTo>
                    <a:pt x="1831" y="653"/>
                  </a:lnTo>
                  <a:lnTo>
                    <a:pt x="1820" y="649"/>
                  </a:lnTo>
                  <a:lnTo>
                    <a:pt x="1808" y="644"/>
                  </a:lnTo>
                  <a:lnTo>
                    <a:pt x="1797" y="641"/>
                  </a:lnTo>
                  <a:lnTo>
                    <a:pt x="1785" y="637"/>
                  </a:lnTo>
                  <a:lnTo>
                    <a:pt x="1773" y="635"/>
                  </a:lnTo>
                  <a:lnTo>
                    <a:pt x="1760" y="633"/>
                  </a:lnTo>
                  <a:lnTo>
                    <a:pt x="1748" y="632"/>
                  </a:lnTo>
                  <a:lnTo>
                    <a:pt x="1736" y="632"/>
                  </a:lnTo>
                  <a:lnTo>
                    <a:pt x="1724" y="632"/>
                  </a:lnTo>
                  <a:lnTo>
                    <a:pt x="1712" y="632"/>
                  </a:lnTo>
                  <a:lnTo>
                    <a:pt x="1700" y="633"/>
                  </a:lnTo>
                  <a:lnTo>
                    <a:pt x="1688" y="635"/>
                  </a:lnTo>
                  <a:lnTo>
                    <a:pt x="1676" y="637"/>
                  </a:lnTo>
                  <a:lnTo>
                    <a:pt x="1663" y="640"/>
                  </a:lnTo>
                  <a:lnTo>
                    <a:pt x="1651" y="643"/>
                  </a:lnTo>
                  <a:lnTo>
                    <a:pt x="1640" y="647"/>
                  </a:lnTo>
                  <a:lnTo>
                    <a:pt x="1628" y="652"/>
                  </a:lnTo>
                  <a:lnTo>
                    <a:pt x="1617" y="657"/>
                  </a:lnTo>
                  <a:lnTo>
                    <a:pt x="1606" y="663"/>
                  </a:lnTo>
                  <a:lnTo>
                    <a:pt x="1595" y="669"/>
                  </a:lnTo>
                  <a:lnTo>
                    <a:pt x="1584" y="677"/>
                  </a:lnTo>
                  <a:lnTo>
                    <a:pt x="1573" y="685"/>
                  </a:lnTo>
                  <a:lnTo>
                    <a:pt x="1497" y="744"/>
                  </a:lnTo>
                  <a:lnTo>
                    <a:pt x="994" y="98"/>
                  </a:lnTo>
                  <a:lnTo>
                    <a:pt x="985" y="87"/>
                  </a:lnTo>
                  <a:lnTo>
                    <a:pt x="976" y="78"/>
                  </a:lnTo>
                  <a:lnTo>
                    <a:pt x="968" y="70"/>
                  </a:lnTo>
                  <a:lnTo>
                    <a:pt x="958" y="61"/>
                  </a:lnTo>
                  <a:lnTo>
                    <a:pt x="949" y="53"/>
                  </a:lnTo>
                  <a:lnTo>
                    <a:pt x="938" y="45"/>
                  </a:lnTo>
                  <a:lnTo>
                    <a:pt x="928" y="39"/>
                  </a:lnTo>
                  <a:lnTo>
                    <a:pt x="917" y="32"/>
                  </a:lnTo>
                  <a:lnTo>
                    <a:pt x="906" y="26"/>
                  </a:lnTo>
                  <a:lnTo>
                    <a:pt x="895" y="21"/>
                  </a:lnTo>
                  <a:lnTo>
                    <a:pt x="884" y="17"/>
                  </a:lnTo>
                  <a:lnTo>
                    <a:pt x="872" y="12"/>
                  </a:lnTo>
                  <a:lnTo>
                    <a:pt x="861" y="9"/>
                  </a:lnTo>
                  <a:lnTo>
                    <a:pt x="848" y="6"/>
                  </a:lnTo>
                  <a:lnTo>
                    <a:pt x="836" y="3"/>
                  </a:lnTo>
                  <a:lnTo>
                    <a:pt x="824" y="2"/>
                  </a:lnTo>
                  <a:lnTo>
                    <a:pt x="812" y="0"/>
                  </a:lnTo>
                  <a:lnTo>
                    <a:pt x="800" y="0"/>
                  </a:lnTo>
                  <a:lnTo>
                    <a:pt x="788" y="0"/>
                  </a:lnTo>
                  <a:lnTo>
                    <a:pt x="776" y="0"/>
                  </a:lnTo>
                  <a:lnTo>
                    <a:pt x="764" y="1"/>
                  </a:lnTo>
                  <a:lnTo>
                    <a:pt x="751" y="3"/>
                  </a:lnTo>
                  <a:lnTo>
                    <a:pt x="739" y="6"/>
                  </a:lnTo>
                  <a:lnTo>
                    <a:pt x="727" y="8"/>
                  </a:lnTo>
                  <a:lnTo>
                    <a:pt x="715" y="12"/>
                  </a:lnTo>
                  <a:lnTo>
                    <a:pt x="704" y="15"/>
                  </a:lnTo>
                  <a:lnTo>
                    <a:pt x="692" y="20"/>
                  </a:lnTo>
                  <a:lnTo>
                    <a:pt x="681" y="25"/>
                  </a:lnTo>
                  <a:lnTo>
                    <a:pt x="670" y="32"/>
                  </a:lnTo>
                  <a:lnTo>
                    <a:pt x="659" y="38"/>
                  </a:lnTo>
                  <a:lnTo>
                    <a:pt x="648" y="45"/>
                  </a:lnTo>
                  <a:lnTo>
                    <a:pt x="637" y="53"/>
                  </a:lnTo>
                  <a:lnTo>
                    <a:pt x="99" y="471"/>
                  </a:lnTo>
                  <a:lnTo>
                    <a:pt x="89" y="480"/>
                  </a:lnTo>
                  <a:lnTo>
                    <a:pt x="79" y="489"/>
                  </a:lnTo>
                  <a:lnTo>
                    <a:pt x="70" y="497"/>
                  </a:lnTo>
                  <a:lnTo>
                    <a:pt x="61" y="507"/>
                  </a:lnTo>
                  <a:lnTo>
                    <a:pt x="53" y="516"/>
                  </a:lnTo>
                  <a:lnTo>
                    <a:pt x="47" y="527"/>
                  </a:lnTo>
                  <a:lnTo>
                    <a:pt x="39" y="537"/>
                  </a:lnTo>
                  <a:lnTo>
                    <a:pt x="34" y="548"/>
                  </a:lnTo>
                  <a:lnTo>
                    <a:pt x="27" y="559"/>
                  </a:lnTo>
                  <a:lnTo>
                    <a:pt x="22" y="570"/>
                  </a:lnTo>
                  <a:lnTo>
                    <a:pt x="18" y="581"/>
                  </a:lnTo>
                  <a:lnTo>
                    <a:pt x="14" y="592"/>
                  </a:lnTo>
                  <a:lnTo>
                    <a:pt x="10" y="604"/>
                  </a:lnTo>
                  <a:lnTo>
                    <a:pt x="7" y="617"/>
                  </a:lnTo>
                  <a:lnTo>
                    <a:pt x="5" y="629"/>
                  </a:lnTo>
                  <a:lnTo>
                    <a:pt x="3" y="641"/>
                  </a:lnTo>
                  <a:lnTo>
                    <a:pt x="2" y="653"/>
                  </a:lnTo>
                  <a:lnTo>
                    <a:pt x="0" y="665"/>
                  </a:lnTo>
                  <a:lnTo>
                    <a:pt x="0" y="677"/>
                  </a:lnTo>
                  <a:lnTo>
                    <a:pt x="2" y="689"/>
                  </a:lnTo>
                  <a:lnTo>
                    <a:pt x="3" y="701"/>
                  </a:lnTo>
                  <a:lnTo>
                    <a:pt x="4" y="714"/>
                  </a:lnTo>
                  <a:lnTo>
                    <a:pt x="7" y="726"/>
                  </a:lnTo>
                  <a:lnTo>
                    <a:pt x="9" y="738"/>
                  </a:lnTo>
                  <a:lnTo>
                    <a:pt x="13" y="750"/>
                  </a:lnTo>
                  <a:lnTo>
                    <a:pt x="17" y="761"/>
                  </a:lnTo>
                  <a:lnTo>
                    <a:pt x="21" y="773"/>
                  </a:lnTo>
                  <a:lnTo>
                    <a:pt x="27" y="784"/>
                  </a:lnTo>
                  <a:lnTo>
                    <a:pt x="32" y="795"/>
                  </a:lnTo>
                  <a:lnTo>
                    <a:pt x="39" y="806"/>
                  </a:lnTo>
                  <a:lnTo>
                    <a:pt x="47" y="817"/>
                  </a:lnTo>
                  <a:lnTo>
                    <a:pt x="54" y="828"/>
                  </a:lnTo>
                  <a:lnTo>
                    <a:pt x="560" y="1478"/>
                  </a:lnTo>
                  <a:lnTo>
                    <a:pt x="482" y="1537"/>
                  </a:lnTo>
                  <a:lnTo>
                    <a:pt x="472" y="1546"/>
                  </a:lnTo>
                  <a:lnTo>
                    <a:pt x="462" y="1555"/>
                  </a:lnTo>
                  <a:lnTo>
                    <a:pt x="454" y="1564"/>
                  </a:lnTo>
                  <a:lnTo>
                    <a:pt x="446" y="1574"/>
                  </a:lnTo>
                  <a:lnTo>
                    <a:pt x="437" y="1583"/>
                  </a:lnTo>
                  <a:lnTo>
                    <a:pt x="431" y="1594"/>
                  </a:lnTo>
                  <a:lnTo>
                    <a:pt x="423" y="1604"/>
                  </a:lnTo>
                  <a:lnTo>
                    <a:pt x="417" y="1615"/>
                  </a:lnTo>
                  <a:lnTo>
                    <a:pt x="412" y="1626"/>
                  </a:lnTo>
                  <a:lnTo>
                    <a:pt x="406" y="1637"/>
                  </a:lnTo>
                  <a:lnTo>
                    <a:pt x="402" y="1648"/>
                  </a:lnTo>
                  <a:lnTo>
                    <a:pt x="397" y="1660"/>
                  </a:lnTo>
                  <a:lnTo>
                    <a:pt x="394" y="1671"/>
                  </a:lnTo>
                  <a:lnTo>
                    <a:pt x="391" y="1683"/>
                  </a:lnTo>
                  <a:lnTo>
                    <a:pt x="389" y="1695"/>
                  </a:lnTo>
                  <a:lnTo>
                    <a:pt x="386" y="1707"/>
                  </a:lnTo>
                  <a:lnTo>
                    <a:pt x="385" y="1719"/>
                  </a:lnTo>
                  <a:lnTo>
                    <a:pt x="385" y="1732"/>
                  </a:lnTo>
                  <a:lnTo>
                    <a:pt x="384" y="1744"/>
                  </a:lnTo>
                  <a:lnTo>
                    <a:pt x="385" y="1756"/>
                  </a:lnTo>
                  <a:lnTo>
                    <a:pt x="386" y="1768"/>
                  </a:lnTo>
                  <a:lnTo>
                    <a:pt x="387" y="1780"/>
                  </a:lnTo>
                  <a:lnTo>
                    <a:pt x="391" y="1792"/>
                  </a:lnTo>
                  <a:lnTo>
                    <a:pt x="393" y="1804"/>
                  </a:lnTo>
                  <a:lnTo>
                    <a:pt x="396" y="1816"/>
                  </a:lnTo>
                  <a:lnTo>
                    <a:pt x="401" y="1829"/>
                  </a:lnTo>
                  <a:lnTo>
                    <a:pt x="405" y="1840"/>
                  </a:lnTo>
                  <a:lnTo>
                    <a:pt x="411" y="1851"/>
                  </a:lnTo>
                  <a:lnTo>
                    <a:pt x="416" y="1863"/>
                  </a:lnTo>
                  <a:lnTo>
                    <a:pt x="423" y="1874"/>
                  </a:lnTo>
                  <a:lnTo>
                    <a:pt x="431" y="1884"/>
                  </a:lnTo>
                  <a:lnTo>
                    <a:pt x="438" y="1895"/>
                  </a:lnTo>
                  <a:lnTo>
                    <a:pt x="786" y="2343"/>
                  </a:lnTo>
                  <a:lnTo>
                    <a:pt x="794" y="2352"/>
                  </a:lnTo>
                  <a:lnTo>
                    <a:pt x="803" y="2362"/>
                  </a:lnTo>
                  <a:lnTo>
                    <a:pt x="812" y="2371"/>
                  </a:lnTo>
                  <a:lnTo>
                    <a:pt x="821" y="2380"/>
                  </a:lnTo>
                  <a:lnTo>
                    <a:pt x="831" y="2388"/>
                  </a:lnTo>
                  <a:lnTo>
                    <a:pt x="841" y="2394"/>
                  </a:lnTo>
                  <a:lnTo>
                    <a:pt x="852" y="2402"/>
                  </a:lnTo>
                  <a:lnTo>
                    <a:pt x="863" y="2408"/>
                  </a:lnTo>
                  <a:lnTo>
                    <a:pt x="873" y="2414"/>
                  </a:lnTo>
                  <a:lnTo>
                    <a:pt x="885" y="2419"/>
                  </a:lnTo>
                  <a:lnTo>
                    <a:pt x="896" y="2424"/>
                  </a:lnTo>
                  <a:lnTo>
                    <a:pt x="907" y="2427"/>
                  </a:lnTo>
                  <a:lnTo>
                    <a:pt x="919" y="2431"/>
                  </a:lnTo>
                  <a:lnTo>
                    <a:pt x="931" y="2434"/>
                  </a:lnTo>
                  <a:lnTo>
                    <a:pt x="943" y="2436"/>
                  </a:lnTo>
                  <a:lnTo>
                    <a:pt x="955" y="2438"/>
                  </a:lnTo>
                  <a:lnTo>
                    <a:pt x="968" y="2440"/>
                  </a:lnTo>
                  <a:lnTo>
                    <a:pt x="980" y="2441"/>
                  </a:lnTo>
                  <a:lnTo>
                    <a:pt x="992" y="2441"/>
                  </a:lnTo>
                  <a:lnTo>
                    <a:pt x="1004" y="2440"/>
                  </a:lnTo>
                  <a:lnTo>
                    <a:pt x="1016" y="2438"/>
                  </a:lnTo>
                  <a:lnTo>
                    <a:pt x="1028" y="2437"/>
                  </a:lnTo>
                  <a:lnTo>
                    <a:pt x="1040" y="2435"/>
                  </a:lnTo>
                  <a:lnTo>
                    <a:pt x="1052" y="2432"/>
                  </a:lnTo>
                  <a:lnTo>
                    <a:pt x="1065" y="2429"/>
                  </a:lnTo>
                  <a:lnTo>
                    <a:pt x="1076" y="2424"/>
                  </a:lnTo>
                  <a:lnTo>
                    <a:pt x="1088" y="2420"/>
                  </a:lnTo>
                  <a:lnTo>
                    <a:pt x="1099" y="2414"/>
                  </a:lnTo>
                  <a:lnTo>
                    <a:pt x="1110" y="2409"/>
                  </a:lnTo>
                  <a:lnTo>
                    <a:pt x="1121" y="2402"/>
                  </a:lnTo>
                  <a:lnTo>
                    <a:pt x="1132" y="2394"/>
                  </a:lnTo>
                  <a:lnTo>
                    <a:pt x="1143" y="2387"/>
                  </a:lnTo>
                  <a:lnTo>
                    <a:pt x="2236" y="1537"/>
                  </a:lnTo>
                  <a:lnTo>
                    <a:pt x="2247" y="1529"/>
                  </a:lnTo>
                  <a:lnTo>
                    <a:pt x="2256" y="1520"/>
                  </a:lnTo>
                  <a:lnTo>
                    <a:pt x="2266" y="1511"/>
                  </a:lnTo>
                  <a:lnTo>
                    <a:pt x="2274" y="1501"/>
                  </a:lnTo>
                  <a:lnTo>
                    <a:pt x="2282" y="1491"/>
                  </a:lnTo>
                  <a:lnTo>
                    <a:pt x="2290" y="1481"/>
                  </a:lnTo>
                  <a:lnTo>
                    <a:pt x="2296" y="1470"/>
                  </a:lnTo>
                  <a:lnTo>
                    <a:pt x="2303" y="1459"/>
                  </a:lnTo>
                  <a:lnTo>
                    <a:pt x="2309" y="1449"/>
                  </a:lnTo>
                  <a:lnTo>
                    <a:pt x="2314" y="1437"/>
                  </a:lnTo>
                  <a:lnTo>
                    <a:pt x="2318" y="1426"/>
                  </a:lnTo>
                  <a:lnTo>
                    <a:pt x="2323" y="1415"/>
                  </a:lnTo>
                  <a:lnTo>
                    <a:pt x="2326" y="1403"/>
                  </a:lnTo>
                  <a:lnTo>
                    <a:pt x="2328" y="1391"/>
                  </a:lnTo>
                  <a:lnTo>
                    <a:pt x="2332" y="1379"/>
                  </a:lnTo>
                  <a:lnTo>
                    <a:pt x="2333" y="1368"/>
                  </a:lnTo>
                  <a:lnTo>
                    <a:pt x="2334" y="1355"/>
                  </a:lnTo>
                  <a:lnTo>
                    <a:pt x="2335" y="1343"/>
                  </a:lnTo>
                  <a:lnTo>
                    <a:pt x="2335" y="1331"/>
                  </a:lnTo>
                  <a:lnTo>
                    <a:pt x="2334" y="1319"/>
                  </a:lnTo>
                  <a:lnTo>
                    <a:pt x="2333" y="1307"/>
                  </a:lnTo>
                  <a:lnTo>
                    <a:pt x="2331" y="1295"/>
                  </a:lnTo>
                  <a:lnTo>
                    <a:pt x="2328" y="1283"/>
                  </a:lnTo>
                  <a:lnTo>
                    <a:pt x="2326" y="1271"/>
                  </a:lnTo>
                  <a:lnTo>
                    <a:pt x="2322" y="1258"/>
                  </a:lnTo>
                  <a:lnTo>
                    <a:pt x="2318" y="1247"/>
                  </a:lnTo>
                  <a:lnTo>
                    <a:pt x="2313" y="1235"/>
                  </a:lnTo>
                  <a:lnTo>
                    <a:pt x="2307" y="1224"/>
                  </a:lnTo>
                  <a:lnTo>
                    <a:pt x="2302" y="1213"/>
                  </a:lnTo>
                  <a:lnTo>
                    <a:pt x="2295" y="1202"/>
                  </a:lnTo>
                  <a:lnTo>
                    <a:pt x="2289" y="1191"/>
                  </a:lnTo>
                  <a:lnTo>
                    <a:pt x="2281" y="1180"/>
                  </a:lnTo>
                  <a:close/>
                  <a:moveTo>
                    <a:pt x="1717" y="2955"/>
                  </a:moveTo>
                  <a:lnTo>
                    <a:pt x="1700" y="2929"/>
                  </a:lnTo>
                  <a:lnTo>
                    <a:pt x="1683" y="2905"/>
                  </a:lnTo>
                  <a:lnTo>
                    <a:pt x="1668" y="2880"/>
                  </a:lnTo>
                  <a:lnTo>
                    <a:pt x="1653" y="2853"/>
                  </a:lnTo>
                  <a:lnTo>
                    <a:pt x="1641" y="2827"/>
                  </a:lnTo>
                  <a:lnTo>
                    <a:pt x="1630" y="2799"/>
                  </a:lnTo>
                  <a:lnTo>
                    <a:pt x="1622" y="2773"/>
                  </a:lnTo>
                  <a:lnTo>
                    <a:pt x="1614" y="2745"/>
                  </a:lnTo>
                  <a:lnTo>
                    <a:pt x="1606" y="2718"/>
                  </a:lnTo>
                  <a:lnTo>
                    <a:pt x="1602" y="2689"/>
                  </a:lnTo>
                  <a:lnTo>
                    <a:pt x="1597" y="2661"/>
                  </a:lnTo>
                  <a:lnTo>
                    <a:pt x="1595" y="2633"/>
                  </a:lnTo>
                  <a:lnTo>
                    <a:pt x="1594" y="2604"/>
                  </a:lnTo>
                  <a:lnTo>
                    <a:pt x="1594" y="2576"/>
                  </a:lnTo>
                  <a:lnTo>
                    <a:pt x="1595" y="2548"/>
                  </a:lnTo>
                  <a:lnTo>
                    <a:pt x="1598" y="2520"/>
                  </a:lnTo>
                  <a:lnTo>
                    <a:pt x="1602" y="2491"/>
                  </a:lnTo>
                  <a:lnTo>
                    <a:pt x="1607" y="2464"/>
                  </a:lnTo>
                  <a:lnTo>
                    <a:pt x="1615" y="2436"/>
                  </a:lnTo>
                  <a:lnTo>
                    <a:pt x="1623" y="2410"/>
                  </a:lnTo>
                  <a:lnTo>
                    <a:pt x="1633" y="2382"/>
                  </a:lnTo>
                  <a:lnTo>
                    <a:pt x="1642" y="2357"/>
                  </a:lnTo>
                  <a:lnTo>
                    <a:pt x="1655" y="2330"/>
                  </a:lnTo>
                  <a:lnTo>
                    <a:pt x="1668" y="2305"/>
                  </a:lnTo>
                  <a:lnTo>
                    <a:pt x="1683" y="2281"/>
                  </a:lnTo>
                  <a:lnTo>
                    <a:pt x="1699" y="2257"/>
                  </a:lnTo>
                  <a:lnTo>
                    <a:pt x="1716" y="2233"/>
                  </a:lnTo>
                  <a:lnTo>
                    <a:pt x="1734" y="2210"/>
                  </a:lnTo>
                  <a:lnTo>
                    <a:pt x="1754" y="2188"/>
                  </a:lnTo>
                  <a:lnTo>
                    <a:pt x="1775" y="2167"/>
                  </a:lnTo>
                  <a:lnTo>
                    <a:pt x="1797" y="2147"/>
                  </a:lnTo>
                  <a:lnTo>
                    <a:pt x="1821" y="2129"/>
                  </a:lnTo>
                  <a:lnTo>
                    <a:pt x="1845" y="2110"/>
                  </a:lnTo>
                  <a:lnTo>
                    <a:pt x="1870" y="2093"/>
                  </a:lnTo>
                  <a:lnTo>
                    <a:pt x="1896" y="2079"/>
                  </a:lnTo>
                  <a:lnTo>
                    <a:pt x="1921" y="2065"/>
                  </a:lnTo>
                  <a:lnTo>
                    <a:pt x="1948" y="2052"/>
                  </a:lnTo>
                  <a:lnTo>
                    <a:pt x="1975" y="2041"/>
                  </a:lnTo>
                  <a:lnTo>
                    <a:pt x="2002" y="2032"/>
                  </a:lnTo>
                  <a:lnTo>
                    <a:pt x="2030" y="2024"/>
                  </a:lnTo>
                  <a:lnTo>
                    <a:pt x="2058" y="2017"/>
                  </a:lnTo>
                  <a:lnTo>
                    <a:pt x="2086" y="2012"/>
                  </a:lnTo>
                  <a:lnTo>
                    <a:pt x="2114" y="2008"/>
                  </a:lnTo>
                  <a:lnTo>
                    <a:pt x="2142" y="2005"/>
                  </a:lnTo>
                  <a:lnTo>
                    <a:pt x="2171" y="2004"/>
                  </a:lnTo>
                  <a:lnTo>
                    <a:pt x="2199" y="2004"/>
                  </a:lnTo>
                  <a:lnTo>
                    <a:pt x="2227" y="2006"/>
                  </a:lnTo>
                  <a:lnTo>
                    <a:pt x="2256" y="2008"/>
                  </a:lnTo>
                  <a:lnTo>
                    <a:pt x="2283" y="2013"/>
                  </a:lnTo>
                  <a:lnTo>
                    <a:pt x="2311" y="2018"/>
                  </a:lnTo>
                  <a:lnTo>
                    <a:pt x="2338" y="2025"/>
                  </a:lnTo>
                  <a:lnTo>
                    <a:pt x="2366" y="2034"/>
                  </a:lnTo>
                  <a:lnTo>
                    <a:pt x="2392" y="2043"/>
                  </a:lnTo>
                  <a:lnTo>
                    <a:pt x="2419" y="2054"/>
                  </a:lnTo>
                  <a:lnTo>
                    <a:pt x="2444" y="2066"/>
                  </a:lnTo>
                  <a:lnTo>
                    <a:pt x="2470" y="2079"/>
                  </a:lnTo>
                  <a:lnTo>
                    <a:pt x="2495" y="2093"/>
                  </a:lnTo>
                  <a:lnTo>
                    <a:pt x="2518" y="2110"/>
                  </a:lnTo>
                  <a:lnTo>
                    <a:pt x="2542" y="2126"/>
                  </a:lnTo>
                  <a:lnTo>
                    <a:pt x="2564" y="2145"/>
                  </a:lnTo>
                  <a:lnTo>
                    <a:pt x="2586" y="2165"/>
                  </a:lnTo>
                  <a:lnTo>
                    <a:pt x="2607" y="2186"/>
                  </a:lnTo>
                  <a:lnTo>
                    <a:pt x="2627" y="2208"/>
                  </a:lnTo>
                  <a:lnTo>
                    <a:pt x="2647" y="2231"/>
                  </a:lnTo>
                  <a:lnTo>
                    <a:pt x="2665" y="2257"/>
                  </a:lnTo>
                  <a:lnTo>
                    <a:pt x="2681" y="2281"/>
                  </a:lnTo>
                  <a:lnTo>
                    <a:pt x="2697" y="2306"/>
                  </a:lnTo>
                  <a:lnTo>
                    <a:pt x="2710" y="2333"/>
                  </a:lnTo>
                  <a:lnTo>
                    <a:pt x="2722" y="2359"/>
                  </a:lnTo>
                  <a:lnTo>
                    <a:pt x="2733" y="2386"/>
                  </a:lnTo>
                  <a:lnTo>
                    <a:pt x="2743" y="2413"/>
                  </a:lnTo>
                  <a:lnTo>
                    <a:pt x="2751" y="2441"/>
                  </a:lnTo>
                  <a:lnTo>
                    <a:pt x="2757" y="2468"/>
                  </a:lnTo>
                  <a:lnTo>
                    <a:pt x="2763" y="2497"/>
                  </a:lnTo>
                  <a:lnTo>
                    <a:pt x="2767" y="2525"/>
                  </a:lnTo>
                  <a:lnTo>
                    <a:pt x="2769" y="2553"/>
                  </a:lnTo>
                  <a:lnTo>
                    <a:pt x="2771" y="2582"/>
                  </a:lnTo>
                  <a:lnTo>
                    <a:pt x="2771" y="2609"/>
                  </a:lnTo>
                  <a:lnTo>
                    <a:pt x="2768" y="2638"/>
                  </a:lnTo>
                  <a:lnTo>
                    <a:pt x="2766" y="2666"/>
                  </a:lnTo>
                  <a:lnTo>
                    <a:pt x="2762" y="2694"/>
                  </a:lnTo>
                  <a:lnTo>
                    <a:pt x="2756" y="2722"/>
                  </a:lnTo>
                  <a:lnTo>
                    <a:pt x="2750" y="2749"/>
                  </a:lnTo>
                  <a:lnTo>
                    <a:pt x="2742" y="2776"/>
                  </a:lnTo>
                  <a:lnTo>
                    <a:pt x="2732" y="2804"/>
                  </a:lnTo>
                  <a:lnTo>
                    <a:pt x="2721" y="2829"/>
                  </a:lnTo>
                  <a:lnTo>
                    <a:pt x="2709" y="2855"/>
                  </a:lnTo>
                  <a:lnTo>
                    <a:pt x="2696" y="2881"/>
                  </a:lnTo>
                  <a:lnTo>
                    <a:pt x="2681" y="2905"/>
                  </a:lnTo>
                  <a:lnTo>
                    <a:pt x="2665" y="2929"/>
                  </a:lnTo>
                  <a:lnTo>
                    <a:pt x="2648" y="2952"/>
                  </a:lnTo>
                  <a:lnTo>
                    <a:pt x="2629" y="2976"/>
                  </a:lnTo>
                  <a:lnTo>
                    <a:pt x="2610" y="2998"/>
                  </a:lnTo>
                  <a:lnTo>
                    <a:pt x="2589" y="3019"/>
                  </a:lnTo>
                  <a:lnTo>
                    <a:pt x="2567" y="3038"/>
                  </a:lnTo>
                  <a:lnTo>
                    <a:pt x="2543" y="3057"/>
                  </a:lnTo>
                  <a:lnTo>
                    <a:pt x="2519" y="3076"/>
                  </a:lnTo>
                  <a:lnTo>
                    <a:pt x="2494" y="3092"/>
                  </a:lnTo>
                  <a:lnTo>
                    <a:pt x="2468" y="3107"/>
                  </a:lnTo>
                  <a:lnTo>
                    <a:pt x="2442" y="3121"/>
                  </a:lnTo>
                  <a:lnTo>
                    <a:pt x="2416" y="3133"/>
                  </a:lnTo>
                  <a:lnTo>
                    <a:pt x="2389" y="3144"/>
                  </a:lnTo>
                  <a:lnTo>
                    <a:pt x="2361" y="3153"/>
                  </a:lnTo>
                  <a:lnTo>
                    <a:pt x="2334" y="3162"/>
                  </a:lnTo>
                  <a:lnTo>
                    <a:pt x="2306" y="3169"/>
                  </a:lnTo>
                  <a:lnTo>
                    <a:pt x="2278" y="3174"/>
                  </a:lnTo>
                  <a:lnTo>
                    <a:pt x="2250" y="3177"/>
                  </a:lnTo>
                  <a:lnTo>
                    <a:pt x="2221" y="3181"/>
                  </a:lnTo>
                  <a:lnTo>
                    <a:pt x="2194" y="3182"/>
                  </a:lnTo>
                  <a:lnTo>
                    <a:pt x="2165" y="3182"/>
                  </a:lnTo>
                  <a:lnTo>
                    <a:pt x="2136" y="3180"/>
                  </a:lnTo>
                  <a:lnTo>
                    <a:pt x="2109" y="3177"/>
                  </a:lnTo>
                  <a:lnTo>
                    <a:pt x="2081" y="3173"/>
                  </a:lnTo>
                  <a:lnTo>
                    <a:pt x="2053" y="3167"/>
                  </a:lnTo>
                  <a:lnTo>
                    <a:pt x="2026" y="3161"/>
                  </a:lnTo>
                  <a:lnTo>
                    <a:pt x="1999" y="3152"/>
                  </a:lnTo>
                  <a:lnTo>
                    <a:pt x="1972" y="3143"/>
                  </a:lnTo>
                  <a:lnTo>
                    <a:pt x="1946" y="3132"/>
                  </a:lnTo>
                  <a:lnTo>
                    <a:pt x="1919" y="3120"/>
                  </a:lnTo>
                  <a:lnTo>
                    <a:pt x="1895" y="3107"/>
                  </a:lnTo>
                  <a:lnTo>
                    <a:pt x="1870" y="3092"/>
                  </a:lnTo>
                  <a:lnTo>
                    <a:pt x="1845" y="3076"/>
                  </a:lnTo>
                  <a:lnTo>
                    <a:pt x="1822" y="3059"/>
                  </a:lnTo>
                  <a:lnTo>
                    <a:pt x="1800" y="3041"/>
                  </a:lnTo>
                  <a:lnTo>
                    <a:pt x="1778" y="3021"/>
                  </a:lnTo>
                  <a:lnTo>
                    <a:pt x="1757" y="3000"/>
                  </a:lnTo>
                  <a:lnTo>
                    <a:pt x="1736" y="2978"/>
                  </a:lnTo>
                  <a:lnTo>
                    <a:pt x="1717" y="295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5181657" y="879502"/>
              <a:ext cx="732409" cy="614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66CCFF"/>
                  </a:solidFill>
                  <a:latin typeface="+mj-lt"/>
                </a:rPr>
                <a:t>CO</a:t>
              </a:r>
            </a:p>
          </p:txBody>
        </p:sp>
      </p:grpSp>
      <p:sp>
        <p:nvSpPr>
          <p:cNvPr id="232" name="Freeform 13"/>
          <p:cNvSpPr>
            <a:spLocks noEditPoints="1"/>
          </p:cNvSpPr>
          <p:nvPr/>
        </p:nvSpPr>
        <p:spPr bwMode="auto">
          <a:xfrm>
            <a:off x="2234137" y="4379913"/>
            <a:ext cx="157163" cy="292100"/>
          </a:xfrm>
          <a:custGeom>
            <a:avLst/>
            <a:gdLst>
              <a:gd name="T0" fmla="*/ 1411772414 w 1915"/>
              <a:gd name="T1" fmla="*/ 2147483646 h 3553"/>
              <a:gd name="T2" fmla="*/ 2147483646 w 1915"/>
              <a:gd name="T3" fmla="*/ 2147483646 h 3553"/>
              <a:gd name="T4" fmla="*/ 2147483646 w 1915"/>
              <a:gd name="T5" fmla="*/ 2147483646 h 3553"/>
              <a:gd name="T6" fmla="*/ 2147483646 w 1915"/>
              <a:gd name="T7" fmla="*/ 2147483646 h 3553"/>
              <a:gd name="T8" fmla="*/ 2147483646 w 1915"/>
              <a:gd name="T9" fmla="*/ 2147483646 h 3553"/>
              <a:gd name="T10" fmla="*/ 2147483646 w 1915"/>
              <a:gd name="T11" fmla="*/ 2147483646 h 3553"/>
              <a:gd name="T12" fmla="*/ 2147483646 w 1915"/>
              <a:gd name="T13" fmla="*/ 2147483646 h 3553"/>
              <a:gd name="T14" fmla="*/ 2147483646 w 1915"/>
              <a:gd name="T15" fmla="*/ 2147483646 h 3553"/>
              <a:gd name="T16" fmla="*/ 2147483646 w 1915"/>
              <a:gd name="T17" fmla="*/ 2147483646 h 3553"/>
              <a:gd name="T18" fmla="*/ 2147483646 w 1915"/>
              <a:gd name="T19" fmla="*/ 2147483646 h 3553"/>
              <a:gd name="T20" fmla="*/ 2147483646 w 1915"/>
              <a:gd name="T21" fmla="*/ 2147483646 h 3553"/>
              <a:gd name="T22" fmla="*/ 2147483646 w 1915"/>
              <a:gd name="T23" fmla="*/ 2147483646 h 3553"/>
              <a:gd name="T24" fmla="*/ 2147483646 w 1915"/>
              <a:gd name="T25" fmla="*/ 2147483646 h 3553"/>
              <a:gd name="T26" fmla="*/ 2147483646 w 1915"/>
              <a:gd name="T27" fmla="*/ 2147483646 h 3553"/>
              <a:gd name="T28" fmla="*/ 2147483646 w 1915"/>
              <a:gd name="T29" fmla="*/ 2147483646 h 3553"/>
              <a:gd name="T30" fmla="*/ 2147483646 w 1915"/>
              <a:gd name="T31" fmla="*/ 2147483646 h 3553"/>
              <a:gd name="T32" fmla="*/ 2147483646 w 1915"/>
              <a:gd name="T33" fmla="*/ 2147483646 h 3553"/>
              <a:gd name="T34" fmla="*/ 2147483646 w 1915"/>
              <a:gd name="T35" fmla="*/ 2147483646 h 3553"/>
              <a:gd name="T36" fmla="*/ 2147483646 w 1915"/>
              <a:gd name="T37" fmla="*/ 2147483646 h 3553"/>
              <a:gd name="T38" fmla="*/ 2147483646 w 1915"/>
              <a:gd name="T39" fmla="*/ 2147483646 h 3553"/>
              <a:gd name="T40" fmla="*/ 2147483646 w 1915"/>
              <a:gd name="T41" fmla="*/ 2147483646 h 3553"/>
              <a:gd name="T42" fmla="*/ 2147483646 w 1915"/>
              <a:gd name="T43" fmla="*/ 2147483646 h 3553"/>
              <a:gd name="T44" fmla="*/ 2147483646 w 1915"/>
              <a:gd name="T45" fmla="*/ 2147483646 h 3553"/>
              <a:gd name="T46" fmla="*/ 2147483646 w 1915"/>
              <a:gd name="T47" fmla="*/ 2147483646 h 3553"/>
              <a:gd name="T48" fmla="*/ 2147483646 w 1915"/>
              <a:gd name="T49" fmla="*/ 2147483646 h 3553"/>
              <a:gd name="T50" fmla="*/ 2147483646 w 1915"/>
              <a:gd name="T51" fmla="*/ 2147483646 h 3553"/>
              <a:gd name="T52" fmla="*/ 2147483646 w 1915"/>
              <a:gd name="T53" fmla="*/ 2147483646 h 3553"/>
              <a:gd name="T54" fmla="*/ 2147483646 w 1915"/>
              <a:gd name="T55" fmla="*/ 2147483646 h 3553"/>
              <a:gd name="T56" fmla="*/ 2147483646 w 1915"/>
              <a:gd name="T57" fmla="*/ 2147483646 h 3553"/>
              <a:gd name="T58" fmla="*/ 2147483646 w 1915"/>
              <a:gd name="T59" fmla="*/ 2147483646 h 3553"/>
              <a:gd name="T60" fmla="*/ 2147483646 w 1915"/>
              <a:gd name="T61" fmla="*/ 2147483646 h 3553"/>
              <a:gd name="T62" fmla="*/ 956291389 w 1915"/>
              <a:gd name="T63" fmla="*/ 2147483646 h 3553"/>
              <a:gd name="T64" fmla="*/ 91203946 w 1915"/>
              <a:gd name="T65" fmla="*/ 2147483646 h 3553"/>
              <a:gd name="T66" fmla="*/ 2147483646 w 1915"/>
              <a:gd name="T67" fmla="*/ 2147483646 h 3553"/>
              <a:gd name="T68" fmla="*/ 2147483646 w 1915"/>
              <a:gd name="T69" fmla="*/ 2147483646 h 3553"/>
              <a:gd name="T70" fmla="*/ 2147483646 w 1915"/>
              <a:gd name="T71" fmla="*/ 2147483646 h 3553"/>
              <a:gd name="T72" fmla="*/ 2147483646 w 1915"/>
              <a:gd name="T73" fmla="*/ 2147483646 h 3553"/>
              <a:gd name="T74" fmla="*/ 2147483646 w 1915"/>
              <a:gd name="T75" fmla="*/ 2147483646 h 3553"/>
              <a:gd name="T76" fmla="*/ 2147483646 w 1915"/>
              <a:gd name="T77" fmla="*/ 2147483646 h 3553"/>
              <a:gd name="T78" fmla="*/ 2147483646 w 1915"/>
              <a:gd name="T79" fmla="*/ 2147483646 h 3553"/>
              <a:gd name="T80" fmla="*/ 2147483646 w 1915"/>
              <a:gd name="T81" fmla="*/ 2147483646 h 3553"/>
              <a:gd name="T82" fmla="*/ 2147483646 w 1915"/>
              <a:gd name="T83" fmla="*/ 2147483646 h 3553"/>
              <a:gd name="T84" fmla="*/ 2147483646 w 1915"/>
              <a:gd name="T85" fmla="*/ 2147483646 h 3553"/>
              <a:gd name="T86" fmla="*/ 2147483646 w 1915"/>
              <a:gd name="T87" fmla="*/ 2147483646 h 3553"/>
              <a:gd name="T88" fmla="*/ 2147483646 w 1915"/>
              <a:gd name="T89" fmla="*/ 2147483646 h 3553"/>
              <a:gd name="T90" fmla="*/ 2147483646 w 1915"/>
              <a:gd name="T91" fmla="*/ 2147483646 h 3553"/>
              <a:gd name="T92" fmla="*/ 2147483646 w 1915"/>
              <a:gd name="T93" fmla="*/ 2147483646 h 3553"/>
              <a:gd name="T94" fmla="*/ 2147483646 w 1915"/>
              <a:gd name="T95" fmla="*/ 2147483646 h 3553"/>
              <a:gd name="T96" fmla="*/ 2147483646 w 1915"/>
              <a:gd name="T97" fmla="*/ 824045505 h 3553"/>
              <a:gd name="T98" fmla="*/ 2147483646 w 1915"/>
              <a:gd name="T99" fmla="*/ 45561434 h 3553"/>
              <a:gd name="T100" fmla="*/ 2147483646 w 1915"/>
              <a:gd name="T101" fmla="*/ 1694206719 h 3553"/>
              <a:gd name="T102" fmla="*/ 2147483646 w 1915"/>
              <a:gd name="T103" fmla="*/ 2147483646 h 3553"/>
              <a:gd name="T104" fmla="*/ 2147483646 w 1915"/>
              <a:gd name="T105" fmla="*/ 2147483646 h 3553"/>
              <a:gd name="T106" fmla="*/ 2147483646 w 1915"/>
              <a:gd name="T107" fmla="*/ 2147483646 h 3553"/>
              <a:gd name="T108" fmla="*/ 2147483646 w 1915"/>
              <a:gd name="T109" fmla="*/ 2147483646 h 355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15" h="3553">
                <a:moveTo>
                  <a:pt x="1" y="1681"/>
                </a:moveTo>
                <a:lnTo>
                  <a:pt x="24" y="2252"/>
                </a:lnTo>
                <a:lnTo>
                  <a:pt x="25" y="2265"/>
                </a:lnTo>
                <a:lnTo>
                  <a:pt x="26" y="2277"/>
                </a:lnTo>
                <a:lnTo>
                  <a:pt x="28" y="2291"/>
                </a:lnTo>
                <a:lnTo>
                  <a:pt x="31" y="2303"/>
                </a:lnTo>
                <a:lnTo>
                  <a:pt x="35" y="2315"/>
                </a:lnTo>
                <a:lnTo>
                  <a:pt x="38" y="2327"/>
                </a:lnTo>
                <a:lnTo>
                  <a:pt x="43" y="2338"/>
                </a:lnTo>
                <a:lnTo>
                  <a:pt x="48" y="2350"/>
                </a:lnTo>
                <a:lnTo>
                  <a:pt x="54" y="2361"/>
                </a:lnTo>
                <a:lnTo>
                  <a:pt x="59" y="2371"/>
                </a:lnTo>
                <a:lnTo>
                  <a:pt x="66" y="2382"/>
                </a:lnTo>
                <a:lnTo>
                  <a:pt x="74" y="2392"/>
                </a:lnTo>
                <a:lnTo>
                  <a:pt x="80" y="2402"/>
                </a:lnTo>
                <a:lnTo>
                  <a:pt x="89" y="2411"/>
                </a:lnTo>
                <a:lnTo>
                  <a:pt x="97" y="2420"/>
                </a:lnTo>
                <a:lnTo>
                  <a:pt x="106" y="2429"/>
                </a:lnTo>
                <a:lnTo>
                  <a:pt x="114" y="2436"/>
                </a:lnTo>
                <a:lnTo>
                  <a:pt x="124" y="2444"/>
                </a:lnTo>
                <a:lnTo>
                  <a:pt x="134" y="2451"/>
                </a:lnTo>
                <a:lnTo>
                  <a:pt x="144" y="2457"/>
                </a:lnTo>
                <a:lnTo>
                  <a:pt x="155" y="2464"/>
                </a:lnTo>
                <a:lnTo>
                  <a:pt x="166" y="2469"/>
                </a:lnTo>
                <a:lnTo>
                  <a:pt x="177" y="2475"/>
                </a:lnTo>
                <a:lnTo>
                  <a:pt x="188" y="2479"/>
                </a:lnTo>
                <a:lnTo>
                  <a:pt x="200" y="2484"/>
                </a:lnTo>
                <a:lnTo>
                  <a:pt x="213" y="2487"/>
                </a:lnTo>
                <a:lnTo>
                  <a:pt x="225" y="2490"/>
                </a:lnTo>
                <a:lnTo>
                  <a:pt x="237" y="2492"/>
                </a:lnTo>
                <a:lnTo>
                  <a:pt x="249" y="2494"/>
                </a:lnTo>
                <a:lnTo>
                  <a:pt x="262" y="2495"/>
                </a:lnTo>
                <a:lnTo>
                  <a:pt x="275" y="2496"/>
                </a:lnTo>
                <a:lnTo>
                  <a:pt x="288" y="2496"/>
                </a:lnTo>
                <a:lnTo>
                  <a:pt x="386" y="2491"/>
                </a:lnTo>
                <a:lnTo>
                  <a:pt x="419" y="3310"/>
                </a:lnTo>
                <a:lnTo>
                  <a:pt x="420" y="3323"/>
                </a:lnTo>
                <a:lnTo>
                  <a:pt x="421" y="3336"/>
                </a:lnTo>
                <a:lnTo>
                  <a:pt x="423" y="3348"/>
                </a:lnTo>
                <a:lnTo>
                  <a:pt x="426" y="3360"/>
                </a:lnTo>
                <a:lnTo>
                  <a:pt x="430" y="3373"/>
                </a:lnTo>
                <a:lnTo>
                  <a:pt x="433" y="3385"/>
                </a:lnTo>
                <a:lnTo>
                  <a:pt x="439" y="3397"/>
                </a:lnTo>
                <a:lnTo>
                  <a:pt x="443" y="3408"/>
                </a:lnTo>
                <a:lnTo>
                  <a:pt x="449" y="3419"/>
                </a:lnTo>
                <a:lnTo>
                  <a:pt x="455" y="3430"/>
                </a:lnTo>
                <a:lnTo>
                  <a:pt x="462" y="3440"/>
                </a:lnTo>
                <a:lnTo>
                  <a:pt x="468" y="3450"/>
                </a:lnTo>
                <a:lnTo>
                  <a:pt x="476" y="3460"/>
                </a:lnTo>
                <a:lnTo>
                  <a:pt x="484" y="3470"/>
                </a:lnTo>
                <a:lnTo>
                  <a:pt x="493" y="3478"/>
                </a:lnTo>
                <a:lnTo>
                  <a:pt x="500" y="3486"/>
                </a:lnTo>
                <a:lnTo>
                  <a:pt x="510" y="3495"/>
                </a:lnTo>
                <a:lnTo>
                  <a:pt x="519" y="3502"/>
                </a:lnTo>
                <a:lnTo>
                  <a:pt x="529" y="3509"/>
                </a:lnTo>
                <a:lnTo>
                  <a:pt x="540" y="3516"/>
                </a:lnTo>
                <a:lnTo>
                  <a:pt x="550" y="3523"/>
                </a:lnTo>
                <a:lnTo>
                  <a:pt x="561" y="3528"/>
                </a:lnTo>
                <a:lnTo>
                  <a:pt x="572" y="3534"/>
                </a:lnTo>
                <a:lnTo>
                  <a:pt x="584" y="3538"/>
                </a:lnTo>
                <a:lnTo>
                  <a:pt x="595" y="3541"/>
                </a:lnTo>
                <a:lnTo>
                  <a:pt x="607" y="3546"/>
                </a:lnTo>
                <a:lnTo>
                  <a:pt x="619" y="3548"/>
                </a:lnTo>
                <a:lnTo>
                  <a:pt x="632" y="3550"/>
                </a:lnTo>
                <a:lnTo>
                  <a:pt x="645" y="3552"/>
                </a:lnTo>
                <a:lnTo>
                  <a:pt x="657" y="3553"/>
                </a:lnTo>
                <a:lnTo>
                  <a:pt x="670" y="3553"/>
                </a:lnTo>
                <a:lnTo>
                  <a:pt x="683" y="3553"/>
                </a:lnTo>
                <a:lnTo>
                  <a:pt x="1365" y="3526"/>
                </a:lnTo>
                <a:lnTo>
                  <a:pt x="1377" y="3525"/>
                </a:lnTo>
                <a:lnTo>
                  <a:pt x="1390" y="3524"/>
                </a:lnTo>
                <a:lnTo>
                  <a:pt x="1402" y="3521"/>
                </a:lnTo>
                <a:lnTo>
                  <a:pt x="1416" y="3518"/>
                </a:lnTo>
                <a:lnTo>
                  <a:pt x="1428" y="3515"/>
                </a:lnTo>
                <a:lnTo>
                  <a:pt x="1439" y="3512"/>
                </a:lnTo>
                <a:lnTo>
                  <a:pt x="1451" y="3507"/>
                </a:lnTo>
                <a:lnTo>
                  <a:pt x="1462" y="3502"/>
                </a:lnTo>
                <a:lnTo>
                  <a:pt x="1473" y="3496"/>
                </a:lnTo>
                <a:lnTo>
                  <a:pt x="1484" y="3491"/>
                </a:lnTo>
                <a:lnTo>
                  <a:pt x="1494" y="3484"/>
                </a:lnTo>
                <a:lnTo>
                  <a:pt x="1504" y="3476"/>
                </a:lnTo>
                <a:lnTo>
                  <a:pt x="1514" y="3469"/>
                </a:lnTo>
                <a:lnTo>
                  <a:pt x="1524" y="3461"/>
                </a:lnTo>
                <a:lnTo>
                  <a:pt x="1533" y="3453"/>
                </a:lnTo>
                <a:lnTo>
                  <a:pt x="1540" y="3444"/>
                </a:lnTo>
                <a:lnTo>
                  <a:pt x="1549" y="3434"/>
                </a:lnTo>
                <a:lnTo>
                  <a:pt x="1557" y="3426"/>
                </a:lnTo>
                <a:lnTo>
                  <a:pt x="1563" y="3416"/>
                </a:lnTo>
                <a:lnTo>
                  <a:pt x="1570" y="3405"/>
                </a:lnTo>
                <a:lnTo>
                  <a:pt x="1577" y="3395"/>
                </a:lnTo>
                <a:lnTo>
                  <a:pt x="1582" y="3384"/>
                </a:lnTo>
                <a:lnTo>
                  <a:pt x="1588" y="3373"/>
                </a:lnTo>
                <a:lnTo>
                  <a:pt x="1592" y="3360"/>
                </a:lnTo>
                <a:lnTo>
                  <a:pt x="1596" y="3349"/>
                </a:lnTo>
                <a:lnTo>
                  <a:pt x="1600" y="3337"/>
                </a:lnTo>
                <a:lnTo>
                  <a:pt x="1602" y="3325"/>
                </a:lnTo>
                <a:lnTo>
                  <a:pt x="1605" y="3313"/>
                </a:lnTo>
                <a:lnTo>
                  <a:pt x="1606" y="3300"/>
                </a:lnTo>
                <a:lnTo>
                  <a:pt x="1608" y="3288"/>
                </a:lnTo>
                <a:lnTo>
                  <a:pt x="1608" y="3274"/>
                </a:lnTo>
                <a:lnTo>
                  <a:pt x="1608" y="3261"/>
                </a:lnTo>
                <a:lnTo>
                  <a:pt x="1574" y="2438"/>
                </a:lnTo>
                <a:lnTo>
                  <a:pt x="1671" y="2434"/>
                </a:lnTo>
                <a:lnTo>
                  <a:pt x="1685" y="2434"/>
                </a:lnTo>
                <a:lnTo>
                  <a:pt x="1697" y="2432"/>
                </a:lnTo>
                <a:lnTo>
                  <a:pt x="1710" y="2430"/>
                </a:lnTo>
                <a:lnTo>
                  <a:pt x="1722" y="2427"/>
                </a:lnTo>
                <a:lnTo>
                  <a:pt x="1734" y="2424"/>
                </a:lnTo>
                <a:lnTo>
                  <a:pt x="1746" y="2420"/>
                </a:lnTo>
                <a:lnTo>
                  <a:pt x="1758" y="2415"/>
                </a:lnTo>
                <a:lnTo>
                  <a:pt x="1770" y="2411"/>
                </a:lnTo>
                <a:lnTo>
                  <a:pt x="1781" y="2405"/>
                </a:lnTo>
                <a:lnTo>
                  <a:pt x="1791" y="2399"/>
                </a:lnTo>
                <a:lnTo>
                  <a:pt x="1802" y="2392"/>
                </a:lnTo>
                <a:lnTo>
                  <a:pt x="1812" y="2386"/>
                </a:lnTo>
                <a:lnTo>
                  <a:pt x="1821" y="2378"/>
                </a:lnTo>
                <a:lnTo>
                  <a:pt x="1830" y="2370"/>
                </a:lnTo>
                <a:lnTo>
                  <a:pt x="1839" y="2361"/>
                </a:lnTo>
                <a:lnTo>
                  <a:pt x="1848" y="2352"/>
                </a:lnTo>
                <a:lnTo>
                  <a:pt x="1856" y="2344"/>
                </a:lnTo>
                <a:lnTo>
                  <a:pt x="1863" y="2334"/>
                </a:lnTo>
                <a:lnTo>
                  <a:pt x="1871" y="2324"/>
                </a:lnTo>
                <a:lnTo>
                  <a:pt x="1878" y="2314"/>
                </a:lnTo>
                <a:lnTo>
                  <a:pt x="1883" y="2303"/>
                </a:lnTo>
                <a:lnTo>
                  <a:pt x="1889" y="2292"/>
                </a:lnTo>
                <a:lnTo>
                  <a:pt x="1894" y="2281"/>
                </a:lnTo>
                <a:lnTo>
                  <a:pt x="1899" y="2270"/>
                </a:lnTo>
                <a:lnTo>
                  <a:pt x="1903" y="2258"/>
                </a:lnTo>
                <a:lnTo>
                  <a:pt x="1906" y="2247"/>
                </a:lnTo>
                <a:lnTo>
                  <a:pt x="1910" y="2233"/>
                </a:lnTo>
                <a:lnTo>
                  <a:pt x="1912" y="2221"/>
                </a:lnTo>
                <a:lnTo>
                  <a:pt x="1914" y="2209"/>
                </a:lnTo>
                <a:lnTo>
                  <a:pt x="1915" y="2196"/>
                </a:lnTo>
                <a:lnTo>
                  <a:pt x="1915" y="2184"/>
                </a:lnTo>
                <a:lnTo>
                  <a:pt x="1915" y="2170"/>
                </a:lnTo>
                <a:lnTo>
                  <a:pt x="1892" y="1604"/>
                </a:lnTo>
                <a:lnTo>
                  <a:pt x="1891" y="1590"/>
                </a:lnTo>
                <a:lnTo>
                  <a:pt x="1890" y="1578"/>
                </a:lnTo>
                <a:lnTo>
                  <a:pt x="1888" y="1565"/>
                </a:lnTo>
                <a:lnTo>
                  <a:pt x="1884" y="1553"/>
                </a:lnTo>
                <a:lnTo>
                  <a:pt x="1881" y="1541"/>
                </a:lnTo>
                <a:lnTo>
                  <a:pt x="1878" y="1529"/>
                </a:lnTo>
                <a:lnTo>
                  <a:pt x="1872" y="1518"/>
                </a:lnTo>
                <a:lnTo>
                  <a:pt x="1868" y="1505"/>
                </a:lnTo>
                <a:lnTo>
                  <a:pt x="1862" y="1494"/>
                </a:lnTo>
                <a:lnTo>
                  <a:pt x="1856" y="1484"/>
                </a:lnTo>
                <a:lnTo>
                  <a:pt x="1849" y="1473"/>
                </a:lnTo>
                <a:lnTo>
                  <a:pt x="1842" y="1464"/>
                </a:lnTo>
                <a:lnTo>
                  <a:pt x="1835" y="1454"/>
                </a:lnTo>
                <a:lnTo>
                  <a:pt x="1827" y="1445"/>
                </a:lnTo>
                <a:lnTo>
                  <a:pt x="1818" y="1436"/>
                </a:lnTo>
                <a:lnTo>
                  <a:pt x="1809" y="1427"/>
                </a:lnTo>
                <a:lnTo>
                  <a:pt x="1801" y="1419"/>
                </a:lnTo>
                <a:lnTo>
                  <a:pt x="1791" y="1412"/>
                </a:lnTo>
                <a:lnTo>
                  <a:pt x="1781" y="1404"/>
                </a:lnTo>
                <a:lnTo>
                  <a:pt x="1771" y="1397"/>
                </a:lnTo>
                <a:lnTo>
                  <a:pt x="1761" y="1392"/>
                </a:lnTo>
                <a:lnTo>
                  <a:pt x="1750" y="1386"/>
                </a:lnTo>
                <a:lnTo>
                  <a:pt x="1739" y="1381"/>
                </a:lnTo>
                <a:lnTo>
                  <a:pt x="1727" y="1376"/>
                </a:lnTo>
                <a:lnTo>
                  <a:pt x="1716" y="1372"/>
                </a:lnTo>
                <a:lnTo>
                  <a:pt x="1703" y="1369"/>
                </a:lnTo>
                <a:lnTo>
                  <a:pt x="1691" y="1365"/>
                </a:lnTo>
                <a:lnTo>
                  <a:pt x="1678" y="1363"/>
                </a:lnTo>
                <a:lnTo>
                  <a:pt x="1666" y="1361"/>
                </a:lnTo>
                <a:lnTo>
                  <a:pt x="1654" y="1360"/>
                </a:lnTo>
                <a:lnTo>
                  <a:pt x="1641" y="1360"/>
                </a:lnTo>
                <a:lnTo>
                  <a:pt x="1627" y="1360"/>
                </a:lnTo>
                <a:lnTo>
                  <a:pt x="243" y="1417"/>
                </a:lnTo>
                <a:lnTo>
                  <a:pt x="230" y="1417"/>
                </a:lnTo>
                <a:lnTo>
                  <a:pt x="217" y="1419"/>
                </a:lnTo>
                <a:lnTo>
                  <a:pt x="205" y="1422"/>
                </a:lnTo>
                <a:lnTo>
                  <a:pt x="192" y="1424"/>
                </a:lnTo>
                <a:lnTo>
                  <a:pt x="179" y="1427"/>
                </a:lnTo>
                <a:lnTo>
                  <a:pt x="167" y="1432"/>
                </a:lnTo>
                <a:lnTo>
                  <a:pt x="155" y="1436"/>
                </a:lnTo>
                <a:lnTo>
                  <a:pt x="144" y="1441"/>
                </a:lnTo>
                <a:lnTo>
                  <a:pt x="133" y="1447"/>
                </a:lnTo>
                <a:lnTo>
                  <a:pt x="122" y="1452"/>
                </a:lnTo>
                <a:lnTo>
                  <a:pt x="112" y="1459"/>
                </a:lnTo>
                <a:lnTo>
                  <a:pt x="102" y="1466"/>
                </a:lnTo>
                <a:lnTo>
                  <a:pt x="92" y="1473"/>
                </a:lnTo>
                <a:lnTo>
                  <a:pt x="83" y="1481"/>
                </a:lnTo>
                <a:lnTo>
                  <a:pt x="75" y="1490"/>
                </a:lnTo>
                <a:lnTo>
                  <a:pt x="66" y="1499"/>
                </a:lnTo>
                <a:lnTo>
                  <a:pt x="58" y="1508"/>
                </a:lnTo>
                <a:lnTo>
                  <a:pt x="50" y="1518"/>
                </a:lnTo>
                <a:lnTo>
                  <a:pt x="44" y="1527"/>
                </a:lnTo>
                <a:lnTo>
                  <a:pt x="37" y="1537"/>
                </a:lnTo>
                <a:lnTo>
                  <a:pt x="31" y="1548"/>
                </a:lnTo>
                <a:lnTo>
                  <a:pt x="25" y="1559"/>
                </a:lnTo>
                <a:lnTo>
                  <a:pt x="21" y="1570"/>
                </a:lnTo>
                <a:lnTo>
                  <a:pt x="16" y="1582"/>
                </a:lnTo>
                <a:lnTo>
                  <a:pt x="12" y="1594"/>
                </a:lnTo>
                <a:lnTo>
                  <a:pt x="8" y="1606"/>
                </a:lnTo>
                <a:lnTo>
                  <a:pt x="5" y="1618"/>
                </a:lnTo>
                <a:lnTo>
                  <a:pt x="3" y="1630"/>
                </a:lnTo>
                <a:lnTo>
                  <a:pt x="2" y="1642"/>
                </a:lnTo>
                <a:lnTo>
                  <a:pt x="1" y="1655"/>
                </a:lnTo>
                <a:lnTo>
                  <a:pt x="0" y="1668"/>
                </a:lnTo>
                <a:lnTo>
                  <a:pt x="1" y="1681"/>
                </a:lnTo>
                <a:close/>
                <a:moveTo>
                  <a:pt x="1488" y="565"/>
                </a:moveTo>
                <a:lnTo>
                  <a:pt x="1490" y="594"/>
                </a:lnTo>
                <a:lnTo>
                  <a:pt x="1488" y="625"/>
                </a:lnTo>
                <a:lnTo>
                  <a:pt x="1486" y="654"/>
                </a:lnTo>
                <a:lnTo>
                  <a:pt x="1482" y="684"/>
                </a:lnTo>
                <a:lnTo>
                  <a:pt x="1476" y="712"/>
                </a:lnTo>
                <a:lnTo>
                  <a:pt x="1470" y="740"/>
                </a:lnTo>
                <a:lnTo>
                  <a:pt x="1462" y="769"/>
                </a:lnTo>
                <a:lnTo>
                  <a:pt x="1452" y="795"/>
                </a:lnTo>
                <a:lnTo>
                  <a:pt x="1441" y="822"/>
                </a:lnTo>
                <a:lnTo>
                  <a:pt x="1429" y="848"/>
                </a:lnTo>
                <a:lnTo>
                  <a:pt x="1417" y="873"/>
                </a:lnTo>
                <a:lnTo>
                  <a:pt x="1402" y="898"/>
                </a:lnTo>
                <a:lnTo>
                  <a:pt x="1387" y="921"/>
                </a:lnTo>
                <a:lnTo>
                  <a:pt x="1370" y="944"/>
                </a:lnTo>
                <a:lnTo>
                  <a:pt x="1353" y="966"/>
                </a:lnTo>
                <a:lnTo>
                  <a:pt x="1334" y="987"/>
                </a:lnTo>
                <a:lnTo>
                  <a:pt x="1314" y="1008"/>
                </a:lnTo>
                <a:lnTo>
                  <a:pt x="1293" y="1027"/>
                </a:lnTo>
                <a:lnTo>
                  <a:pt x="1272" y="1046"/>
                </a:lnTo>
                <a:lnTo>
                  <a:pt x="1249" y="1063"/>
                </a:lnTo>
                <a:lnTo>
                  <a:pt x="1226" y="1080"/>
                </a:lnTo>
                <a:lnTo>
                  <a:pt x="1203" y="1094"/>
                </a:lnTo>
                <a:lnTo>
                  <a:pt x="1177" y="1108"/>
                </a:lnTo>
                <a:lnTo>
                  <a:pt x="1152" y="1122"/>
                </a:lnTo>
                <a:lnTo>
                  <a:pt x="1126" y="1133"/>
                </a:lnTo>
                <a:lnTo>
                  <a:pt x="1099" y="1144"/>
                </a:lnTo>
                <a:lnTo>
                  <a:pt x="1072" y="1153"/>
                </a:lnTo>
                <a:lnTo>
                  <a:pt x="1043" y="1160"/>
                </a:lnTo>
                <a:lnTo>
                  <a:pt x="1014" y="1167"/>
                </a:lnTo>
                <a:lnTo>
                  <a:pt x="984" y="1171"/>
                </a:lnTo>
                <a:lnTo>
                  <a:pt x="955" y="1175"/>
                </a:lnTo>
                <a:lnTo>
                  <a:pt x="925" y="1177"/>
                </a:lnTo>
                <a:lnTo>
                  <a:pt x="895" y="1178"/>
                </a:lnTo>
                <a:lnTo>
                  <a:pt x="864" y="1177"/>
                </a:lnTo>
                <a:lnTo>
                  <a:pt x="836" y="1173"/>
                </a:lnTo>
                <a:lnTo>
                  <a:pt x="806" y="1170"/>
                </a:lnTo>
                <a:lnTo>
                  <a:pt x="777" y="1165"/>
                </a:lnTo>
                <a:lnTo>
                  <a:pt x="748" y="1158"/>
                </a:lnTo>
                <a:lnTo>
                  <a:pt x="721" y="1149"/>
                </a:lnTo>
                <a:lnTo>
                  <a:pt x="694" y="1140"/>
                </a:lnTo>
                <a:lnTo>
                  <a:pt x="668" y="1129"/>
                </a:lnTo>
                <a:lnTo>
                  <a:pt x="641" y="1117"/>
                </a:lnTo>
                <a:lnTo>
                  <a:pt x="616" y="1104"/>
                </a:lnTo>
                <a:lnTo>
                  <a:pt x="592" y="1090"/>
                </a:lnTo>
                <a:lnTo>
                  <a:pt x="569" y="1074"/>
                </a:lnTo>
                <a:lnTo>
                  <a:pt x="546" y="1058"/>
                </a:lnTo>
                <a:lnTo>
                  <a:pt x="523" y="1040"/>
                </a:lnTo>
                <a:lnTo>
                  <a:pt x="501" y="1021"/>
                </a:lnTo>
                <a:lnTo>
                  <a:pt x="482" y="1003"/>
                </a:lnTo>
                <a:lnTo>
                  <a:pt x="462" y="982"/>
                </a:lnTo>
                <a:lnTo>
                  <a:pt x="444" y="960"/>
                </a:lnTo>
                <a:lnTo>
                  <a:pt x="426" y="937"/>
                </a:lnTo>
                <a:lnTo>
                  <a:pt x="410" y="914"/>
                </a:lnTo>
                <a:lnTo>
                  <a:pt x="396" y="890"/>
                </a:lnTo>
                <a:lnTo>
                  <a:pt x="381" y="866"/>
                </a:lnTo>
                <a:lnTo>
                  <a:pt x="368" y="840"/>
                </a:lnTo>
                <a:lnTo>
                  <a:pt x="357" y="814"/>
                </a:lnTo>
                <a:lnTo>
                  <a:pt x="346" y="786"/>
                </a:lnTo>
                <a:lnTo>
                  <a:pt x="337" y="759"/>
                </a:lnTo>
                <a:lnTo>
                  <a:pt x="329" y="731"/>
                </a:lnTo>
                <a:lnTo>
                  <a:pt x="323" y="703"/>
                </a:lnTo>
                <a:lnTo>
                  <a:pt x="318" y="673"/>
                </a:lnTo>
                <a:lnTo>
                  <a:pt x="315" y="643"/>
                </a:lnTo>
                <a:lnTo>
                  <a:pt x="313" y="613"/>
                </a:lnTo>
                <a:lnTo>
                  <a:pt x="312" y="582"/>
                </a:lnTo>
                <a:lnTo>
                  <a:pt x="313" y="553"/>
                </a:lnTo>
                <a:lnTo>
                  <a:pt x="316" y="523"/>
                </a:lnTo>
                <a:lnTo>
                  <a:pt x="319" y="494"/>
                </a:lnTo>
                <a:lnTo>
                  <a:pt x="325" y="465"/>
                </a:lnTo>
                <a:lnTo>
                  <a:pt x="332" y="437"/>
                </a:lnTo>
                <a:lnTo>
                  <a:pt x="340" y="409"/>
                </a:lnTo>
                <a:lnTo>
                  <a:pt x="349" y="382"/>
                </a:lnTo>
                <a:lnTo>
                  <a:pt x="360" y="355"/>
                </a:lnTo>
                <a:lnTo>
                  <a:pt x="372" y="330"/>
                </a:lnTo>
                <a:lnTo>
                  <a:pt x="386" y="304"/>
                </a:lnTo>
                <a:lnTo>
                  <a:pt x="400" y="280"/>
                </a:lnTo>
                <a:lnTo>
                  <a:pt x="415" y="256"/>
                </a:lnTo>
                <a:lnTo>
                  <a:pt x="432" y="233"/>
                </a:lnTo>
                <a:lnTo>
                  <a:pt x="450" y="211"/>
                </a:lnTo>
                <a:lnTo>
                  <a:pt x="468" y="190"/>
                </a:lnTo>
                <a:lnTo>
                  <a:pt x="487" y="170"/>
                </a:lnTo>
                <a:lnTo>
                  <a:pt x="508" y="150"/>
                </a:lnTo>
                <a:lnTo>
                  <a:pt x="530" y="131"/>
                </a:lnTo>
                <a:lnTo>
                  <a:pt x="552" y="115"/>
                </a:lnTo>
                <a:lnTo>
                  <a:pt x="575" y="98"/>
                </a:lnTo>
                <a:lnTo>
                  <a:pt x="600" y="83"/>
                </a:lnTo>
                <a:lnTo>
                  <a:pt x="624" y="69"/>
                </a:lnTo>
                <a:lnTo>
                  <a:pt x="649" y="56"/>
                </a:lnTo>
                <a:lnTo>
                  <a:pt x="676" y="44"/>
                </a:lnTo>
                <a:lnTo>
                  <a:pt x="703" y="34"/>
                </a:lnTo>
                <a:lnTo>
                  <a:pt x="731" y="25"/>
                </a:lnTo>
                <a:lnTo>
                  <a:pt x="758" y="18"/>
                </a:lnTo>
                <a:lnTo>
                  <a:pt x="787" y="11"/>
                </a:lnTo>
                <a:lnTo>
                  <a:pt x="817" y="6"/>
                </a:lnTo>
                <a:lnTo>
                  <a:pt x="847" y="2"/>
                </a:lnTo>
                <a:lnTo>
                  <a:pt x="876" y="0"/>
                </a:lnTo>
                <a:lnTo>
                  <a:pt x="907" y="0"/>
                </a:lnTo>
                <a:lnTo>
                  <a:pt x="937" y="1"/>
                </a:lnTo>
                <a:lnTo>
                  <a:pt x="967" y="3"/>
                </a:lnTo>
                <a:lnTo>
                  <a:pt x="995" y="8"/>
                </a:lnTo>
                <a:lnTo>
                  <a:pt x="1024" y="13"/>
                </a:lnTo>
                <a:lnTo>
                  <a:pt x="1053" y="20"/>
                </a:lnTo>
                <a:lnTo>
                  <a:pt x="1080" y="28"/>
                </a:lnTo>
                <a:lnTo>
                  <a:pt x="1108" y="37"/>
                </a:lnTo>
                <a:lnTo>
                  <a:pt x="1134" y="49"/>
                </a:lnTo>
                <a:lnTo>
                  <a:pt x="1160" y="60"/>
                </a:lnTo>
                <a:lnTo>
                  <a:pt x="1185" y="73"/>
                </a:lnTo>
                <a:lnTo>
                  <a:pt x="1209" y="87"/>
                </a:lnTo>
                <a:lnTo>
                  <a:pt x="1234" y="103"/>
                </a:lnTo>
                <a:lnTo>
                  <a:pt x="1256" y="119"/>
                </a:lnTo>
                <a:lnTo>
                  <a:pt x="1279" y="137"/>
                </a:lnTo>
                <a:lnTo>
                  <a:pt x="1300" y="156"/>
                </a:lnTo>
                <a:lnTo>
                  <a:pt x="1320" y="175"/>
                </a:lnTo>
                <a:lnTo>
                  <a:pt x="1340" y="196"/>
                </a:lnTo>
                <a:lnTo>
                  <a:pt x="1357" y="217"/>
                </a:lnTo>
                <a:lnTo>
                  <a:pt x="1375" y="239"/>
                </a:lnTo>
                <a:lnTo>
                  <a:pt x="1391" y="262"/>
                </a:lnTo>
                <a:lnTo>
                  <a:pt x="1407" y="287"/>
                </a:lnTo>
                <a:lnTo>
                  <a:pt x="1420" y="312"/>
                </a:lnTo>
                <a:lnTo>
                  <a:pt x="1433" y="337"/>
                </a:lnTo>
                <a:lnTo>
                  <a:pt x="1444" y="364"/>
                </a:lnTo>
                <a:lnTo>
                  <a:pt x="1455" y="390"/>
                </a:lnTo>
                <a:lnTo>
                  <a:pt x="1464" y="418"/>
                </a:lnTo>
                <a:lnTo>
                  <a:pt x="1472" y="447"/>
                </a:lnTo>
                <a:lnTo>
                  <a:pt x="1478" y="475"/>
                </a:lnTo>
                <a:lnTo>
                  <a:pt x="1483" y="504"/>
                </a:lnTo>
                <a:lnTo>
                  <a:pt x="1487" y="534"/>
                </a:lnTo>
                <a:lnTo>
                  <a:pt x="1488" y="565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33" name="Freeform 14"/>
          <p:cNvSpPr>
            <a:spLocks noEditPoints="1"/>
          </p:cNvSpPr>
          <p:nvPr/>
        </p:nvSpPr>
        <p:spPr bwMode="auto">
          <a:xfrm rot="20244934">
            <a:off x="3945064" y="4387639"/>
            <a:ext cx="177800" cy="285750"/>
          </a:xfrm>
          <a:custGeom>
            <a:avLst/>
            <a:gdLst>
              <a:gd name="T0" fmla="*/ 2147483646 w 2157"/>
              <a:gd name="T1" fmla="*/ 2147483646 h 3478"/>
              <a:gd name="T2" fmla="*/ 2147483646 w 2157"/>
              <a:gd name="T3" fmla="*/ 2147483646 h 3478"/>
              <a:gd name="T4" fmla="*/ 2147483646 w 2157"/>
              <a:gd name="T5" fmla="*/ 2147483646 h 3478"/>
              <a:gd name="T6" fmla="*/ 2147483646 w 2157"/>
              <a:gd name="T7" fmla="*/ 2147483646 h 3478"/>
              <a:gd name="T8" fmla="*/ 2147483646 w 2157"/>
              <a:gd name="T9" fmla="*/ 2147483646 h 3478"/>
              <a:gd name="T10" fmla="*/ 875951689 w 2157"/>
              <a:gd name="T11" fmla="*/ 2147483646 h 3478"/>
              <a:gd name="T12" fmla="*/ 45924660 w 2157"/>
              <a:gd name="T13" fmla="*/ 2147483646 h 3478"/>
              <a:gd name="T14" fmla="*/ 322600336 w 2157"/>
              <a:gd name="T15" fmla="*/ 2147483646 h 3478"/>
              <a:gd name="T16" fmla="*/ 1475234461 w 2157"/>
              <a:gd name="T17" fmla="*/ 2147483646 h 3478"/>
              <a:gd name="T18" fmla="*/ 2147483646 w 2157"/>
              <a:gd name="T19" fmla="*/ 2147483646 h 3478"/>
              <a:gd name="T20" fmla="*/ 2147483646 w 2157"/>
              <a:gd name="T21" fmla="*/ 2147483646 h 3478"/>
              <a:gd name="T22" fmla="*/ 2147483646 w 2157"/>
              <a:gd name="T23" fmla="*/ 2147483646 h 3478"/>
              <a:gd name="T24" fmla="*/ 2147483646 w 2157"/>
              <a:gd name="T25" fmla="*/ 2147483646 h 3478"/>
              <a:gd name="T26" fmla="*/ 2147483646 w 2157"/>
              <a:gd name="T27" fmla="*/ 2147483646 h 3478"/>
              <a:gd name="T28" fmla="*/ 2147483646 w 2157"/>
              <a:gd name="T29" fmla="*/ 2147483646 h 3478"/>
              <a:gd name="T30" fmla="*/ 2147483646 w 2157"/>
              <a:gd name="T31" fmla="*/ 2147483646 h 3478"/>
              <a:gd name="T32" fmla="*/ 2147483646 w 2157"/>
              <a:gd name="T33" fmla="*/ 2147483646 h 3478"/>
              <a:gd name="T34" fmla="*/ 2147483646 w 2157"/>
              <a:gd name="T35" fmla="*/ 2147483646 h 3478"/>
              <a:gd name="T36" fmla="*/ 2147483646 w 2157"/>
              <a:gd name="T37" fmla="*/ 2147483646 h 3478"/>
              <a:gd name="T38" fmla="*/ 2147483646 w 2157"/>
              <a:gd name="T39" fmla="*/ 2147483646 h 3478"/>
              <a:gd name="T40" fmla="*/ 2147483646 w 2157"/>
              <a:gd name="T41" fmla="*/ 2147483646 h 3478"/>
              <a:gd name="T42" fmla="*/ 2147483646 w 2157"/>
              <a:gd name="T43" fmla="*/ 2147483646 h 3478"/>
              <a:gd name="T44" fmla="*/ 2147483646 w 2157"/>
              <a:gd name="T45" fmla="*/ 2147483646 h 3478"/>
              <a:gd name="T46" fmla="*/ 2147483646 w 2157"/>
              <a:gd name="T47" fmla="*/ 2147483646 h 3478"/>
              <a:gd name="T48" fmla="*/ 2147483646 w 2157"/>
              <a:gd name="T49" fmla="*/ 2147483646 h 3478"/>
              <a:gd name="T50" fmla="*/ 2147483646 w 2157"/>
              <a:gd name="T51" fmla="*/ 2147483646 h 3478"/>
              <a:gd name="T52" fmla="*/ 2147483646 w 2157"/>
              <a:gd name="T53" fmla="*/ 2147483646 h 3478"/>
              <a:gd name="T54" fmla="*/ 2147483646 w 2157"/>
              <a:gd name="T55" fmla="*/ 2147483646 h 3478"/>
              <a:gd name="T56" fmla="*/ 2147483646 w 2157"/>
              <a:gd name="T57" fmla="*/ 2147483646 h 3478"/>
              <a:gd name="T58" fmla="*/ 2147483646 w 2157"/>
              <a:gd name="T59" fmla="*/ 2147483646 h 3478"/>
              <a:gd name="T60" fmla="*/ 2147483646 w 2157"/>
              <a:gd name="T61" fmla="*/ 2147483646 h 3478"/>
              <a:gd name="T62" fmla="*/ 2147483646 w 2157"/>
              <a:gd name="T63" fmla="*/ 2147483646 h 3478"/>
              <a:gd name="T64" fmla="*/ 2147483646 w 2157"/>
              <a:gd name="T65" fmla="*/ 2147483646 h 3478"/>
              <a:gd name="T66" fmla="*/ 2147483646 w 2157"/>
              <a:gd name="T67" fmla="*/ 2147483646 h 3478"/>
              <a:gd name="T68" fmla="*/ 2147483646 w 2157"/>
              <a:gd name="T69" fmla="*/ 2147483646 h 3478"/>
              <a:gd name="T70" fmla="*/ 2147483646 w 2157"/>
              <a:gd name="T71" fmla="*/ 2147483646 h 3478"/>
              <a:gd name="T72" fmla="*/ 2147483646 w 2157"/>
              <a:gd name="T73" fmla="*/ 2147483646 h 3478"/>
              <a:gd name="T74" fmla="*/ 2147483646 w 2157"/>
              <a:gd name="T75" fmla="*/ 2147483646 h 3478"/>
              <a:gd name="T76" fmla="*/ 2147483646 w 2157"/>
              <a:gd name="T77" fmla="*/ 2147483646 h 3478"/>
              <a:gd name="T78" fmla="*/ 2147483646 w 2157"/>
              <a:gd name="T79" fmla="*/ 2147483646 h 3478"/>
              <a:gd name="T80" fmla="*/ 2147483646 w 2157"/>
              <a:gd name="T81" fmla="*/ 2147483646 h 3478"/>
              <a:gd name="T82" fmla="*/ 2147483646 w 2157"/>
              <a:gd name="T83" fmla="*/ 2147483646 h 3478"/>
              <a:gd name="T84" fmla="*/ 2147483646 w 2157"/>
              <a:gd name="T85" fmla="*/ 2147483646 h 3478"/>
              <a:gd name="T86" fmla="*/ 2147483646 w 2157"/>
              <a:gd name="T87" fmla="*/ 2147483646 h 3478"/>
              <a:gd name="T88" fmla="*/ 2147483646 w 2157"/>
              <a:gd name="T89" fmla="*/ 2147483646 h 3478"/>
              <a:gd name="T90" fmla="*/ 2147483646 w 2157"/>
              <a:gd name="T91" fmla="*/ 2147483646 h 3478"/>
              <a:gd name="T92" fmla="*/ 2147483646 w 2157"/>
              <a:gd name="T93" fmla="*/ 2147483646 h 3478"/>
              <a:gd name="T94" fmla="*/ 2147483646 w 2157"/>
              <a:gd name="T95" fmla="*/ 228492536 h 3478"/>
              <a:gd name="T96" fmla="*/ 2147483646 w 2157"/>
              <a:gd name="T97" fmla="*/ 410949005 h 3478"/>
              <a:gd name="T98" fmla="*/ 2147483646 w 2157"/>
              <a:gd name="T99" fmla="*/ 2147483646 h 3478"/>
              <a:gd name="T100" fmla="*/ 2147483646 w 2157"/>
              <a:gd name="T101" fmla="*/ 2147483646 h 3478"/>
              <a:gd name="T102" fmla="*/ 2147483646 w 2157"/>
              <a:gd name="T103" fmla="*/ 2147483646 h 3478"/>
              <a:gd name="T104" fmla="*/ 2147483646 w 2157"/>
              <a:gd name="T105" fmla="*/ 2147483646 h 3478"/>
              <a:gd name="T106" fmla="*/ 2147483646 w 2157"/>
              <a:gd name="T107" fmla="*/ 2147483646 h 3478"/>
              <a:gd name="T108" fmla="*/ 2147483646 w 2157"/>
              <a:gd name="T109" fmla="*/ 2147483646 h 347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157" h="3478">
                <a:moveTo>
                  <a:pt x="301" y="1219"/>
                </a:moveTo>
                <a:lnTo>
                  <a:pt x="90" y="1750"/>
                </a:lnTo>
                <a:lnTo>
                  <a:pt x="85" y="1763"/>
                </a:lnTo>
                <a:lnTo>
                  <a:pt x="81" y="1775"/>
                </a:lnTo>
                <a:lnTo>
                  <a:pt x="78" y="1787"/>
                </a:lnTo>
                <a:lnTo>
                  <a:pt x="75" y="1799"/>
                </a:lnTo>
                <a:lnTo>
                  <a:pt x="73" y="1811"/>
                </a:lnTo>
                <a:lnTo>
                  <a:pt x="72" y="1824"/>
                </a:lnTo>
                <a:lnTo>
                  <a:pt x="72" y="1837"/>
                </a:lnTo>
                <a:lnTo>
                  <a:pt x="72" y="1849"/>
                </a:lnTo>
                <a:lnTo>
                  <a:pt x="72" y="1861"/>
                </a:lnTo>
                <a:lnTo>
                  <a:pt x="73" y="1874"/>
                </a:lnTo>
                <a:lnTo>
                  <a:pt x="75" y="1886"/>
                </a:lnTo>
                <a:lnTo>
                  <a:pt x="77" y="1897"/>
                </a:lnTo>
                <a:lnTo>
                  <a:pt x="81" y="1909"/>
                </a:lnTo>
                <a:lnTo>
                  <a:pt x="84" y="1921"/>
                </a:lnTo>
                <a:lnTo>
                  <a:pt x="87" y="1932"/>
                </a:lnTo>
                <a:lnTo>
                  <a:pt x="93" y="1945"/>
                </a:lnTo>
                <a:lnTo>
                  <a:pt x="97" y="1956"/>
                </a:lnTo>
                <a:lnTo>
                  <a:pt x="103" y="1966"/>
                </a:lnTo>
                <a:lnTo>
                  <a:pt x="109" y="1977"/>
                </a:lnTo>
                <a:lnTo>
                  <a:pt x="116" y="1986"/>
                </a:lnTo>
                <a:lnTo>
                  <a:pt x="123" y="1996"/>
                </a:lnTo>
                <a:lnTo>
                  <a:pt x="130" y="2006"/>
                </a:lnTo>
                <a:lnTo>
                  <a:pt x="139" y="2016"/>
                </a:lnTo>
                <a:lnTo>
                  <a:pt x="147" y="2025"/>
                </a:lnTo>
                <a:lnTo>
                  <a:pt x="156" y="2033"/>
                </a:lnTo>
                <a:lnTo>
                  <a:pt x="166" y="2042"/>
                </a:lnTo>
                <a:lnTo>
                  <a:pt x="176" y="2049"/>
                </a:lnTo>
                <a:lnTo>
                  <a:pt x="185" y="2056"/>
                </a:lnTo>
                <a:lnTo>
                  <a:pt x="196" y="2063"/>
                </a:lnTo>
                <a:lnTo>
                  <a:pt x="207" y="2069"/>
                </a:lnTo>
                <a:lnTo>
                  <a:pt x="220" y="2075"/>
                </a:lnTo>
                <a:lnTo>
                  <a:pt x="232" y="2080"/>
                </a:lnTo>
                <a:lnTo>
                  <a:pt x="322" y="2116"/>
                </a:lnTo>
                <a:lnTo>
                  <a:pt x="19" y="2878"/>
                </a:lnTo>
                <a:lnTo>
                  <a:pt x="15" y="2890"/>
                </a:lnTo>
                <a:lnTo>
                  <a:pt x="10" y="2902"/>
                </a:lnTo>
                <a:lnTo>
                  <a:pt x="7" y="2914"/>
                </a:lnTo>
                <a:lnTo>
                  <a:pt x="5" y="2926"/>
                </a:lnTo>
                <a:lnTo>
                  <a:pt x="2" y="2939"/>
                </a:lnTo>
                <a:lnTo>
                  <a:pt x="1" y="2952"/>
                </a:lnTo>
                <a:lnTo>
                  <a:pt x="0" y="2964"/>
                </a:lnTo>
                <a:lnTo>
                  <a:pt x="0" y="2976"/>
                </a:lnTo>
                <a:lnTo>
                  <a:pt x="1" y="2989"/>
                </a:lnTo>
                <a:lnTo>
                  <a:pt x="2" y="3001"/>
                </a:lnTo>
                <a:lnTo>
                  <a:pt x="5" y="3013"/>
                </a:lnTo>
                <a:lnTo>
                  <a:pt x="7" y="3025"/>
                </a:lnTo>
                <a:lnTo>
                  <a:pt x="9" y="3036"/>
                </a:lnTo>
                <a:lnTo>
                  <a:pt x="12" y="3049"/>
                </a:lnTo>
                <a:lnTo>
                  <a:pt x="17" y="3061"/>
                </a:lnTo>
                <a:lnTo>
                  <a:pt x="21" y="3072"/>
                </a:lnTo>
                <a:lnTo>
                  <a:pt x="27" y="3083"/>
                </a:lnTo>
                <a:lnTo>
                  <a:pt x="32" y="3094"/>
                </a:lnTo>
                <a:lnTo>
                  <a:pt x="38" y="3104"/>
                </a:lnTo>
                <a:lnTo>
                  <a:pt x="44" y="3115"/>
                </a:lnTo>
                <a:lnTo>
                  <a:pt x="52" y="3125"/>
                </a:lnTo>
                <a:lnTo>
                  <a:pt x="60" y="3133"/>
                </a:lnTo>
                <a:lnTo>
                  <a:pt x="67" y="3143"/>
                </a:lnTo>
                <a:lnTo>
                  <a:pt x="76" y="3152"/>
                </a:lnTo>
                <a:lnTo>
                  <a:pt x="85" y="3161"/>
                </a:lnTo>
                <a:lnTo>
                  <a:pt x="95" y="3169"/>
                </a:lnTo>
                <a:lnTo>
                  <a:pt x="105" y="3176"/>
                </a:lnTo>
                <a:lnTo>
                  <a:pt x="115" y="3183"/>
                </a:lnTo>
                <a:lnTo>
                  <a:pt x="126" y="3191"/>
                </a:lnTo>
                <a:lnTo>
                  <a:pt x="137" y="3196"/>
                </a:lnTo>
                <a:lnTo>
                  <a:pt x="148" y="3202"/>
                </a:lnTo>
                <a:lnTo>
                  <a:pt x="160" y="3207"/>
                </a:lnTo>
                <a:lnTo>
                  <a:pt x="794" y="3460"/>
                </a:lnTo>
                <a:lnTo>
                  <a:pt x="806" y="3464"/>
                </a:lnTo>
                <a:lnTo>
                  <a:pt x="818" y="3469"/>
                </a:lnTo>
                <a:lnTo>
                  <a:pt x="831" y="3471"/>
                </a:lnTo>
                <a:lnTo>
                  <a:pt x="843" y="3474"/>
                </a:lnTo>
                <a:lnTo>
                  <a:pt x="856" y="3475"/>
                </a:lnTo>
                <a:lnTo>
                  <a:pt x="868" y="3478"/>
                </a:lnTo>
                <a:lnTo>
                  <a:pt x="880" y="3478"/>
                </a:lnTo>
                <a:lnTo>
                  <a:pt x="892" y="3478"/>
                </a:lnTo>
                <a:lnTo>
                  <a:pt x="906" y="3478"/>
                </a:lnTo>
                <a:lnTo>
                  <a:pt x="918" y="3476"/>
                </a:lnTo>
                <a:lnTo>
                  <a:pt x="930" y="3474"/>
                </a:lnTo>
                <a:lnTo>
                  <a:pt x="942" y="3472"/>
                </a:lnTo>
                <a:lnTo>
                  <a:pt x="953" y="3469"/>
                </a:lnTo>
                <a:lnTo>
                  <a:pt x="965" y="3465"/>
                </a:lnTo>
                <a:lnTo>
                  <a:pt x="977" y="3461"/>
                </a:lnTo>
                <a:lnTo>
                  <a:pt x="988" y="3457"/>
                </a:lnTo>
                <a:lnTo>
                  <a:pt x="999" y="3452"/>
                </a:lnTo>
                <a:lnTo>
                  <a:pt x="1010" y="3447"/>
                </a:lnTo>
                <a:lnTo>
                  <a:pt x="1020" y="3440"/>
                </a:lnTo>
                <a:lnTo>
                  <a:pt x="1031" y="3433"/>
                </a:lnTo>
                <a:lnTo>
                  <a:pt x="1041" y="3427"/>
                </a:lnTo>
                <a:lnTo>
                  <a:pt x="1050" y="3419"/>
                </a:lnTo>
                <a:lnTo>
                  <a:pt x="1060" y="3410"/>
                </a:lnTo>
                <a:lnTo>
                  <a:pt x="1069" y="3403"/>
                </a:lnTo>
                <a:lnTo>
                  <a:pt x="1078" y="3393"/>
                </a:lnTo>
                <a:lnTo>
                  <a:pt x="1085" y="3384"/>
                </a:lnTo>
                <a:lnTo>
                  <a:pt x="1093" y="3374"/>
                </a:lnTo>
                <a:lnTo>
                  <a:pt x="1100" y="3363"/>
                </a:lnTo>
                <a:lnTo>
                  <a:pt x="1107" y="3353"/>
                </a:lnTo>
                <a:lnTo>
                  <a:pt x="1113" y="3341"/>
                </a:lnTo>
                <a:lnTo>
                  <a:pt x="1118" y="3330"/>
                </a:lnTo>
                <a:lnTo>
                  <a:pt x="1124" y="3318"/>
                </a:lnTo>
                <a:lnTo>
                  <a:pt x="1428" y="2552"/>
                </a:lnTo>
                <a:lnTo>
                  <a:pt x="1519" y="2589"/>
                </a:lnTo>
                <a:lnTo>
                  <a:pt x="1532" y="2593"/>
                </a:lnTo>
                <a:lnTo>
                  <a:pt x="1544" y="2597"/>
                </a:lnTo>
                <a:lnTo>
                  <a:pt x="1556" y="2601"/>
                </a:lnTo>
                <a:lnTo>
                  <a:pt x="1568" y="2603"/>
                </a:lnTo>
                <a:lnTo>
                  <a:pt x="1582" y="2605"/>
                </a:lnTo>
                <a:lnTo>
                  <a:pt x="1594" y="2606"/>
                </a:lnTo>
                <a:lnTo>
                  <a:pt x="1606" y="2606"/>
                </a:lnTo>
                <a:lnTo>
                  <a:pt x="1618" y="2606"/>
                </a:lnTo>
                <a:lnTo>
                  <a:pt x="1631" y="2606"/>
                </a:lnTo>
                <a:lnTo>
                  <a:pt x="1643" y="2605"/>
                </a:lnTo>
                <a:lnTo>
                  <a:pt x="1655" y="2603"/>
                </a:lnTo>
                <a:lnTo>
                  <a:pt x="1668" y="2601"/>
                </a:lnTo>
                <a:lnTo>
                  <a:pt x="1679" y="2597"/>
                </a:lnTo>
                <a:lnTo>
                  <a:pt x="1691" y="2594"/>
                </a:lnTo>
                <a:lnTo>
                  <a:pt x="1702" y="2591"/>
                </a:lnTo>
                <a:lnTo>
                  <a:pt x="1714" y="2586"/>
                </a:lnTo>
                <a:lnTo>
                  <a:pt x="1725" y="2581"/>
                </a:lnTo>
                <a:lnTo>
                  <a:pt x="1736" y="2575"/>
                </a:lnTo>
                <a:lnTo>
                  <a:pt x="1746" y="2569"/>
                </a:lnTo>
                <a:lnTo>
                  <a:pt x="1757" y="2562"/>
                </a:lnTo>
                <a:lnTo>
                  <a:pt x="1767" y="2556"/>
                </a:lnTo>
                <a:lnTo>
                  <a:pt x="1776" y="2548"/>
                </a:lnTo>
                <a:lnTo>
                  <a:pt x="1786" y="2540"/>
                </a:lnTo>
                <a:lnTo>
                  <a:pt x="1794" y="2531"/>
                </a:lnTo>
                <a:lnTo>
                  <a:pt x="1803" y="2522"/>
                </a:lnTo>
                <a:lnTo>
                  <a:pt x="1811" y="2513"/>
                </a:lnTo>
                <a:lnTo>
                  <a:pt x="1819" y="2503"/>
                </a:lnTo>
                <a:lnTo>
                  <a:pt x="1825" y="2493"/>
                </a:lnTo>
                <a:lnTo>
                  <a:pt x="1832" y="2482"/>
                </a:lnTo>
                <a:lnTo>
                  <a:pt x="1839" y="2471"/>
                </a:lnTo>
                <a:lnTo>
                  <a:pt x="1844" y="2459"/>
                </a:lnTo>
                <a:lnTo>
                  <a:pt x="1850" y="2446"/>
                </a:lnTo>
                <a:lnTo>
                  <a:pt x="2059" y="1920"/>
                </a:lnTo>
                <a:lnTo>
                  <a:pt x="2063" y="1908"/>
                </a:lnTo>
                <a:lnTo>
                  <a:pt x="2068" y="1896"/>
                </a:lnTo>
                <a:lnTo>
                  <a:pt x="2071" y="1883"/>
                </a:lnTo>
                <a:lnTo>
                  <a:pt x="2073" y="1871"/>
                </a:lnTo>
                <a:lnTo>
                  <a:pt x="2076" y="1859"/>
                </a:lnTo>
                <a:lnTo>
                  <a:pt x="2077" y="1845"/>
                </a:lnTo>
                <a:lnTo>
                  <a:pt x="2078" y="1833"/>
                </a:lnTo>
                <a:lnTo>
                  <a:pt x="2078" y="1821"/>
                </a:lnTo>
                <a:lnTo>
                  <a:pt x="2077" y="1809"/>
                </a:lnTo>
                <a:lnTo>
                  <a:pt x="2076" y="1797"/>
                </a:lnTo>
                <a:lnTo>
                  <a:pt x="2073" y="1785"/>
                </a:lnTo>
                <a:lnTo>
                  <a:pt x="2071" y="1773"/>
                </a:lnTo>
                <a:lnTo>
                  <a:pt x="2069" y="1760"/>
                </a:lnTo>
                <a:lnTo>
                  <a:pt x="2065" y="1748"/>
                </a:lnTo>
                <a:lnTo>
                  <a:pt x="2061" y="1737"/>
                </a:lnTo>
                <a:lnTo>
                  <a:pt x="2057" y="1726"/>
                </a:lnTo>
                <a:lnTo>
                  <a:pt x="2051" y="1714"/>
                </a:lnTo>
                <a:lnTo>
                  <a:pt x="2046" y="1704"/>
                </a:lnTo>
                <a:lnTo>
                  <a:pt x="2039" y="1693"/>
                </a:lnTo>
                <a:lnTo>
                  <a:pt x="2033" y="1683"/>
                </a:lnTo>
                <a:lnTo>
                  <a:pt x="2026" y="1673"/>
                </a:lnTo>
                <a:lnTo>
                  <a:pt x="2018" y="1663"/>
                </a:lnTo>
                <a:lnTo>
                  <a:pt x="2011" y="1653"/>
                </a:lnTo>
                <a:lnTo>
                  <a:pt x="2002" y="1645"/>
                </a:lnTo>
                <a:lnTo>
                  <a:pt x="1993" y="1637"/>
                </a:lnTo>
                <a:lnTo>
                  <a:pt x="1983" y="1628"/>
                </a:lnTo>
                <a:lnTo>
                  <a:pt x="1973" y="1620"/>
                </a:lnTo>
                <a:lnTo>
                  <a:pt x="1963" y="1614"/>
                </a:lnTo>
                <a:lnTo>
                  <a:pt x="1952" y="1607"/>
                </a:lnTo>
                <a:lnTo>
                  <a:pt x="1941" y="1600"/>
                </a:lnTo>
                <a:lnTo>
                  <a:pt x="1929" y="1595"/>
                </a:lnTo>
                <a:lnTo>
                  <a:pt x="1918" y="1589"/>
                </a:lnTo>
                <a:lnTo>
                  <a:pt x="631" y="1077"/>
                </a:lnTo>
                <a:lnTo>
                  <a:pt x="619" y="1072"/>
                </a:lnTo>
                <a:lnTo>
                  <a:pt x="606" y="1069"/>
                </a:lnTo>
                <a:lnTo>
                  <a:pt x="593" y="1066"/>
                </a:lnTo>
                <a:lnTo>
                  <a:pt x="580" y="1062"/>
                </a:lnTo>
                <a:lnTo>
                  <a:pt x="568" y="1060"/>
                </a:lnTo>
                <a:lnTo>
                  <a:pt x="555" y="1059"/>
                </a:lnTo>
                <a:lnTo>
                  <a:pt x="543" y="1059"/>
                </a:lnTo>
                <a:lnTo>
                  <a:pt x="531" y="1059"/>
                </a:lnTo>
                <a:lnTo>
                  <a:pt x="518" y="1059"/>
                </a:lnTo>
                <a:lnTo>
                  <a:pt x="505" y="1060"/>
                </a:lnTo>
                <a:lnTo>
                  <a:pt x="493" y="1062"/>
                </a:lnTo>
                <a:lnTo>
                  <a:pt x="481" y="1064"/>
                </a:lnTo>
                <a:lnTo>
                  <a:pt x="470" y="1067"/>
                </a:lnTo>
                <a:lnTo>
                  <a:pt x="458" y="1071"/>
                </a:lnTo>
                <a:lnTo>
                  <a:pt x="447" y="1074"/>
                </a:lnTo>
                <a:lnTo>
                  <a:pt x="436" y="1079"/>
                </a:lnTo>
                <a:lnTo>
                  <a:pt x="425" y="1084"/>
                </a:lnTo>
                <a:lnTo>
                  <a:pt x="414" y="1090"/>
                </a:lnTo>
                <a:lnTo>
                  <a:pt x="403" y="1096"/>
                </a:lnTo>
                <a:lnTo>
                  <a:pt x="393" y="1103"/>
                </a:lnTo>
                <a:lnTo>
                  <a:pt x="383" y="1110"/>
                </a:lnTo>
                <a:lnTo>
                  <a:pt x="374" y="1117"/>
                </a:lnTo>
                <a:lnTo>
                  <a:pt x="364" y="1126"/>
                </a:lnTo>
                <a:lnTo>
                  <a:pt x="355" y="1135"/>
                </a:lnTo>
                <a:lnTo>
                  <a:pt x="348" y="1144"/>
                </a:lnTo>
                <a:lnTo>
                  <a:pt x="339" y="1153"/>
                </a:lnTo>
                <a:lnTo>
                  <a:pt x="332" y="1163"/>
                </a:lnTo>
                <a:lnTo>
                  <a:pt x="324" y="1174"/>
                </a:lnTo>
                <a:lnTo>
                  <a:pt x="318" y="1185"/>
                </a:lnTo>
                <a:lnTo>
                  <a:pt x="312" y="1196"/>
                </a:lnTo>
                <a:lnTo>
                  <a:pt x="306" y="1207"/>
                </a:lnTo>
                <a:lnTo>
                  <a:pt x="301" y="1219"/>
                </a:lnTo>
                <a:close/>
                <a:moveTo>
                  <a:pt x="2115" y="808"/>
                </a:moveTo>
                <a:lnTo>
                  <a:pt x="2103" y="835"/>
                </a:lnTo>
                <a:lnTo>
                  <a:pt x="2090" y="862"/>
                </a:lnTo>
                <a:lnTo>
                  <a:pt x="2076" y="888"/>
                </a:lnTo>
                <a:lnTo>
                  <a:pt x="2060" y="912"/>
                </a:lnTo>
                <a:lnTo>
                  <a:pt x="2044" y="937"/>
                </a:lnTo>
                <a:lnTo>
                  <a:pt x="2026" y="960"/>
                </a:lnTo>
                <a:lnTo>
                  <a:pt x="2007" y="982"/>
                </a:lnTo>
                <a:lnTo>
                  <a:pt x="1987" y="1003"/>
                </a:lnTo>
                <a:lnTo>
                  <a:pt x="1968" y="1023"/>
                </a:lnTo>
                <a:lnTo>
                  <a:pt x="1945" y="1041"/>
                </a:lnTo>
                <a:lnTo>
                  <a:pt x="1923" y="1059"/>
                </a:lnTo>
                <a:lnTo>
                  <a:pt x="1900" y="1076"/>
                </a:lnTo>
                <a:lnTo>
                  <a:pt x="1876" y="1091"/>
                </a:lnTo>
                <a:lnTo>
                  <a:pt x="1852" y="1105"/>
                </a:lnTo>
                <a:lnTo>
                  <a:pt x="1827" y="1119"/>
                </a:lnTo>
                <a:lnTo>
                  <a:pt x="1801" y="1130"/>
                </a:lnTo>
                <a:lnTo>
                  <a:pt x="1775" y="1141"/>
                </a:lnTo>
                <a:lnTo>
                  <a:pt x="1748" y="1149"/>
                </a:lnTo>
                <a:lnTo>
                  <a:pt x="1722" y="1158"/>
                </a:lnTo>
                <a:lnTo>
                  <a:pt x="1694" y="1165"/>
                </a:lnTo>
                <a:lnTo>
                  <a:pt x="1665" y="1170"/>
                </a:lnTo>
                <a:lnTo>
                  <a:pt x="1638" y="1174"/>
                </a:lnTo>
                <a:lnTo>
                  <a:pt x="1609" y="1177"/>
                </a:lnTo>
                <a:lnTo>
                  <a:pt x="1580" y="1178"/>
                </a:lnTo>
                <a:lnTo>
                  <a:pt x="1552" y="1178"/>
                </a:lnTo>
                <a:lnTo>
                  <a:pt x="1523" y="1176"/>
                </a:lnTo>
                <a:lnTo>
                  <a:pt x="1494" y="1174"/>
                </a:lnTo>
                <a:lnTo>
                  <a:pt x="1466" y="1169"/>
                </a:lnTo>
                <a:lnTo>
                  <a:pt x="1437" y="1163"/>
                </a:lnTo>
                <a:lnTo>
                  <a:pt x="1408" y="1155"/>
                </a:lnTo>
                <a:lnTo>
                  <a:pt x="1380" y="1146"/>
                </a:lnTo>
                <a:lnTo>
                  <a:pt x="1351" y="1136"/>
                </a:lnTo>
                <a:lnTo>
                  <a:pt x="1324" y="1124"/>
                </a:lnTo>
                <a:lnTo>
                  <a:pt x="1296" y="1111"/>
                </a:lnTo>
                <a:lnTo>
                  <a:pt x="1271" y="1096"/>
                </a:lnTo>
                <a:lnTo>
                  <a:pt x="1245" y="1081"/>
                </a:lnTo>
                <a:lnTo>
                  <a:pt x="1221" y="1064"/>
                </a:lnTo>
                <a:lnTo>
                  <a:pt x="1198" y="1047"/>
                </a:lnTo>
                <a:lnTo>
                  <a:pt x="1176" y="1028"/>
                </a:lnTo>
                <a:lnTo>
                  <a:pt x="1155" y="1008"/>
                </a:lnTo>
                <a:lnTo>
                  <a:pt x="1135" y="987"/>
                </a:lnTo>
                <a:lnTo>
                  <a:pt x="1116" y="966"/>
                </a:lnTo>
                <a:lnTo>
                  <a:pt x="1099" y="944"/>
                </a:lnTo>
                <a:lnTo>
                  <a:pt x="1082" y="921"/>
                </a:lnTo>
                <a:lnTo>
                  <a:pt x="1067" y="897"/>
                </a:lnTo>
                <a:lnTo>
                  <a:pt x="1053" y="873"/>
                </a:lnTo>
                <a:lnTo>
                  <a:pt x="1040" y="847"/>
                </a:lnTo>
                <a:lnTo>
                  <a:pt x="1028" y="822"/>
                </a:lnTo>
                <a:lnTo>
                  <a:pt x="1017" y="795"/>
                </a:lnTo>
                <a:lnTo>
                  <a:pt x="1008" y="769"/>
                </a:lnTo>
                <a:lnTo>
                  <a:pt x="1000" y="741"/>
                </a:lnTo>
                <a:lnTo>
                  <a:pt x="994" y="714"/>
                </a:lnTo>
                <a:lnTo>
                  <a:pt x="988" y="686"/>
                </a:lnTo>
                <a:lnTo>
                  <a:pt x="984" y="659"/>
                </a:lnTo>
                <a:lnTo>
                  <a:pt x="982" y="630"/>
                </a:lnTo>
                <a:lnTo>
                  <a:pt x="981" y="601"/>
                </a:lnTo>
                <a:lnTo>
                  <a:pt x="981" y="573"/>
                </a:lnTo>
                <a:lnTo>
                  <a:pt x="982" y="544"/>
                </a:lnTo>
                <a:lnTo>
                  <a:pt x="985" y="514"/>
                </a:lnTo>
                <a:lnTo>
                  <a:pt x="989" y="485"/>
                </a:lnTo>
                <a:lnTo>
                  <a:pt x="995" y="457"/>
                </a:lnTo>
                <a:lnTo>
                  <a:pt x="1003" y="428"/>
                </a:lnTo>
                <a:lnTo>
                  <a:pt x="1011" y="399"/>
                </a:lnTo>
                <a:lnTo>
                  <a:pt x="1022" y="371"/>
                </a:lnTo>
                <a:lnTo>
                  <a:pt x="1033" y="343"/>
                </a:lnTo>
                <a:lnTo>
                  <a:pt x="1047" y="317"/>
                </a:lnTo>
                <a:lnTo>
                  <a:pt x="1061" y="290"/>
                </a:lnTo>
                <a:lnTo>
                  <a:pt x="1078" y="265"/>
                </a:lnTo>
                <a:lnTo>
                  <a:pt x="1094" y="242"/>
                </a:lnTo>
                <a:lnTo>
                  <a:pt x="1112" y="219"/>
                </a:lnTo>
                <a:lnTo>
                  <a:pt x="1131" y="197"/>
                </a:lnTo>
                <a:lnTo>
                  <a:pt x="1149" y="176"/>
                </a:lnTo>
                <a:lnTo>
                  <a:pt x="1170" y="156"/>
                </a:lnTo>
                <a:lnTo>
                  <a:pt x="1192" y="137"/>
                </a:lnTo>
                <a:lnTo>
                  <a:pt x="1214" y="119"/>
                </a:lnTo>
                <a:lnTo>
                  <a:pt x="1237" y="103"/>
                </a:lnTo>
                <a:lnTo>
                  <a:pt x="1261" y="87"/>
                </a:lnTo>
                <a:lnTo>
                  <a:pt x="1286" y="73"/>
                </a:lnTo>
                <a:lnTo>
                  <a:pt x="1310" y="60"/>
                </a:lnTo>
                <a:lnTo>
                  <a:pt x="1337" y="49"/>
                </a:lnTo>
                <a:lnTo>
                  <a:pt x="1362" y="38"/>
                </a:lnTo>
                <a:lnTo>
                  <a:pt x="1390" y="29"/>
                </a:lnTo>
                <a:lnTo>
                  <a:pt x="1416" y="20"/>
                </a:lnTo>
                <a:lnTo>
                  <a:pt x="1444" y="13"/>
                </a:lnTo>
                <a:lnTo>
                  <a:pt x="1471" y="8"/>
                </a:lnTo>
                <a:lnTo>
                  <a:pt x="1500" y="5"/>
                </a:lnTo>
                <a:lnTo>
                  <a:pt x="1529" y="1"/>
                </a:lnTo>
                <a:lnTo>
                  <a:pt x="1557" y="0"/>
                </a:lnTo>
                <a:lnTo>
                  <a:pt x="1586" y="0"/>
                </a:lnTo>
                <a:lnTo>
                  <a:pt x="1615" y="2"/>
                </a:lnTo>
                <a:lnTo>
                  <a:pt x="1643" y="5"/>
                </a:lnTo>
                <a:lnTo>
                  <a:pt x="1672" y="9"/>
                </a:lnTo>
                <a:lnTo>
                  <a:pt x="1701" y="16"/>
                </a:lnTo>
                <a:lnTo>
                  <a:pt x="1729" y="23"/>
                </a:lnTo>
                <a:lnTo>
                  <a:pt x="1758" y="32"/>
                </a:lnTo>
                <a:lnTo>
                  <a:pt x="1787" y="42"/>
                </a:lnTo>
                <a:lnTo>
                  <a:pt x="1814" y="54"/>
                </a:lnTo>
                <a:lnTo>
                  <a:pt x="1842" y="67"/>
                </a:lnTo>
                <a:lnTo>
                  <a:pt x="1867" y="82"/>
                </a:lnTo>
                <a:lnTo>
                  <a:pt x="1893" y="97"/>
                </a:lnTo>
                <a:lnTo>
                  <a:pt x="1917" y="114"/>
                </a:lnTo>
                <a:lnTo>
                  <a:pt x="1940" y="131"/>
                </a:lnTo>
                <a:lnTo>
                  <a:pt x="1962" y="150"/>
                </a:lnTo>
                <a:lnTo>
                  <a:pt x="1983" y="170"/>
                </a:lnTo>
                <a:lnTo>
                  <a:pt x="2003" y="191"/>
                </a:lnTo>
                <a:lnTo>
                  <a:pt x="2022" y="212"/>
                </a:lnTo>
                <a:lnTo>
                  <a:pt x="2039" y="234"/>
                </a:lnTo>
                <a:lnTo>
                  <a:pt x="2056" y="257"/>
                </a:lnTo>
                <a:lnTo>
                  <a:pt x="2070" y="281"/>
                </a:lnTo>
                <a:lnTo>
                  <a:pt x="2084" y="306"/>
                </a:lnTo>
                <a:lnTo>
                  <a:pt x="2098" y="331"/>
                </a:lnTo>
                <a:lnTo>
                  <a:pt x="2110" y="356"/>
                </a:lnTo>
                <a:lnTo>
                  <a:pt x="2120" y="383"/>
                </a:lnTo>
                <a:lnTo>
                  <a:pt x="2130" y="409"/>
                </a:lnTo>
                <a:lnTo>
                  <a:pt x="2137" y="437"/>
                </a:lnTo>
                <a:lnTo>
                  <a:pt x="2144" y="465"/>
                </a:lnTo>
                <a:lnTo>
                  <a:pt x="2149" y="492"/>
                </a:lnTo>
                <a:lnTo>
                  <a:pt x="2154" y="520"/>
                </a:lnTo>
                <a:lnTo>
                  <a:pt x="2156" y="548"/>
                </a:lnTo>
                <a:lnTo>
                  <a:pt x="2157" y="577"/>
                </a:lnTo>
                <a:lnTo>
                  <a:pt x="2157" y="606"/>
                </a:lnTo>
                <a:lnTo>
                  <a:pt x="2156" y="634"/>
                </a:lnTo>
                <a:lnTo>
                  <a:pt x="2153" y="663"/>
                </a:lnTo>
                <a:lnTo>
                  <a:pt x="2148" y="693"/>
                </a:lnTo>
                <a:lnTo>
                  <a:pt x="2143" y="721"/>
                </a:lnTo>
                <a:lnTo>
                  <a:pt x="2135" y="750"/>
                </a:lnTo>
                <a:lnTo>
                  <a:pt x="2126" y="779"/>
                </a:lnTo>
                <a:lnTo>
                  <a:pt x="2115" y="808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34" name="TextBox 233"/>
          <p:cNvSpPr txBox="1"/>
          <p:nvPr/>
        </p:nvSpPr>
        <p:spPr>
          <a:xfrm>
            <a:off x="2032525" y="4654553"/>
            <a:ext cx="617537" cy="195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HH Member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4571466" y="3263903"/>
            <a:ext cx="5588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92D050"/>
                </a:solidFill>
                <a:latin typeface="+mj-lt"/>
              </a:rPr>
              <a:t>VO</a:t>
            </a:r>
          </a:p>
        </p:txBody>
      </p:sp>
      <p:sp>
        <p:nvSpPr>
          <p:cNvPr id="236" name="Freeform 5"/>
          <p:cNvSpPr>
            <a:spLocks noEditPoints="1"/>
          </p:cNvSpPr>
          <p:nvPr/>
        </p:nvSpPr>
        <p:spPr bwMode="auto">
          <a:xfrm>
            <a:off x="4768316" y="2743203"/>
            <a:ext cx="157162" cy="295275"/>
          </a:xfrm>
          <a:custGeom>
            <a:avLst/>
            <a:gdLst>
              <a:gd name="T0" fmla="*/ 345462223 w 1724"/>
              <a:gd name="T1" fmla="*/ 2147483646 h 3224"/>
              <a:gd name="T2" fmla="*/ 1934114882 w 1724"/>
              <a:gd name="T3" fmla="*/ 2147483646 h 3224"/>
              <a:gd name="T4" fmla="*/ 2147483646 w 1724"/>
              <a:gd name="T5" fmla="*/ 2147483646 h 3224"/>
              <a:gd name="T6" fmla="*/ 2147483646 w 1724"/>
              <a:gd name="T7" fmla="*/ 2147483646 h 3224"/>
              <a:gd name="T8" fmla="*/ 2147483646 w 1724"/>
              <a:gd name="T9" fmla="*/ 2147483646 h 3224"/>
              <a:gd name="T10" fmla="*/ 2147483646 w 1724"/>
              <a:gd name="T11" fmla="*/ 2147483646 h 3224"/>
              <a:gd name="T12" fmla="*/ 2147483646 w 1724"/>
              <a:gd name="T13" fmla="*/ 2147483646 h 3224"/>
              <a:gd name="T14" fmla="*/ 2147483646 w 1724"/>
              <a:gd name="T15" fmla="*/ 2147483646 h 3224"/>
              <a:gd name="T16" fmla="*/ 2147483646 w 1724"/>
              <a:gd name="T17" fmla="*/ 2147483646 h 3224"/>
              <a:gd name="T18" fmla="*/ 2147483646 w 1724"/>
              <a:gd name="T19" fmla="*/ 2147483646 h 3224"/>
              <a:gd name="T20" fmla="*/ 2147483646 w 1724"/>
              <a:gd name="T21" fmla="*/ 2147483646 h 3224"/>
              <a:gd name="T22" fmla="*/ 2147483646 w 1724"/>
              <a:gd name="T23" fmla="*/ 2147483646 h 3224"/>
              <a:gd name="T24" fmla="*/ 2147483646 w 1724"/>
              <a:gd name="T25" fmla="*/ 2147483646 h 3224"/>
              <a:gd name="T26" fmla="*/ 2147483646 w 1724"/>
              <a:gd name="T27" fmla="*/ 2147483646 h 3224"/>
              <a:gd name="T28" fmla="*/ 2147483646 w 1724"/>
              <a:gd name="T29" fmla="*/ 2147483646 h 3224"/>
              <a:gd name="T30" fmla="*/ 2147483646 w 1724"/>
              <a:gd name="T31" fmla="*/ 2147483646 h 3224"/>
              <a:gd name="T32" fmla="*/ 2147483646 w 1724"/>
              <a:gd name="T33" fmla="*/ 2147483646 h 3224"/>
              <a:gd name="T34" fmla="*/ 2147483646 w 1724"/>
              <a:gd name="T35" fmla="*/ 2147483646 h 3224"/>
              <a:gd name="T36" fmla="*/ 2147483646 w 1724"/>
              <a:gd name="T37" fmla="*/ 2147483646 h 3224"/>
              <a:gd name="T38" fmla="*/ 2147483646 w 1724"/>
              <a:gd name="T39" fmla="*/ 2147483646 h 3224"/>
              <a:gd name="T40" fmla="*/ 2147483646 w 1724"/>
              <a:gd name="T41" fmla="*/ 2147483646 h 3224"/>
              <a:gd name="T42" fmla="*/ 2147483646 w 1724"/>
              <a:gd name="T43" fmla="*/ 2147483646 h 3224"/>
              <a:gd name="T44" fmla="*/ 2147483646 w 1724"/>
              <a:gd name="T45" fmla="*/ 2147483646 h 3224"/>
              <a:gd name="T46" fmla="*/ 2147483646 w 1724"/>
              <a:gd name="T47" fmla="*/ 2147483646 h 3224"/>
              <a:gd name="T48" fmla="*/ 2147483646 w 1724"/>
              <a:gd name="T49" fmla="*/ 2147483646 h 3224"/>
              <a:gd name="T50" fmla="*/ 2147483646 w 1724"/>
              <a:gd name="T51" fmla="*/ 2147483646 h 3224"/>
              <a:gd name="T52" fmla="*/ 2147483646 w 1724"/>
              <a:gd name="T53" fmla="*/ 2147483646 h 3224"/>
              <a:gd name="T54" fmla="*/ 2147483646 w 1724"/>
              <a:gd name="T55" fmla="*/ 2147483646 h 3224"/>
              <a:gd name="T56" fmla="*/ 2147483646 w 1724"/>
              <a:gd name="T57" fmla="*/ 2147483646 h 3224"/>
              <a:gd name="T58" fmla="*/ 2147483646 w 1724"/>
              <a:gd name="T59" fmla="*/ 2147483646 h 3224"/>
              <a:gd name="T60" fmla="*/ 2147483646 w 1724"/>
              <a:gd name="T61" fmla="*/ 2147483646 h 3224"/>
              <a:gd name="T62" fmla="*/ 1519709774 w 1724"/>
              <a:gd name="T63" fmla="*/ 2147483646 h 3224"/>
              <a:gd name="T64" fmla="*/ 206820269 w 1724"/>
              <a:gd name="T65" fmla="*/ 2147483646 h 3224"/>
              <a:gd name="T66" fmla="*/ 2147483646 w 1724"/>
              <a:gd name="T67" fmla="*/ 2147483646 h 3224"/>
              <a:gd name="T68" fmla="*/ 2147483646 w 1724"/>
              <a:gd name="T69" fmla="*/ 2147483646 h 3224"/>
              <a:gd name="T70" fmla="*/ 2147483646 w 1724"/>
              <a:gd name="T71" fmla="*/ 2147483646 h 3224"/>
              <a:gd name="T72" fmla="*/ 2147483646 w 1724"/>
              <a:gd name="T73" fmla="*/ 2147483646 h 3224"/>
              <a:gd name="T74" fmla="*/ 2147483646 w 1724"/>
              <a:gd name="T75" fmla="*/ 2147483646 h 3224"/>
              <a:gd name="T76" fmla="*/ 2147483646 w 1724"/>
              <a:gd name="T77" fmla="*/ 2147483646 h 3224"/>
              <a:gd name="T78" fmla="*/ 2147483646 w 1724"/>
              <a:gd name="T79" fmla="*/ 2147483646 h 3224"/>
              <a:gd name="T80" fmla="*/ 2147483646 w 1724"/>
              <a:gd name="T81" fmla="*/ 2147483646 h 3224"/>
              <a:gd name="T82" fmla="*/ 2147483646 w 1724"/>
              <a:gd name="T83" fmla="*/ 2147483646 h 3224"/>
              <a:gd name="T84" fmla="*/ 2147483646 w 1724"/>
              <a:gd name="T85" fmla="*/ 2147483646 h 3224"/>
              <a:gd name="T86" fmla="*/ 2147483646 w 1724"/>
              <a:gd name="T87" fmla="*/ 2147483646 h 3224"/>
              <a:gd name="T88" fmla="*/ 2147483646 w 1724"/>
              <a:gd name="T89" fmla="*/ 2147483646 h 3224"/>
              <a:gd name="T90" fmla="*/ 2147483646 w 1724"/>
              <a:gd name="T91" fmla="*/ 2147483646 h 3224"/>
              <a:gd name="T92" fmla="*/ 2147483646 w 1724"/>
              <a:gd name="T93" fmla="*/ 2147483646 h 3224"/>
              <a:gd name="T94" fmla="*/ 2147483646 w 1724"/>
              <a:gd name="T95" fmla="*/ 2147483646 h 3224"/>
              <a:gd name="T96" fmla="*/ 2147483646 w 1724"/>
              <a:gd name="T97" fmla="*/ 773617111 h 3224"/>
              <a:gd name="T98" fmla="*/ 2147483646 w 1724"/>
              <a:gd name="T99" fmla="*/ 211262577 h 3224"/>
              <a:gd name="T100" fmla="*/ 2147483646 w 1724"/>
              <a:gd name="T101" fmla="*/ 2147483646 h 3224"/>
              <a:gd name="T102" fmla="*/ 2147483646 w 1724"/>
              <a:gd name="T103" fmla="*/ 2147483646 h 3224"/>
              <a:gd name="T104" fmla="*/ 2147483646 w 1724"/>
              <a:gd name="T105" fmla="*/ 2147483646 h 3224"/>
              <a:gd name="T106" fmla="*/ 2147483646 w 1724"/>
              <a:gd name="T107" fmla="*/ 2147483646 h 3224"/>
              <a:gd name="T108" fmla="*/ 2147483646 w 1724"/>
              <a:gd name="T109" fmla="*/ 2147483646 h 32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24" h="3224">
                <a:moveTo>
                  <a:pt x="0" y="1496"/>
                </a:moveTo>
                <a:lnTo>
                  <a:pt x="0" y="2016"/>
                </a:lnTo>
                <a:lnTo>
                  <a:pt x="0" y="2027"/>
                </a:lnTo>
                <a:lnTo>
                  <a:pt x="1" y="2039"/>
                </a:lnTo>
                <a:lnTo>
                  <a:pt x="3" y="2050"/>
                </a:lnTo>
                <a:lnTo>
                  <a:pt x="5" y="2062"/>
                </a:lnTo>
                <a:lnTo>
                  <a:pt x="7" y="2073"/>
                </a:lnTo>
                <a:lnTo>
                  <a:pt x="10" y="2085"/>
                </a:lnTo>
                <a:lnTo>
                  <a:pt x="14" y="2095"/>
                </a:lnTo>
                <a:lnTo>
                  <a:pt x="18" y="2105"/>
                </a:lnTo>
                <a:lnTo>
                  <a:pt x="23" y="2116"/>
                </a:lnTo>
                <a:lnTo>
                  <a:pt x="28" y="2125"/>
                </a:lnTo>
                <a:lnTo>
                  <a:pt x="33" y="2135"/>
                </a:lnTo>
                <a:lnTo>
                  <a:pt x="39" y="2144"/>
                </a:lnTo>
                <a:lnTo>
                  <a:pt x="46" y="2153"/>
                </a:lnTo>
                <a:lnTo>
                  <a:pt x="53" y="2162"/>
                </a:lnTo>
                <a:lnTo>
                  <a:pt x="60" y="2170"/>
                </a:lnTo>
                <a:lnTo>
                  <a:pt x="68" y="2178"/>
                </a:lnTo>
                <a:lnTo>
                  <a:pt x="76" y="2187"/>
                </a:lnTo>
                <a:lnTo>
                  <a:pt x="85" y="2194"/>
                </a:lnTo>
                <a:lnTo>
                  <a:pt x="93" y="2201"/>
                </a:lnTo>
                <a:lnTo>
                  <a:pt x="102" y="2207"/>
                </a:lnTo>
                <a:lnTo>
                  <a:pt x="112" y="2213"/>
                </a:lnTo>
                <a:lnTo>
                  <a:pt x="121" y="2219"/>
                </a:lnTo>
                <a:lnTo>
                  <a:pt x="131" y="2224"/>
                </a:lnTo>
                <a:lnTo>
                  <a:pt x="141" y="2228"/>
                </a:lnTo>
                <a:lnTo>
                  <a:pt x="151" y="2233"/>
                </a:lnTo>
                <a:lnTo>
                  <a:pt x="163" y="2236"/>
                </a:lnTo>
                <a:lnTo>
                  <a:pt x="174" y="2239"/>
                </a:lnTo>
                <a:lnTo>
                  <a:pt x="185" y="2242"/>
                </a:lnTo>
                <a:lnTo>
                  <a:pt x="196" y="2244"/>
                </a:lnTo>
                <a:lnTo>
                  <a:pt x="208" y="2245"/>
                </a:lnTo>
                <a:lnTo>
                  <a:pt x="219" y="2246"/>
                </a:lnTo>
                <a:lnTo>
                  <a:pt x="231" y="2247"/>
                </a:lnTo>
                <a:lnTo>
                  <a:pt x="320" y="2247"/>
                </a:lnTo>
                <a:lnTo>
                  <a:pt x="320" y="2992"/>
                </a:lnTo>
                <a:lnTo>
                  <a:pt x="320" y="3005"/>
                </a:lnTo>
                <a:lnTo>
                  <a:pt x="321" y="3016"/>
                </a:lnTo>
                <a:lnTo>
                  <a:pt x="323" y="3028"/>
                </a:lnTo>
                <a:lnTo>
                  <a:pt x="325" y="3039"/>
                </a:lnTo>
                <a:lnTo>
                  <a:pt x="327" y="3050"/>
                </a:lnTo>
                <a:lnTo>
                  <a:pt x="330" y="3061"/>
                </a:lnTo>
                <a:lnTo>
                  <a:pt x="334" y="3071"/>
                </a:lnTo>
                <a:lnTo>
                  <a:pt x="338" y="3082"/>
                </a:lnTo>
                <a:lnTo>
                  <a:pt x="343" y="3092"/>
                </a:lnTo>
                <a:lnTo>
                  <a:pt x="349" y="3103"/>
                </a:lnTo>
                <a:lnTo>
                  <a:pt x="354" y="3112"/>
                </a:lnTo>
                <a:lnTo>
                  <a:pt x="360" y="3122"/>
                </a:lnTo>
                <a:lnTo>
                  <a:pt x="366" y="3131"/>
                </a:lnTo>
                <a:lnTo>
                  <a:pt x="373" y="3139"/>
                </a:lnTo>
                <a:lnTo>
                  <a:pt x="380" y="3148"/>
                </a:lnTo>
                <a:lnTo>
                  <a:pt x="388" y="3156"/>
                </a:lnTo>
                <a:lnTo>
                  <a:pt x="396" y="3163"/>
                </a:lnTo>
                <a:lnTo>
                  <a:pt x="404" y="3170"/>
                </a:lnTo>
                <a:lnTo>
                  <a:pt x="413" y="3177"/>
                </a:lnTo>
                <a:lnTo>
                  <a:pt x="422" y="3184"/>
                </a:lnTo>
                <a:lnTo>
                  <a:pt x="431" y="3190"/>
                </a:lnTo>
                <a:lnTo>
                  <a:pt x="442" y="3195"/>
                </a:lnTo>
                <a:lnTo>
                  <a:pt x="452" y="3200"/>
                </a:lnTo>
                <a:lnTo>
                  <a:pt x="462" y="3206"/>
                </a:lnTo>
                <a:lnTo>
                  <a:pt x="472" y="3210"/>
                </a:lnTo>
                <a:lnTo>
                  <a:pt x="483" y="3214"/>
                </a:lnTo>
                <a:lnTo>
                  <a:pt x="494" y="3217"/>
                </a:lnTo>
                <a:lnTo>
                  <a:pt x="505" y="3219"/>
                </a:lnTo>
                <a:lnTo>
                  <a:pt x="516" y="3221"/>
                </a:lnTo>
                <a:lnTo>
                  <a:pt x="527" y="3223"/>
                </a:lnTo>
                <a:lnTo>
                  <a:pt x="540" y="3224"/>
                </a:lnTo>
                <a:lnTo>
                  <a:pt x="552" y="3224"/>
                </a:lnTo>
                <a:lnTo>
                  <a:pt x="1172" y="3224"/>
                </a:lnTo>
                <a:lnTo>
                  <a:pt x="1184" y="3224"/>
                </a:lnTo>
                <a:lnTo>
                  <a:pt x="1197" y="3223"/>
                </a:lnTo>
                <a:lnTo>
                  <a:pt x="1208" y="3221"/>
                </a:lnTo>
                <a:lnTo>
                  <a:pt x="1219" y="3219"/>
                </a:lnTo>
                <a:lnTo>
                  <a:pt x="1230" y="3217"/>
                </a:lnTo>
                <a:lnTo>
                  <a:pt x="1241" y="3214"/>
                </a:lnTo>
                <a:lnTo>
                  <a:pt x="1252" y="3210"/>
                </a:lnTo>
                <a:lnTo>
                  <a:pt x="1262" y="3206"/>
                </a:lnTo>
                <a:lnTo>
                  <a:pt x="1272" y="3200"/>
                </a:lnTo>
                <a:lnTo>
                  <a:pt x="1282" y="3195"/>
                </a:lnTo>
                <a:lnTo>
                  <a:pt x="1293" y="3190"/>
                </a:lnTo>
                <a:lnTo>
                  <a:pt x="1302" y="3184"/>
                </a:lnTo>
                <a:lnTo>
                  <a:pt x="1311" y="3177"/>
                </a:lnTo>
                <a:lnTo>
                  <a:pt x="1320" y="3170"/>
                </a:lnTo>
                <a:lnTo>
                  <a:pt x="1328" y="3163"/>
                </a:lnTo>
                <a:lnTo>
                  <a:pt x="1336" y="3156"/>
                </a:lnTo>
                <a:lnTo>
                  <a:pt x="1343" y="3148"/>
                </a:lnTo>
                <a:lnTo>
                  <a:pt x="1351" y="3139"/>
                </a:lnTo>
                <a:lnTo>
                  <a:pt x="1357" y="3131"/>
                </a:lnTo>
                <a:lnTo>
                  <a:pt x="1364" y="3122"/>
                </a:lnTo>
                <a:lnTo>
                  <a:pt x="1370" y="3112"/>
                </a:lnTo>
                <a:lnTo>
                  <a:pt x="1375" y="3103"/>
                </a:lnTo>
                <a:lnTo>
                  <a:pt x="1381" y="3092"/>
                </a:lnTo>
                <a:lnTo>
                  <a:pt x="1386" y="3082"/>
                </a:lnTo>
                <a:lnTo>
                  <a:pt x="1390" y="3071"/>
                </a:lnTo>
                <a:lnTo>
                  <a:pt x="1394" y="3061"/>
                </a:lnTo>
                <a:lnTo>
                  <a:pt x="1397" y="3050"/>
                </a:lnTo>
                <a:lnTo>
                  <a:pt x="1399" y="3039"/>
                </a:lnTo>
                <a:lnTo>
                  <a:pt x="1401" y="3028"/>
                </a:lnTo>
                <a:lnTo>
                  <a:pt x="1403" y="3016"/>
                </a:lnTo>
                <a:lnTo>
                  <a:pt x="1404" y="3005"/>
                </a:lnTo>
                <a:lnTo>
                  <a:pt x="1404" y="2992"/>
                </a:lnTo>
                <a:lnTo>
                  <a:pt x="1404" y="2243"/>
                </a:lnTo>
                <a:lnTo>
                  <a:pt x="1493" y="2243"/>
                </a:lnTo>
                <a:lnTo>
                  <a:pt x="1505" y="2242"/>
                </a:lnTo>
                <a:lnTo>
                  <a:pt x="1516" y="2242"/>
                </a:lnTo>
                <a:lnTo>
                  <a:pt x="1528" y="2240"/>
                </a:lnTo>
                <a:lnTo>
                  <a:pt x="1539" y="2238"/>
                </a:lnTo>
                <a:lnTo>
                  <a:pt x="1550" y="2235"/>
                </a:lnTo>
                <a:lnTo>
                  <a:pt x="1561" y="2232"/>
                </a:lnTo>
                <a:lnTo>
                  <a:pt x="1572" y="2229"/>
                </a:lnTo>
                <a:lnTo>
                  <a:pt x="1583" y="2225"/>
                </a:lnTo>
                <a:lnTo>
                  <a:pt x="1593" y="2220"/>
                </a:lnTo>
                <a:lnTo>
                  <a:pt x="1603" y="2215"/>
                </a:lnTo>
                <a:lnTo>
                  <a:pt x="1612" y="2209"/>
                </a:lnTo>
                <a:lnTo>
                  <a:pt x="1622" y="2203"/>
                </a:lnTo>
                <a:lnTo>
                  <a:pt x="1631" y="2197"/>
                </a:lnTo>
                <a:lnTo>
                  <a:pt x="1639" y="2190"/>
                </a:lnTo>
                <a:lnTo>
                  <a:pt x="1648" y="2182"/>
                </a:lnTo>
                <a:lnTo>
                  <a:pt x="1656" y="2174"/>
                </a:lnTo>
                <a:lnTo>
                  <a:pt x="1664" y="2167"/>
                </a:lnTo>
                <a:lnTo>
                  <a:pt x="1671" y="2158"/>
                </a:lnTo>
                <a:lnTo>
                  <a:pt x="1678" y="2150"/>
                </a:lnTo>
                <a:lnTo>
                  <a:pt x="1685" y="2141"/>
                </a:lnTo>
                <a:lnTo>
                  <a:pt x="1691" y="2131"/>
                </a:lnTo>
                <a:lnTo>
                  <a:pt x="1696" y="2122"/>
                </a:lnTo>
                <a:lnTo>
                  <a:pt x="1701" y="2112"/>
                </a:lnTo>
                <a:lnTo>
                  <a:pt x="1706" y="2102"/>
                </a:lnTo>
                <a:lnTo>
                  <a:pt x="1710" y="2091"/>
                </a:lnTo>
                <a:lnTo>
                  <a:pt x="1714" y="2080"/>
                </a:lnTo>
                <a:lnTo>
                  <a:pt x="1717" y="2069"/>
                </a:lnTo>
                <a:lnTo>
                  <a:pt x="1719" y="2058"/>
                </a:lnTo>
                <a:lnTo>
                  <a:pt x="1721" y="2047"/>
                </a:lnTo>
                <a:lnTo>
                  <a:pt x="1723" y="2035"/>
                </a:lnTo>
                <a:lnTo>
                  <a:pt x="1724" y="2023"/>
                </a:lnTo>
                <a:lnTo>
                  <a:pt x="1724" y="2012"/>
                </a:lnTo>
                <a:lnTo>
                  <a:pt x="1724" y="1496"/>
                </a:lnTo>
                <a:lnTo>
                  <a:pt x="1724" y="1484"/>
                </a:lnTo>
                <a:lnTo>
                  <a:pt x="1723" y="1471"/>
                </a:lnTo>
                <a:lnTo>
                  <a:pt x="1721" y="1460"/>
                </a:lnTo>
                <a:lnTo>
                  <a:pt x="1719" y="1449"/>
                </a:lnTo>
                <a:lnTo>
                  <a:pt x="1717" y="1438"/>
                </a:lnTo>
                <a:lnTo>
                  <a:pt x="1714" y="1427"/>
                </a:lnTo>
                <a:lnTo>
                  <a:pt x="1710" y="1416"/>
                </a:lnTo>
                <a:lnTo>
                  <a:pt x="1706" y="1406"/>
                </a:lnTo>
                <a:lnTo>
                  <a:pt x="1701" y="1396"/>
                </a:lnTo>
                <a:lnTo>
                  <a:pt x="1696" y="1386"/>
                </a:lnTo>
                <a:lnTo>
                  <a:pt x="1691" y="1376"/>
                </a:lnTo>
                <a:lnTo>
                  <a:pt x="1685" y="1366"/>
                </a:lnTo>
                <a:lnTo>
                  <a:pt x="1678" y="1357"/>
                </a:lnTo>
                <a:lnTo>
                  <a:pt x="1671" y="1348"/>
                </a:lnTo>
                <a:lnTo>
                  <a:pt x="1664" y="1340"/>
                </a:lnTo>
                <a:lnTo>
                  <a:pt x="1656" y="1332"/>
                </a:lnTo>
                <a:lnTo>
                  <a:pt x="1648" y="1324"/>
                </a:lnTo>
                <a:lnTo>
                  <a:pt x="1639" y="1317"/>
                </a:lnTo>
                <a:lnTo>
                  <a:pt x="1631" y="1310"/>
                </a:lnTo>
                <a:lnTo>
                  <a:pt x="1622" y="1304"/>
                </a:lnTo>
                <a:lnTo>
                  <a:pt x="1612" y="1298"/>
                </a:lnTo>
                <a:lnTo>
                  <a:pt x="1603" y="1292"/>
                </a:lnTo>
                <a:lnTo>
                  <a:pt x="1593" y="1287"/>
                </a:lnTo>
                <a:lnTo>
                  <a:pt x="1583" y="1283"/>
                </a:lnTo>
                <a:lnTo>
                  <a:pt x="1572" y="1279"/>
                </a:lnTo>
                <a:lnTo>
                  <a:pt x="1561" y="1275"/>
                </a:lnTo>
                <a:lnTo>
                  <a:pt x="1550" y="1272"/>
                </a:lnTo>
                <a:lnTo>
                  <a:pt x="1539" y="1268"/>
                </a:lnTo>
                <a:lnTo>
                  <a:pt x="1528" y="1266"/>
                </a:lnTo>
                <a:lnTo>
                  <a:pt x="1516" y="1265"/>
                </a:lnTo>
                <a:lnTo>
                  <a:pt x="1505" y="1264"/>
                </a:lnTo>
                <a:lnTo>
                  <a:pt x="1493" y="1264"/>
                </a:lnTo>
                <a:lnTo>
                  <a:pt x="231" y="1264"/>
                </a:lnTo>
                <a:lnTo>
                  <a:pt x="219" y="1264"/>
                </a:lnTo>
                <a:lnTo>
                  <a:pt x="207" y="1265"/>
                </a:lnTo>
                <a:lnTo>
                  <a:pt x="195" y="1266"/>
                </a:lnTo>
                <a:lnTo>
                  <a:pt x="184" y="1268"/>
                </a:lnTo>
                <a:lnTo>
                  <a:pt x="173" y="1272"/>
                </a:lnTo>
                <a:lnTo>
                  <a:pt x="162" y="1275"/>
                </a:lnTo>
                <a:lnTo>
                  <a:pt x="150" y="1279"/>
                </a:lnTo>
                <a:lnTo>
                  <a:pt x="139" y="1283"/>
                </a:lnTo>
                <a:lnTo>
                  <a:pt x="129" y="1287"/>
                </a:lnTo>
                <a:lnTo>
                  <a:pt x="119" y="1292"/>
                </a:lnTo>
                <a:lnTo>
                  <a:pt x="110" y="1298"/>
                </a:lnTo>
                <a:lnTo>
                  <a:pt x="101" y="1304"/>
                </a:lnTo>
                <a:lnTo>
                  <a:pt x="92" y="1310"/>
                </a:lnTo>
                <a:lnTo>
                  <a:pt x="83" y="1317"/>
                </a:lnTo>
                <a:lnTo>
                  <a:pt x="75" y="1324"/>
                </a:lnTo>
                <a:lnTo>
                  <a:pt x="67" y="1332"/>
                </a:lnTo>
                <a:lnTo>
                  <a:pt x="58" y="1340"/>
                </a:lnTo>
                <a:lnTo>
                  <a:pt x="51" y="1348"/>
                </a:lnTo>
                <a:lnTo>
                  <a:pt x="45" y="1357"/>
                </a:lnTo>
                <a:lnTo>
                  <a:pt x="38" y="1366"/>
                </a:lnTo>
                <a:lnTo>
                  <a:pt x="32" y="1376"/>
                </a:lnTo>
                <a:lnTo>
                  <a:pt x="27" y="1386"/>
                </a:lnTo>
                <a:lnTo>
                  <a:pt x="22" y="1396"/>
                </a:lnTo>
                <a:lnTo>
                  <a:pt x="18" y="1406"/>
                </a:lnTo>
                <a:lnTo>
                  <a:pt x="14" y="1416"/>
                </a:lnTo>
                <a:lnTo>
                  <a:pt x="10" y="1427"/>
                </a:lnTo>
                <a:lnTo>
                  <a:pt x="7" y="1438"/>
                </a:lnTo>
                <a:lnTo>
                  <a:pt x="5" y="1449"/>
                </a:lnTo>
                <a:lnTo>
                  <a:pt x="3" y="1460"/>
                </a:lnTo>
                <a:lnTo>
                  <a:pt x="1" y="1471"/>
                </a:lnTo>
                <a:lnTo>
                  <a:pt x="0" y="1484"/>
                </a:lnTo>
                <a:lnTo>
                  <a:pt x="0" y="1496"/>
                </a:lnTo>
                <a:close/>
                <a:moveTo>
                  <a:pt x="1396" y="535"/>
                </a:moveTo>
                <a:lnTo>
                  <a:pt x="1396" y="564"/>
                </a:lnTo>
                <a:lnTo>
                  <a:pt x="1394" y="591"/>
                </a:lnTo>
                <a:lnTo>
                  <a:pt x="1390" y="617"/>
                </a:lnTo>
                <a:lnTo>
                  <a:pt x="1386" y="643"/>
                </a:lnTo>
                <a:lnTo>
                  <a:pt x="1380" y="670"/>
                </a:lnTo>
                <a:lnTo>
                  <a:pt x="1372" y="695"/>
                </a:lnTo>
                <a:lnTo>
                  <a:pt x="1363" y="720"/>
                </a:lnTo>
                <a:lnTo>
                  <a:pt x="1354" y="744"/>
                </a:lnTo>
                <a:lnTo>
                  <a:pt x="1343" y="768"/>
                </a:lnTo>
                <a:lnTo>
                  <a:pt x="1331" y="791"/>
                </a:lnTo>
                <a:lnTo>
                  <a:pt x="1319" y="813"/>
                </a:lnTo>
                <a:lnTo>
                  <a:pt x="1305" y="835"/>
                </a:lnTo>
                <a:lnTo>
                  <a:pt x="1290" y="856"/>
                </a:lnTo>
                <a:lnTo>
                  <a:pt x="1273" y="877"/>
                </a:lnTo>
                <a:lnTo>
                  <a:pt x="1257" y="896"/>
                </a:lnTo>
                <a:lnTo>
                  <a:pt x="1239" y="915"/>
                </a:lnTo>
                <a:lnTo>
                  <a:pt x="1221" y="932"/>
                </a:lnTo>
                <a:lnTo>
                  <a:pt x="1201" y="949"/>
                </a:lnTo>
                <a:lnTo>
                  <a:pt x="1180" y="966"/>
                </a:lnTo>
                <a:lnTo>
                  <a:pt x="1160" y="980"/>
                </a:lnTo>
                <a:lnTo>
                  <a:pt x="1138" y="994"/>
                </a:lnTo>
                <a:lnTo>
                  <a:pt x="1116" y="1007"/>
                </a:lnTo>
                <a:lnTo>
                  <a:pt x="1092" y="1019"/>
                </a:lnTo>
                <a:lnTo>
                  <a:pt x="1069" y="1029"/>
                </a:lnTo>
                <a:lnTo>
                  <a:pt x="1045" y="1039"/>
                </a:lnTo>
                <a:lnTo>
                  <a:pt x="1020" y="1047"/>
                </a:lnTo>
                <a:lnTo>
                  <a:pt x="994" y="1054"/>
                </a:lnTo>
                <a:lnTo>
                  <a:pt x="968" y="1060"/>
                </a:lnTo>
                <a:lnTo>
                  <a:pt x="942" y="1065"/>
                </a:lnTo>
                <a:lnTo>
                  <a:pt x="915" y="1069"/>
                </a:lnTo>
                <a:lnTo>
                  <a:pt x="887" y="1071"/>
                </a:lnTo>
                <a:lnTo>
                  <a:pt x="860" y="1072"/>
                </a:lnTo>
                <a:lnTo>
                  <a:pt x="833" y="1071"/>
                </a:lnTo>
                <a:lnTo>
                  <a:pt x="805" y="1069"/>
                </a:lnTo>
                <a:lnTo>
                  <a:pt x="778" y="1065"/>
                </a:lnTo>
                <a:lnTo>
                  <a:pt x="752" y="1060"/>
                </a:lnTo>
                <a:lnTo>
                  <a:pt x="727" y="1054"/>
                </a:lnTo>
                <a:lnTo>
                  <a:pt x="700" y="1047"/>
                </a:lnTo>
                <a:lnTo>
                  <a:pt x="676" y="1039"/>
                </a:lnTo>
                <a:lnTo>
                  <a:pt x="652" y="1029"/>
                </a:lnTo>
                <a:lnTo>
                  <a:pt x="628" y="1019"/>
                </a:lnTo>
                <a:lnTo>
                  <a:pt x="604" y="1007"/>
                </a:lnTo>
                <a:lnTo>
                  <a:pt x="582" y="994"/>
                </a:lnTo>
                <a:lnTo>
                  <a:pt x="561" y="980"/>
                </a:lnTo>
                <a:lnTo>
                  <a:pt x="540" y="966"/>
                </a:lnTo>
                <a:lnTo>
                  <a:pt x="519" y="949"/>
                </a:lnTo>
                <a:lnTo>
                  <a:pt x="499" y="932"/>
                </a:lnTo>
                <a:lnTo>
                  <a:pt x="481" y="915"/>
                </a:lnTo>
                <a:lnTo>
                  <a:pt x="463" y="896"/>
                </a:lnTo>
                <a:lnTo>
                  <a:pt x="447" y="877"/>
                </a:lnTo>
                <a:lnTo>
                  <a:pt x="430" y="856"/>
                </a:lnTo>
                <a:lnTo>
                  <a:pt x="415" y="835"/>
                </a:lnTo>
                <a:lnTo>
                  <a:pt x="401" y="813"/>
                </a:lnTo>
                <a:lnTo>
                  <a:pt x="389" y="791"/>
                </a:lnTo>
                <a:lnTo>
                  <a:pt x="377" y="768"/>
                </a:lnTo>
                <a:lnTo>
                  <a:pt x="366" y="744"/>
                </a:lnTo>
                <a:lnTo>
                  <a:pt x="357" y="720"/>
                </a:lnTo>
                <a:lnTo>
                  <a:pt x="348" y="695"/>
                </a:lnTo>
                <a:lnTo>
                  <a:pt x="340" y="670"/>
                </a:lnTo>
                <a:lnTo>
                  <a:pt x="334" y="643"/>
                </a:lnTo>
                <a:lnTo>
                  <a:pt x="330" y="617"/>
                </a:lnTo>
                <a:lnTo>
                  <a:pt x="326" y="591"/>
                </a:lnTo>
                <a:lnTo>
                  <a:pt x="324" y="564"/>
                </a:lnTo>
                <a:lnTo>
                  <a:pt x="324" y="535"/>
                </a:lnTo>
                <a:lnTo>
                  <a:pt x="324" y="508"/>
                </a:lnTo>
                <a:lnTo>
                  <a:pt x="326" y="481"/>
                </a:lnTo>
                <a:lnTo>
                  <a:pt x="330" y="454"/>
                </a:lnTo>
                <a:lnTo>
                  <a:pt x="334" y="427"/>
                </a:lnTo>
                <a:lnTo>
                  <a:pt x="340" y="402"/>
                </a:lnTo>
                <a:lnTo>
                  <a:pt x="348" y="377"/>
                </a:lnTo>
                <a:lnTo>
                  <a:pt x="357" y="351"/>
                </a:lnTo>
                <a:lnTo>
                  <a:pt x="366" y="327"/>
                </a:lnTo>
                <a:lnTo>
                  <a:pt x="377" y="303"/>
                </a:lnTo>
                <a:lnTo>
                  <a:pt x="389" y="281"/>
                </a:lnTo>
                <a:lnTo>
                  <a:pt x="401" y="258"/>
                </a:lnTo>
                <a:lnTo>
                  <a:pt x="415" y="236"/>
                </a:lnTo>
                <a:lnTo>
                  <a:pt x="430" y="215"/>
                </a:lnTo>
                <a:lnTo>
                  <a:pt x="447" y="195"/>
                </a:lnTo>
                <a:lnTo>
                  <a:pt x="463" y="176"/>
                </a:lnTo>
                <a:lnTo>
                  <a:pt x="481" y="157"/>
                </a:lnTo>
                <a:lnTo>
                  <a:pt x="499" y="139"/>
                </a:lnTo>
                <a:lnTo>
                  <a:pt x="519" y="122"/>
                </a:lnTo>
                <a:lnTo>
                  <a:pt x="540" y="106"/>
                </a:lnTo>
                <a:lnTo>
                  <a:pt x="561" y="92"/>
                </a:lnTo>
                <a:lnTo>
                  <a:pt x="582" y="78"/>
                </a:lnTo>
                <a:lnTo>
                  <a:pt x="604" y="65"/>
                </a:lnTo>
                <a:lnTo>
                  <a:pt x="628" y="53"/>
                </a:lnTo>
                <a:lnTo>
                  <a:pt x="652" y="42"/>
                </a:lnTo>
                <a:lnTo>
                  <a:pt x="676" y="32"/>
                </a:lnTo>
                <a:lnTo>
                  <a:pt x="700" y="24"/>
                </a:lnTo>
                <a:lnTo>
                  <a:pt x="727" y="17"/>
                </a:lnTo>
                <a:lnTo>
                  <a:pt x="752" y="11"/>
                </a:lnTo>
                <a:lnTo>
                  <a:pt x="778" y="6"/>
                </a:lnTo>
                <a:lnTo>
                  <a:pt x="805" y="3"/>
                </a:lnTo>
                <a:lnTo>
                  <a:pt x="833" y="1"/>
                </a:lnTo>
                <a:lnTo>
                  <a:pt x="860" y="0"/>
                </a:lnTo>
                <a:lnTo>
                  <a:pt x="887" y="1"/>
                </a:lnTo>
                <a:lnTo>
                  <a:pt x="915" y="3"/>
                </a:lnTo>
                <a:lnTo>
                  <a:pt x="942" y="6"/>
                </a:lnTo>
                <a:lnTo>
                  <a:pt x="968" y="11"/>
                </a:lnTo>
                <a:lnTo>
                  <a:pt x="994" y="17"/>
                </a:lnTo>
                <a:lnTo>
                  <a:pt x="1020" y="24"/>
                </a:lnTo>
                <a:lnTo>
                  <a:pt x="1045" y="32"/>
                </a:lnTo>
                <a:lnTo>
                  <a:pt x="1069" y="42"/>
                </a:lnTo>
                <a:lnTo>
                  <a:pt x="1092" y="53"/>
                </a:lnTo>
                <a:lnTo>
                  <a:pt x="1116" y="65"/>
                </a:lnTo>
                <a:lnTo>
                  <a:pt x="1138" y="78"/>
                </a:lnTo>
                <a:lnTo>
                  <a:pt x="1160" y="92"/>
                </a:lnTo>
                <a:lnTo>
                  <a:pt x="1180" y="106"/>
                </a:lnTo>
                <a:lnTo>
                  <a:pt x="1201" y="122"/>
                </a:lnTo>
                <a:lnTo>
                  <a:pt x="1221" y="139"/>
                </a:lnTo>
                <a:lnTo>
                  <a:pt x="1239" y="157"/>
                </a:lnTo>
                <a:lnTo>
                  <a:pt x="1257" y="176"/>
                </a:lnTo>
                <a:lnTo>
                  <a:pt x="1273" y="195"/>
                </a:lnTo>
                <a:lnTo>
                  <a:pt x="1290" y="215"/>
                </a:lnTo>
                <a:lnTo>
                  <a:pt x="1305" y="236"/>
                </a:lnTo>
                <a:lnTo>
                  <a:pt x="1319" y="258"/>
                </a:lnTo>
                <a:lnTo>
                  <a:pt x="1331" y="281"/>
                </a:lnTo>
                <a:lnTo>
                  <a:pt x="1343" y="303"/>
                </a:lnTo>
                <a:lnTo>
                  <a:pt x="1354" y="327"/>
                </a:lnTo>
                <a:lnTo>
                  <a:pt x="1363" y="351"/>
                </a:lnTo>
                <a:lnTo>
                  <a:pt x="1372" y="377"/>
                </a:lnTo>
                <a:lnTo>
                  <a:pt x="1380" y="402"/>
                </a:lnTo>
                <a:lnTo>
                  <a:pt x="1386" y="427"/>
                </a:lnTo>
                <a:lnTo>
                  <a:pt x="1390" y="454"/>
                </a:lnTo>
                <a:lnTo>
                  <a:pt x="1394" y="481"/>
                </a:lnTo>
                <a:lnTo>
                  <a:pt x="1396" y="508"/>
                </a:lnTo>
                <a:lnTo>
                  <a:pt x="1396" y="53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37" name="Freeform 6"/>
          <p:cNvSpPr>
            <a:spLocks noEditPoints="1"/>
          </p:cNvSpPr>
          <p:nvPr/>
        </p:nvSpPr>
        <p:spPr bwMode="auto">
          <a:xfrm>
            <a:off x="4768316" y="3927478"/>
            <a:ext cx="157162" cy="295275"/>
          </a:xfrm>
          <a:custGeom>
            <a:avLst/>
            <a:gdLst>
              <a:gd name="T0" fmla="*/ 2147483646 w 1724"/>
              <a:gd name="T1" fmla="*/ 2147483646 h 3224"/>
              <a:gd name="T2" fmla="*/ 2147483646 w 1724"/>
              <a:gd name="T3" fmla="*/ 2147483646 h 3224"/>
              <a:gd name="T4" fmla="*/ 2147483646 w 1724"/>
              <a:gd name="T5" fmla="*/ 2147483646 h 3224"/>
              <a:gd name="T6" fmla="*/ 2147483646 w 1724"/>
              <a:gd name="T7" fmla="*/ 2147483646 h 3224"/>
              <a:gd name="T8" fmla="*/ 2147483646 w 1724"/>
              <a:gd name="T9" fmla="*/ 2147483646 h 3224"/>
              <a:gd name="T10" fmla="*/ 2147483646 w 1724"/>
              <a:gd name="T11" fmla="*/ 2147483646 h 3224"/>
              <a:gd name="T12" fmla="*/ 2147483646 w 1724"/>
              <a:gd name="T13" fmla="*/ 2147483646 h 3224"/>
              <a:gd name="T14" fmla="*/ 2147483646 w 1724"/>
              <a:gd name="T15" fmla="*/ 2147483646 h 3224"/>
              <a:gd name="T16" fmla="*/ 2147483646 w 1724"/>
              <a:gd name="T17" fmla="*/ 2147483646 h 3224"/>
              <a:gd name="T18" fmla="*/ 2147483646 w 1724"/>
              <a:gd name="T19" fmla="*/ 1266820329 h 3224"/>
              <a:gd name="T20" fmla="*/ 2147483646 w 1724"/>
              <a:gd name="T21" fmla="*/ 70678064 h 3224"/>
              <a:gd name="T22" fmla="*/ 2147483646 w 1724"/>
              <a:gd name="T23" fmla="*/ 211262577 h 3224"/>
              <a:gd name="T24" fmla="*/ 2147483646 w 1724"/>
              <a:gd name="T25" fmla="*/ 1688582017 h 3224"/>
              <a:gd name="T26" fmla="*/ 2147483646 w 1724"/>
              <a:gd name="T27" fmla="*/ 2147483646 h 3224"/>
              <a:gd name="T28" fmla="*/ 2147483646 w 1724"/>
              <a:gd name="T29" fmla="*/ 2147483646 h 3224"/>
              <a:gd name="T30" fmla="*/ 2147483646 w 1724"/>
              <a:gd name="T31" fmla="*/ 2147483646 h 3224"/>
              <a:gd name="T32" fmla="*/ 2147483646 w 1724"/>
              <a:gd name="T33" fmla="*/ 2147483646 h 3224"/>
              <a:gd name="T34" fmla="*/ 2147483646 w 1724"/>
              <a:gd name="T35" fmla="*/ 2147483646 h 3224"/>
              <a:gd name="T36" fmla="*/ 2147483646 w 1724"/>
              <a:gd name="T37" fmla="*/ 2147483646 h 3224"/>
              <a:gd name="T38" fmla="*/ 2147483646 w 1724"/>
              <a:gd name="T39" fmla="*/ 2147483646 h 3224"/>
              <a:gd name="T40" fmla="*/ 1588652660 w 1724"/>
              <a:gd name="T41" fmla="*/ 2147483646 h 3224"/>
              <a:gd name="T42" fmla="*/ 206820269 w 1724"/>
              <a:gd name="T43" fmla="*/ 2147483646 h 3224"/>
              <a:gd name="T44" fmla="*/ 68942885 w 1724"/>
              <a:gd name="T45" fmla="*/ 2147483646 h 3224"/>
              <a:gd name="T46" fmla="*/ 1243198733 w 1724"/>
              <a:gd name="T47" fmla="*/ 2147483646 h 3224"/>
              <a:gd name="T48" fmla="*/ 2147483646 w 1724"/>
              <a:gd name="T49" fmla="*/ 2147483646 h 3224"/>
              <a:gd name="T50" fmla="*/ 2147483646 w 1724"/>
              <a:gd name="T51" fmla="*/ 2147483646 h 3224"/>
              <a:gd name="T52" fmla="*/ 2147483646 w 1724"/>
              <a:gd name="T53" fmla="*/ 2147483646 h 3224"/>
              <a:gd name="T54" fmla="*/ 2147483646 w 1724"/>
              <a:gd name="T55" fmla="*/ 2147483646 h 3224"/>
              <a:gd name="T56" fmla="*/ 2147483646 w 1724"/>
              <a:gd name="T57" fmla="*/ 2147483646 h 3224"/>
              <a:gd name="T58" fmla="*/ 2147483646 w 1724"/>
              <a:gd name="T59" fmla="*/ 2147483646 h 3224"/>
              <a:gd name="T60" fmla="*/ 2147483646 w 1724"/>
              <a:gd name="T61" fmla="*/ 2147483646 h 3224"/>
              <a:gd name="T62" fmla="*/ 2147483646 w 1724"/>
              <a:gd name="T63" fmla="*/ 2147483646 h 3224"/>
              <a:gd name="T64" fmla="*/ 2147483646 w 1724"/>
              <a:gd name="T65" fmla="*/ 2147483646 h 3224"/>
              <a:gd name="T66" fmla="*/ 2147483646 w 1724"/>
              <a:gd name="T67" fmla="*/ 2147483646 h 3224"/>
              <a:gd name="T68" fmla="*/ 2147483646 w 1724"/>
              <a:gd name="T69" fmla="*/ 2147483646 h 3224"/>
              <a:gd name="T70" fmla="*/ 2147483646 w 1724"/>
              <a:gd name="T71" fmla="*/ 2147483646 h 3224"/>
              <a:gd name="T72" fmla="*/ 2147483646 w 1724"/>
              <a:gd name="T73" fmla="*/ 2147483646 h 3224"/>
              <a:gd name="T74" fmla="*/ 2147483646 w 1724"/>
              <a:gd name="T75" fmla="*/ 2147483646 h 3224"/>
              <a:gd name="T76" fmla="*/ 2147483646 w 1724"/>
              <a:gd name="T77" fmla="*/ 2147483646 h 3224"/>
              <a:gd name="T78" fmla="*/ 2147483646 w 1724"/>
              <a:gd name="T79" fmla="*/ 2147483646 h 3224"/>
              <a:gd name="T80" fmla="*/ 2147483646 w 1724"/>
              <a:gd name="T81" fmla="*/ 2147483646 h 3224"/>
              <a:gd name="T82" fmla="*/ 2147483646 w 1724"/>
              <a:gd name="T83" fmla="*/ 2147483646 h 3224"/>
              <a:gd name="T84" fmla="*/ 2147483646 w 1724"/>
              <a:gd name="T85" fmla="*/ 2147483646 h 3224"/>
              <a:gd name="T86" fmla="*/ 2147483646 w 1724"/>
              <a:gd name="T87" fmla="*/ 2147483646 h 3224"/>
              <a:gd name="T88" fmla="*/ 2147483646 w 1724"/>
              <a:gd name="T89" fmla="*/ 2147483646 h 3224"/>
              <a:gd name="T90" fmla="*/ 2147483646 w 1724"/>
              <a:gd name="T91" fmla="*/ 2147483646 h 3224"/>
              <a:gd name="T92" fmla="*/ 2147483646 w 1724"/>
              <a:gd name="T93" fmla="*/ 2147483646 h 3224"/>
              <a:gd name="T94" fmla="*/ 2147483646 w 1724"/>
              <a:gd name="T95" fmla="*/ 2147483646 h 3224"/>
              <a:gd name="T96" fmla="*/ 2147483646 w 1724"/>
              <a:gd name="T97" fmla="*/ 2147483646 h 3224"/>
              <a:gd name="T98" fmla="*/ 2147483646 w 1724"/>
              <a:gd name="T99" fmla="*/ 2147483646 h 3224"/>
              <a:gd name="T100" fmla="*/ 2147483646 w 1724"/>
              <a:gd name="T101" fmla="*/ 2147483646 h 3224"/>
              <a:gd name="T102" fmla="*/ 2147483646 w 1724"/>
              <a:gd name="T103" fmla="*/ 2147483646 h 3224"/>
              <a:gd name="T104" fmla="*/ 2147483646 w 1724"/>
              <a:gd name="T105" fmla="*/ 2147483646 h 3224"/>
              <a:gd name="T106" fmla="*/ 2147483646 w 1724"/>
              <a:gd name="T107" fmla="*/ 2147483646 h 3224"/>
              <a:gd name="T108" fmla="*/ 2147483646 w 1724"/>
              <a:gd name="T109" fmla="*/ 2147483646 h 32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24" h="3224">
                <a:moveTo>
                  <a:pt x="1724" y="1728"/>
                </a:moveTo>
                <a:lnTo>
                  <a:pt x="1724" y="1208"/>
                </a:lnTo>
                <a:lnTo>
                  <a:pt x="1724" y="1197"/>
                </a:lnTo>
                <a:lnTo>
                  <a:pt x="1723" y="1185"/>
                </a:lnTo>
                <a:lnTo>
                  <a:pt x="1721" y="1174"/>
                </a:lnTo>
                <a:lnTo>
                  <a:pt x="1719" y="1162"/>
                </a:lnTo>
                <a:lnTo>
                  <a:pt x="1717" y="1151"/>
                </a:lnTo>
                <a:lnTo>
                  <a:pt x="1714" y="1139"/>
                </a:lnTo>
                <a:lnTo>
                  <a:pt x="1710" y="1129"/>
                </a:lnTo>
                <a:lnTo>
                  <a:pt x="1706" y="1119"/>
                </a:lnTo>
                <a:lnTo>
                  <a:pt x="1701" y="1108"/>
                </a:lnTo>
                <a:lnTo>
                  <a:pt x="1696" y="1099"/>
                </a:lnTo>
                <a:lnTo>
                  <a:pt x="1691" y="1089"/>
                </a:lnTo>
                <a:lnTo>
                  <a:pt x="1685" y="1080"/>
                </a:lnTo>
                <a:lnTo>
                  <a:pt x="1678" y="1071"/>
                </a:lnTo>
                <a:lnTo>
                  <a:pt x="1671" y="1062"/>
                </a:lnTo>
                <a:lnTo>
                  <a:pt x="1664" y="1054"/>
                </a:lnTo>
                <a:lnTo>
                  <a:pt x="1656" y="1046"/>
                </a:lnTo>
                <a:lnTo>
                  <a:pt x="1648" y="1037"/>
                </a:lnTo>
                <a:lnTo>
                  <a:pt x="1639" y="1030"/>
                </a:lnTo>
                <a:lnTo>
                  <a:pt x="1631" y="1023"/>
                </a:lnTo>
                <a:lnTo>
                  <a:pt x="1622" y="1017"/>
                </a:lnTo>
                <a:lnTo>
                  <a:pt x="1612" y="1011"/>
                </a:lnTo>
                <a:lnTo>
                  <a:pt x="1603" y="1005"/>
                </a:lnTo>
                <a:lnTo>
                  <a:pt x="1593" y="1000"/>
                </a:lnTo>
                <a:lnTo>
                  <a:pt x="1583" y="996"/>
                </a:lnTo>
                <a:lnTo>
                  <a:pt x="1573" y="991"/>
                </a:lnTo>
                <a:lnTo>
                  <a:pt x="1561" y="988"/>
                </a:lnTo>
                <a:lnTo>
                  <a:pt x="1550" y="985"/>
                </a:lnTo>
                <a:lnTo>
                  <a:pt x="1539" y="982"/>
                </a:lnTo>
                <a:lnTo>
                  <a:pt x="1528" y="980"/>
                </a:lnTo>
                <a:lnTo>
                  <a:pt x="1516" y="979"/>
                </a:lnTo>
                <a:lnTo>
                  <a:pt x="1505" y="978"/>
                </a:lnTo>
                <a:lnTo>
                  <a:pt x="1493" y="977"/>
                </a:lnTo>
                <a:lnTo>
                  <a:pt x="1404" y="977"/>
                </a:lnTo>
                <a:lnTo>
                  <a:pt x="1404" y="232"/>
                </a:lnTo>
                <a:lnTo>
                  <a:pt x="1404" y="219"/>
                </a:lnTo>
                <a:lnTo>
                  <a:pt x="1403" y="208"/>
                </a:lnTo>
                <a:lnTo>
                  <a:pt x="1401" y="196"/>
                </a:lnTo>
                <a:lnTo>
                  <a:pt x="1399" y="185"/>
                </a:lnTo>
                <a:lnTo>
                  <a:pt x="1397" y="174"/>
                </a:lnTo>
                <a:lnTo>
                  <a:pt x="1394" y="163"/>
                </a:lnTo>
                <a:lnTo>
                  <a:pt x="1390" y="153"/>
                </a:lnTo>
                <a:lnTo>
                  <a:pt x="1386" y="142"/>
                </a:lnTo>
                <a:lnTo>
                  <a:pt x="1381" y="132"/>
                </a:lnTo>
                <a:lnTo>
                  <a:pt x="1375" y="121"/>
                </a:lnTo>
                <a:lnTo>
                  <a:pt x="1370" y="112"/>
                </a:lnTo>
                <a:lnTo>
                  <a:pt x="1364" y="102"/>
                </a:lnTo>
                <a:lnTo>
                  <a:pt x="1358" y="93"/>
                </a:lnTo>
                <a:lnTo>
                  <a:pt x="1351" y="85"/>
                </a:lnTo>
                <a:lnTo>
                  <a:pt x="1344" y="76"/>
                </a:lnTo>
                <a:lnTo>
                  <a:pt x="1336" y="68"/>
                </a:lnTo>
                <a:lnTo>
                  <a:pt x="1328" y="61"/>
                </a:lnTo>
                <a:lnTo>
                  <a:pt x="1320" y="54"/>
                </a:lnTo>
                <a:lnTo>
                  <a:pt x="1311" y="47"/>
                </a:lnTo>
                <a:lnTo>
                  <a:pt x="1302" y="40"/>
                </a:lnTo>
                <a:lnTo>
                  <a:pt x="1293" y="34"/>
                </a:lnTo>
                <a:lnTo>
                  <a:pt x="1282" y="29"/>
                </a:lnTo>
                <a:lnTo>
                  <a:pt x="1272" y="24"/>
                </a:lnTo>
                <a:lnTo>
                  <a:pt x="1262" y="18"/>
                </a:lnTo>
                <a:lnTo>
                  <a:pt x="1252" y="14"/>
                </a:lnTo>
                <a:lnTo>
                  <a:pt x="1241" y="10"/>
                </a:lnTo>
                <a:lnTo>
                  <a:pt x="1230" y="7"/>
                </a:lnTo>
                <a:lnTo>
                  <a:pt x="1219" y="5"/>
                </a:lnTo>
                <a:lnTo>
                  <a:pt x="1208" y="3"/>
                </a:lnTo>
                <a:lnTo>
                  <a:pt x="1197" y="1"/>
                </a:lnTo>
                <a:lnTo>
                  <a:pt x="1184" y="0"/>
                </a:lnTo>
                <a:lnTo>
                  <a:pt x="1172" y="0"/>
                </a:lnTo>
                <a:lnTo>
                  <a:pt x="552" y="0"/>
                </a:lnTo>
                <a:lnTo>
                  <a:pt x="540" y="0"/>
                </a:lnTo>
                <a:lnTo>
                  <a:pt x="527" y="1"/>
                </a:lnTo>
                <a:lnTo>
                  <a:pt x="516" y="3"/>
                </a:lnTo>
                <a:lnTo>
                  <a:pt x="505" y="5"/>
                </a:lnTo>
                <a:lnTo>
                  <a:pt x="494" y="7"/>
                </a:lnTo>
                <a:lnTo>
                  <a:pt x="483" y="10"/>
                </a:lnTo>
                <a:lnTo>
                  <a:pt x="472" y="14"/>
                </a:lnTo>
                <a:lnTo>
                  <a:pt x="462" y="18"/>
                </a:lnTo>
                <a:lnTo>
                  <a:pt x="452" y="24"/>
                </a:lnTo>
                <a:lnTo>
                  <a:pt x="442" y="29"/>
                </a:lnTo>
                <a:lnTo>
                  <a:pt x="431" y="34"/>
                </a:lnTo>
                <a:lnTo>
                  <a:pt x="422" y="40"/>
                </a:lnTo>
                <a:lnTo>
                  <a:pt x="413" y="47"/>
                </a:lnTo>
                <a:lnTo>
                  <a:pt x="404" y="54"/>
                </a:lnTo>
                <a:lnTo>
                  <a:pt x="396" y="61"/>
                </a:lnTo>
                <a:lnTo>
                  <a:pt x="388" y="68"/>
                </a:lnTo>
                <a:lnTo>
                  <a:pt x="381" y="76"/>
                </a:lnTo>
                <a:lnTo>
                  <a:pt x="373" y="85"/>
                </a:lnTo>
                <a:lnTo>
                  <a:pt x="367" y="93"/>
                </a:lnTo>
                <a:lnTo>
                  <a:pt x="360" y="102"/>
                </a:lnTo>
                <a:lnTo>
                  <a:pt x="354" y="112"/>
                </a:lnTo>
                <a:lnTo>
                  <a:pt x="349" y="121"/>
                </a:lnTo>
                <a:lnTo>
                  <a:pt x="343" y="132"/>
                </a:lnTo>
                <a:lnTo>
                  <a:pt x="338" y="142"/>
                </a:lnTo>
                <a:lnTo>
                  <a:pt x="334" y="153"/>
                </a:lnTo>
                <a:lnTo>
                  <a:pt x="330" y="163"/>
                </a:lnTo>
                <a:lnTo>
                  <a:pt x="327" y="174"/>
                </a:lnTo>
                <a:lnTo>
                  <a:pt x="325" y="185"/>
                </a:lnTo>
                <a:lnTo>
                  <a:pt x="323" y="196"/>
                </a:lnTo>
                <a:lnTo>
                  <a:pt x="321" y="208"/>
                </a:lnTo>
                <a:lnTo>
                  <a:pt x="320" y="219"/>
                </a:lnTo>
                <a:lnTo>
                  <a:pt x="320" y="232"/>
                </a:lnTo>
                <a:lnTo>
                  <a:pt x="320" y="981"/>
                </a:lnTo>
                <a:lnTo>
                  <a:pt x="231" y="981"/>
                </a:lnTo>
                <a:lnTo>
                  <a:pt x="219" y="982"/>
                </a:lnTo>
                <a:lnTo>
                  <a:pt x="208" y="982"/>
                </a:lnTo>
                <a:lnTo>
                  <a:pt x="196" y="984"/>
                </a:lnTo>
                <a:lnTo>
                  <a:pt x="185" y="986"/>
                </a:lnTo>
                <a:lnTo>
                  <a:pt x="174" y="989"/>
                </a:lnTo>
                <a:lnTo>
                  <a:pt x="163" y="992"/>
                </a:lnTo>
                <a:lnTo>
                  <a:pt x="152" y="995"/>
                </a:lnTo>
                <a:lnTo>
                  <a:pt x="141" y="999"/>
                </a:lnTo>
                <a:lnTo>
                  <a:pt x="131" y="1004"/>
                </a:lnTo>
                <a:lnTo>
                  <a:pt x="121" y="1009"/>
                </a:lnTo>
                <a:lnTo>
                  <a:pt x="112" y="1015"/>
                </a:lnTo>
                <a:lnTo>
                  <a:pt x="102" y="1021"/>
                </a:lnTo>
                <a:lnTo>
                  <a:pt x="93" y="1027"/>
                </a:lnTo>
                <a:lnTo>
                  <a:pt x="85" y="1034"/>
                </a:lnTo>
                <a:lnTo>
                  <a:pt x="76" y="1042"/>
                </a:lnTo>
                <a:lnTo>
                  <a:pt x="68" y="1050"/>
                </a:lnTo>
                <a:lnTo>
                  <a:pt x="60" y="1057"/>
                </a:lnTo>
                <a:lnTo>
                  <a:pt x="53" y="1066"/>
                </a:lnTo>
                <a:lnTo>
                  <a:pt x="46" y="1074"/>
                </a:lnTo>
                <a:lnTo>
                  <a:pt x="39" y="1083"/>
                </a:lnTo>
                <a:lnTo>
                  <a:pt x="33" y="1093"/>
                </a:lnTo>
                <a:lnTo>
                  <a:pt x="28" y="1102"/>
                </a:lnTo>
                <a:lnTo>
                  <a:pt x="23" y="1112"/>
                </a:lnTo>
                <a:lnTo>
                  <a:pt x="18" y="1122"/>
                </a:lnTo>
                <a:lnTo>
                  <a:pt x="14" y="1133"/>
                </a:lnTo>
                <a:lnTo>
                  <a:pt x="10" y="1144"/>
                </a:lnTo>
                <a:lnTo>
                  <a:pt x="7" y="1155"/>
                </a:lnTo>
                <a:lnTo>
                  <a:pt x="5" y="1166"/>
                </a:lnTo>
                <a:lnTo>
                  <a:pt x="3" y="1177"/>
                </a:lnTo>
                <a:lnTo>
                  <a:pt x="1" y="1189"/>
                </a:lnTo>
                <a:lnTo>
                  <a:pt x="0" y="1201"/>
                </a:lnTo>
                <a:lnTo>
                  <a:pt x="0" y="1212"/>
                </a:lnTo>
                <a:lnTo>
                  <a:pt x="0" y="1728"/>
                </a:lnTo>
                <a:lnTo>
                  <a:pt x="0" y="1740"/>
                </a:lnTo>
                <a:lnTo>
                  <a:pt x="1" y="1753"/>
                </a:lnTo>
                <a:lnTo>
                  <a:pt x="3" y="1764"/>
                </a:lnTo>
                <a:lnTo>
                  <a:pt x="5" y="1775"/>
                </a:lnTo>
                <a:lnTo>
                  <a:pt x="7" y="1786"/>
                </a:lnTo>
                <a:lnTo>
                  <a:pt x="10" y="1797"/>
                </a:lnTo>
                <a:lnTo>
                  <a:pt x="14" y="1808"/>
                </a:lnTo>
                <a:lnTo>
                  <a:pt x="18" y="1818"/>
                </a:lnTo>
                <a:lnTo>
                  <a:pt x="23" y="1828"/>
                </a:lnTo>
                <a:lnTo>
                  <a:pt x="28" y="1838"/>
                </a:lnTo>
                <a:lnTo>
                  <a:pt x="33" y="1848"/>
                </a:lnTo>
                <a:lnTo>
                  <a:pt x="39" y="1858"/>
                </a:lnTo>
                <a:lnTo>
                  <a:pt x="46" y="1867"/>
                </a:lnTo>
                <a:lnTo>
                  <a:pt x="53" y="1876"/>
                </a:lnTo>
                <a:lnTo>
                  <a:pt x="60" y="1884"/>
                </a:lnTo>
                <a:lnTo>
                  <a:pt x="68" y="1892"/>
                </a:lnTo>
                <a:lnTo>
                  <a:pt x="76" y="1900"/>
                </a:lnTo>
                <a:lnTo>
                  <a:pt x="85" y="1907"/>
                </a:lnTo>
                <a:lnTo>
                  <a:pt x="93" y="1914"/>
                </a:lnTo>
                <a:lnTo>
                  <a:pt x="102" y="1920"/>
                </a:lnTo>
                <a:lnTo>
                  <a:pt x="112" y="1926"/>
                </a:lnTo>
                <a:lnTo>
                  <a:pt x="121" y="1932"/>
                </a:lnTo>
                <a:lnTo>
                  <a:pt x="131" y="1937"/>
                </a:lnTo>
                <a:lnTo>
                  <a:pt x="141" y="1941"/>
                </a:lnTo>
                <a:lnTo>
                  <a:pt x="152" y="1945"/>
                </a:lnTo>
                <a:lnTo>
                  <a:pt x="163" y="1949"/>
                </a:lnTo>
                <a:lnTo>
                  <a:pt x="174" y="1952"/>
                </a:lnTo>
                <a:lnTo>
                  <a:pt x="185" y="1956"/>
                </a:lnTo>
                <a:lnTo>
                  <a:pt x="196" y="1958"/>
                </a:lnTo>
                <a:lnTo>
                  <a:pt x="208" y="1959"/>
                </a:lnTo>
                <a:lnTo>
                  <a:pt x="219" y="1960"/>
                </a:lnTo>
                <a:lnTo>
                  <a:pt x="231" y="1960"/>
                </a:lnTo>
                <a:lnTo>
                  <a:pt x="1493" y="1960"/>
                </a:lnTo>
                <a:lnTo>
                  <a:pt x="1505" y="1960"/>
                </a:lnTo>
                <a:lnTo>
                  <a:pt x="1517" y="1959"/>
                </a:lnTo>
                <a:lnTo>
                  <a:pt x="1529" y="1958"/>
                </a:lnTo>
                <a:lnTo>
                  <a:pt x="1540" y="1956"/>
                </a:lnTo>
                <a:lnTo>
                  <a:pt x="1551" y="1952"/>
                </a:lnTo>
                <a:lnTo>
                  <a:pt x="1562" y="1949"/>
                </a:lnTo>
                <a:lnTo>
                  <a:pt x="1574" y="1945"/>
                </a:lnTo>
                <a:lnTo>
                  <a:pt x="1585" y="1941"/>
                </a:lnTo>
                <a:lnTo>
                  <a:pt x="1595" y="1937"/>
                </a:lnTo>
                <a:lnTo>
                  <a:pt x="1605" y="1932"/>
                </a:lnTo>
                <a:lnTo>
                  <a:pt x="1614" y="1926"/>
                </a:lnTo>
                <a:lnTo>
                  <a:pt x="1623" y="1920"/>
                </a:lnTo>
                <a:lnTo>
                  <a:pt x="1632" y="1914"/>
                </a:lnTo>
                <a:lnTo>
                  <a:pt x="1641" y="1907"/>
                </a:lnTo>
                <a:lnTo>
                  <a:pt x="1649" y="1900"/>
                </a:lnTo>
                <a:lnTo>
                  <a:pt x="1657" y="1892"/>
                </a:lnTo>
                <a:lnTo>
                  <a:pt x="1666" y="1884"/>
                </a:lnTo>
                <a:lnTo>
                  <a:pt x="1673" y="1876"/>
                </a:lnTo>
                <a:lnTo>
                  <a:pt x="1679" y="1867"/>
                </a:lnTo>
                <a:lnTo>
                  <a:pt x="1686" y="1858"/>
                </a:lnTo>
                <a:lnTo>
                  <a:pt x="1692" y="1848"/>
                </a:lnTo>
                <a:lnTo>
                  <a:pt x="1697" y="1838"/>
                </a:lnTo>
                <a:lnTo>
                  <a:pt x="1702" y="1828"/>
                </a:lnTo>
                <a:lnTo>
                  <a:pt x="1706" y="1818"/>
                </a:lnTo>
                <a:lnTo>
                  <a:pt x="1710" y="1808"/>
                </a:lnTo>
                <a:lnTo>
                  <a:pt x="1714" y="1797"/>
                </a:lnTo>
                <a:lnTo>
                  <a:pt x="1717" y="1786"/>
                </a:lnTo>
                <a:lnTo>
                  <a:pt x="1719" y="1775"/>
                </a:lnTo>
                <a:lnTo>
                  <a:pt x="1721" y="1764"/>
                </a:lnTo>
                <a:lnTo>
                  <a:pt x="1723" y="1753"/>
                </a:lnTo>
                <a:lnTo>
                  <a:pt x="1724" y="1740"/>
                </a:lnTo>
                <a:lnTo>
                  <a:pt x="1724" y="1728"/>
                </a:lnTo>
                <a:close/>
                <a:moveTo>
                  <a:pt x="328" y="2689"/>
                </a:moveTo>
                <a:lnTo>
                  <a:pt x="328" y="2660"/>
                </a:lnTo>
                <a:lnTo>
                  <a:pt x="330" y="2633"/>
                </a:lnTo>
                <a:lnTo>
                  <a:pt x="334" y="2607"/>
                </a:lnTo>
                <a:lnTo>
                  <a:pt x="338" y="2581"/>
                </a:lnTo>
                <a:lnTo>
                  <a:pt x="344" y="2554"/>
                </a:lnTo>
                <a:lnTo>
                  <a:pt x="352" y="2529"/>
                </a:lnTo>
                <a:lnTo>
                  <a:pt x="361" y="2504"/>
                </a:lnTo>
                <a:lnTo>
                  <a:pt x="370" y="2480"/>
                </a:lnTo>
                <a:lnTo>
                  <a:pt x="381" y="2456"/>
                </a:lnTo>
                <a:lnTo>
                  <a:pt x="393" y="2433"/>
                </a:lnTo>
                <a:lnTo>
                  <a:pt x="405" y="2411"/>
                </a:lnTo>
                <a:lnTo>
                  <a:pt x="419" y="2389"/>
                </a:lnTo>
                <a:lnTo>
                  <a:pt x="434" y="2368"/>
                </a:lnTo>
                <a:lnTo>
                  <a:pt x="451" y="2347"/>
                </a:lnTo>
                <a:lnTo>
                  <a:pt x="467" y="2328"/>
                </a:lnTo>
                <a:lnTo>
                  <a:pt x="485" y="2309"/>
                </a:lnTo>
                <a:lnTo>
                  <a:pt x="503" y="2292"/>
                </a:lnTo>
                <a:lnTo>
                  <a:pt x="523" y="2275"/>
                </a:lnTo>
                <a:lnTo>
                  <a:pt x="544" y="2258"/>
                </a:lnTo>
                <a:lnTo>
                  <a:pt x="564" y="2244"/>
                </a:lnTo>
                <a:lnTo>
                  <a:pt x="586" y="2230"/>
                </a:lnTo>
                <a:lnTo>
                  <a:pt x="608" y="2217"/>
                </a:lnTo>
                <a:lnTo>
                  <a:pt x="632" y="2205"/>
                </a:lnTo>
                <a:lnTo>
                  <a:pt x="655" y="2195"/>
                </a:lnTo>
                <a:lnTo>
                  <a:pt x="679" y="2185"/>
                </a:lnTo>
                <a:lnTo>
                  <a:pt x="704" y="2177"/>
                </a:lnTo>
                <a:lnTo>
                  <a:pt x="730" y="2170"/>
                </a:lnTo>
                <a:lnTo>
                  <a:pt x="756" y="2164"/>
                </a:lnTo>
                <a:lnTo>
                  <a:pt x="782" y="2159"/>
                </a:lnTo>
                <a:lnTo>
                  <a:pt x="809" y="2155"/>
                </a:lnTo>
                <a:lnTo>
                  <a:pt x="837" y="2153"/>
                </a:lnTo>
                <a:lnTo>
                  <a:pt x="864" y="2152"/>
                </a:lnTo>
                <a:lnTo>
                  <a:pt x="891" y="2153"/>
                </a:lnTo>
                <a:lnTo>
                  <a:pt x="919" y="2155"/>
                </a:lnTo>
                <a:lnTo>
                  <a:pt x="946" y="2159"/>
                </a:lnTo>
                <a:lnTo>
                  <a:pt x="972" y="2164"/>
                </a:lnTo>
                <a:lnTo>
                  <a:pt x="997" y="2170"/>
                </a:lnTo>
                <a:lnTo>
                  <a:pt x="1024" y="2177"/>
                </a:lnTo>
                <a:lnTo>
                  <a:pt x="1048" y="2185"/>
                </a:lnTo>
                <a:lnTo>
                  <a:pt x="1072" y="2195"/>
                </a:lnTo>
                <a:lnTo>
                  <a:pt x="1096" y="2205"/>
                </a:lnTo>
                <a:lnTo>
                  <a:pt x="1120" y="2217"/>
                </a:lnTo>
                <a:lnTo>
                  <a:pt x="1142" y="2230"/>
                </a:lnTo>
                <a:lnTo>
                  <a:pt x="1163" y="2244"/>
                </a:lnTo>
                <a:lnTo>
                  <a:pt x="1184" y="2258"/>
                </a:lnTo>
                <a:lnTo>
                  <a:pt x="1205" y="2275"/>
                </a:lnTo>
                <a:lnTo>
                  <a:pt x="1225" y="2292"/>
                </a:lnTo>
                <a:lnTo>
                  <a:pt x="1243" y="2309"/>
                </a:lnTo>
                <a:lnTo>
                  <a:pt x="1261" y="2328"/>
                </a:lnTo>
                <a:lnTo>
                  <a:pt x="1277" y="2347"/>
                </a:lnTo>
                <a:lnTo>
                  <a:pt x="1294" y="2368"/>
                </a:lnTo>
                <a:lnTo>
                  <a:pt x="1309" y="2389"/>
                </a:lnTo>
                <a:lnTo>
                  <a:pt x="1323" y="2411"/>
                </a:lnTo>
                <a:lnTo>
                  <a:pt x="1335" y="2433"/>
                </a:lnTo>
                <a:lnTo>
                  <a:pt x="1347" y="2456"/>
                </a:lnTo>
                <a:lnTo>
                  <a:pt x="1358" y="2480"/>
                </a:lnTo>
                <a:lnTo>
                  <a:pt x="1367" y="2504"/>
                </a:lnTo>
                <a:lnTo>
                  <a:pt x="1376" y="2529"/>
                </a:lnTo>
                <a:lnTo>
                  <a:pt x="1384" y="2554"/>
                </a:lnTo>
                <a:lnTo>
                  <a:pt x="1390" y="2581"/>
                </a:lnTo>
                <a:lnTo>
                  <a:pt x="1394" y="2607"/>
                </a:lnTo>
                <a:lnTo>
                  <a:pt x="1398" y="2633"/>
                </a:lnTo>
                <a:lnTo>
                  <a:pt x="1400" y="2660"/>
                </a:lnTo>
                <a:lnTo>
                  <a:pt x="1400" y="2689"/>
                </a:lnTo>
                <a:lnTo>
                  <a:pt x="1400" y="2716"/>
                </a:lnTo>
                <a:lnTo>
                  <a:pt x="1398" y="2743"/>
                </a:lnTo>
                <a:lnTo>
                  <a:pt x="1394" y="2770"/>
                </a:lnTo>
                <a:lnTo>
                  <a:pt x="1390" y="2797"/>
                </a:lnTo>
                <a:lnTo>
                  <a:pt x="1384" y="2822"/>
                </a:lnTo>
                <a:lnTo>
                  <a:pt x="1376" y="2847"/>
                </a:lnTo>
                <a:lnTo>
                  <a:pt x="1367" y="2873"/>
                </a:lnTo>
                <a:lnTo>
                  <a:pt x="1358" y="2897"/>
                </a:lnTo>
                <a:lnTo>
                  <a:pt x="1347" y="2921"/>
                </a:lnTo>
                <a:lnTo>
                  <a:pt x="1335" y="2943"/>
                </a:lnTo>
                <a:lnTo>
                  <a:pt x="1323" y="2966"/>
                </a:lnTo>
                <a:lnTo>
                  <a:pt x="1309" y="2988"/>
                </a:lnTo>
                <a:lnTo>
                  <a:pt x="1294" y="3009"/>
                </a:lnTo>
                <a:lnTo>
                  <a:pt x="1277" y="3029"/>
                </a:lnTo>
                <a:lnTo>
                  <a:pt x="1261" y="3048"/>
                </a:lnTo>
                <a:lnTo>
                  <a:pt x="1243" y="3067"/>
                </a:lnTo>
                <a:lnTo>
                  <a:pt x="1225" y="3085"/>
                </a:lnTo>
                <a:lnTo>
                  <a:pt x="1205" y="3102"/>
                </a:lnTo>
                <a:lnTo>
                  <a:pt x="1184" y="3118"/>
                </a:lnTo>
                <a:lnTo>
                  <a:pt x="1163" y="3132"/>
                </a:lnTo>
                <a:lnTo>
                  <a:pt x="1142" y="3146"/>
                </a:lnTo>
                <a:lnTo>
                  <a:pt x="1120" y="3159"/>
                </a:lnTo>
                <a:lnTo>
                  <a:pt x="1096" y="3171"/>
                </a:lnTo>
                <a:lnTo>
                  <a:pt x="1072" y="3182"/>
                </a:lnTo>
                <a:lnTo>
                  <a:pt x="1048" y="3192"/>
                </a:lnTo>
                <a:lnTo>
                  <a:pt x="1024" y="3200"/>
                </a:lnTo>
                <a:lnTo>
                  <a:pt x="997" y="3207"/>
                </a:lnTo>
                <a:lnTo>
                  <a:pt x="972" y="3213"/>
                </a:lnTo>
                <a:lnTo>
                  <a:pt x="946" y="3218"/>
                </a:lnTo>
                <a:lnTo>
                  <a:pt x="919" y="3221"/>
                </a:lnTo>
                <a:lnTo>
                  <a:pt x="891" y="3223"/>
                </a:lnTo>
                <a:lnTo>
                  <a:pt x="864" y="3224"/>
                </a:lnTo>
                <a:lnTo>
                  <a:pt x="837" y="3223"/>
                </a:lnTo>
                <a:lnTo>
                  <a:pt x="809" y="3221"/>
                </a:lnTo>
                <a:lnTo>
                  <a:pt x="782" y="3218"/>
                </a:lnTo>
                <a:lnTo>
                  <a:pt x="756" y="3213"/>
                </a:lnTo>
                <a:lnTo>
                  <a:pt x="730" y="3207"/>
                </a:lnTo>
                <a:lnTo>
                  <a:pt x="704" y="3200"/>
                </a:lnTo>
                <a:lnTo>
                  <a:pt x="679" y="3192"/>
                </a:lnTo>
                <a:lnTo>
                  <a:pt x="655" y="3182"/>
                </a:lnTo>
                <a:lnTo>
                  <a:pt x="632" y="3171"/>
                </a:lnTo>
                <a:lnTo>
                  <a:pt x="608" y="3159"/>
                </a:lnTo>
                <a:lnTo>
                  <a:pt x="586" y="3146"/>
                </a:lnTo>
                <a:lnTo>
                  <a:pt x="564" y="3132"/>
                </a:lnTo>
                <a:lnTo>
                  <a:pt x="544" y="3118"/>
                </a:lnTo>
                <a:lnTo>
                  <a:pt x="523" y="3102"/>
                </a:lnTo>
                <a:lnTo>
                  <a:pt x="503" y="3085"/>
                </a:lnTo>
                <a:lnTo>
                  <a:pt x="485" y="3067"/>
                </a:lnTo>
                <a:lnTo>
                  <a:pt x="467" y="3048"/>
                </a:lnTo>
                <a:lnTo>
                  <a:pt x="451" y="3029"/>
                </a:lnTo>
                <a:lnTo>
                  <a:pt x="434" y="3009"/>
                </a:lnTo>
                <a:lnTo>
                  <a:pt x="419" y="2988"/>
                </a:lnTo>
                <a:lnTo>
                  <a:pt x="405" y="2966"/>
                </a:lnTo>
                <a:lnTo>
                  <a:pt x="393" y="2943"/>
                </a:lnTo>
                <a:lnTo>
                  <a:pt x="381" y="2921"/>
                </a:lnTo>
                <a:lnTo>
                  <a:pt x="370" y="2897"/>
                </a:lnTo>
                <a:lnTo>
                  <a:pt x="361" y="2873"/>
                </a:lnTo>
                <a:lnTo>
                  <a:pt x="352" y="2847"/>
                </a:lnTo>
                <a:lnTo>
                  <a:pt x="344" y="2822"/>
                </a:lnTo>
                <a:lnTo>
                  <a:pt x="338" y="2797"/>
                </a:lnTo>
                <a:lnTo>
                  <a:pt x="334" y="2770"/>
                </a:lnTo>
                <a:lnTo>
                  <a:pt x="330" y="2743"/>
                </a:lnTo>
                <a:lnTo>
                  <a:pt x="328" y="2716"/>
                </a:lnTo>
                <a:lnTo>
                  <a:pt x="328" y="2689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38" name="Freeform 7"/>
          <p:cNvSpPr>
            <a:spLocks noEditPoints="1"/>
          </p:cNvSpPr>
          <p:nvPr/>
        </p:nvSpPr>
        <p:spPr bwMode="auto">
          <a:xfrm>
            <a:off x="5033431" y="2836863"/>
            <a:ext cx="207963" cy="277812"/>
          </a:xfrm>
          <a:custGeom>
            <a:avLst/>
            <a:gdLst>
              <a:gd name="T0" fmla="*/ 2147483646 w 2264"/>
              <a:gd name="T1" fmla="*/ 2147483646 h 3050"/>
              <a:gd name="T2" fmla="*/ 2147483646 w 2264"/>
              <a:gd name="T3" fmla="*/ 2147483646 h 3050"/>
              <a:gd name="T4" fmla="*/ 2147483646 w 2264"/>
              <a:gd name="T5" fmla="*/ 2147483646 h 3050"/>
              <a:gd name="T6" fmla="*/ 2147483646 w 2264"/>
              <a:gd name="T7" fmla="*/ 2147483646 h 3050"/>
              <a:gd name="T8" fmla="*/ 2147483646 w 2264"/>
              <a:gd name="T9" fmla="*/ 2147483646 h 3050"/>
              <a:gd name="T10" fmla="*/ 2139912172 w 2264"/>
              <a:gd name="T11" fmla="*/ 2147483646 h 3050"/>
              <a:gd name="T12" fmla="*/ 356522618 w 2264"/>
              <a:gd name="T13" fmla="*/ 2147483646 h 3050"/>
              <a:gd name="T14" fmla="*/ 0 w 2264"/>
              <a:gd name="T15" fmla="*/ 2147483646 h 3050"/>
              <a:gd name="T16" fmla="*/ 998261715 w 2264"/>
              <a:gd name="T17" fmla="*/ 2147483646 h 3050"/>
              <a:gd name="T18" fmla="*/ 2147483646 w 2264"/>
              <a:gd name="T19" fmla="*/ 2147483646 h 3050"/>
              <a:gd name="T20" fmla="*/ 2147483646 w 2264"/>
              <a:gd name="T21" fmla="*/ 2147483646 h 3050"/>
              <a:gd name="T22" fmla="*/ 2147483646 w 2264"/>
              <a:gd name="T23" fmla="*/ 2147483646 h 3050"/>
              <a:gd name="T24" fmla="*/ 2147483646 w 2264"/>
              <a:gd name="T25" fmla="*/ 2147483646 h 3050"/>
              <a:gd name="T26" fmla="*/ 2147483646 w 2264"/>
              <a:gd name="T27" fmla="*/ 2147483646 h 3050"/>
              <a:gd name="T28" fmla="*/ 2147483646 w 2264"/>
              <a:gd name="T29" fmla="*/ 2147483646 h 3050"/>
              <a:gd name="T30" fmla="*/ 2147483646 w 2264"/>
              <a:gd name="T31" fmla="*/ 2147483646 h 3050"/>
              <a:gd name="T32" fmla="*/ 2147483646 w 2264"/>
              <a:gd name="T33" fmla="*/ 2147483646 h 3050"/>
              <a:gd name="T34" fmla="*/ 2147483646 w 2264"/>
              <a:gd name="T35" fmla="*/ 2147483646 h 3050"/>
              <a:gd name="T36" fmla="*/ 2147483646 w 2264"/>
              <a:gd name="T37" fmla="*/ 2147483646 h 3050"/>
              <a:gd name="T38" fmla="*/ 2147483646 w 2264"/>
              <a:gd name="T39" fmla="*/ 2147483646 h 3050"/>
              <a:gd name="T40" fmla="*/ 2147483646 w 2264"/>
              <a:gd name="T41" fmla="*/ 2147483646 h 3050"/>
              <a:gd name="T42" fmla="*/ 2147483646 w 2264"/>
              <a:gd name="T43" fmla="*/ 2147483646 h 3050"/>
              <a:gd name="T44" fmla="*/ 2147483646 w 2264"/>
              <a:gd name="T45" fmla="*/ 2147483646 h 3050"/>
              <a:gd name="T46" fmla="*/ 2147483646 w 2264"/>
              <a:gd name="T47" fmla="*/ 2147483646 h 3050"/>
              <a:gd name="T48" fmla="*/ 2147483646 w 2264"/>
              <a:gd name="T49" fmla="*/ 2147483646 h 3050"/>
              <a:gd name="T50" fmla="*/ 2147483646 w 2264"/>
              <a:gd name="T51" fmla="*/ 2147483646 h 3050"/>
              <a:gd name="T52" fmla="*/ 2147483646 w 2264"/>
              <a:gd name="T53" fmla="*/ 2147483646 h 3050"/>
              <a:gd name="T54" fmla="*/ 2147483646 w 2264"/>
              <a:gd name="T55" fmla="*/ 2147483646 h 3050"/>
              <a:gd name="T56" fmla="*/ 2147483646 w 2264"/>
              <a:gd name="T57" fmla="*/ 2147483646 h 3050"/>
              <a:gd name="T58" fmla="*/ 2147483646 w 2264"/>
              <a:gd name="T59" fmla="*/ 2147483646 h 3050"/>
              <a:gd name="T60" fmla="*/ 2147483646 w 2264"/>
              <a:gd name="T61" fmla="*/ 2147483646 h 3050"/>
              <a:gd name="T62" fmla="*/ 2147483646 w 2264"/>
              <a:gd name="T63" fmla="*/ 2147483646 h 3050"/>
              <a:gd name="T64" fmla="*/ 2147483646 w 2264"/>
              <a:gd name="T65" fmla="*/ 2147483646 h 3050"/>
              <a:gd name="T66" fmla="*/ 2147483646 w 2264"/>
              <a:gd name="T67" fmla="*/ 2147483646 h 3050"/>
              <a:gd name="T68" fmla="*/ 2147483646 w 2264"/>
              <a:gd name="T69" fmla="*/ 2147483646 h 3050"/>
              <a:gd name="T70" fmla="*/ 2147483646 w 2264"/>
              <a:gd name="T71" fmla="*/ 2147483646 h 3050"/>
              <a:gd name="T72" fmla="*/ 2147483646 w 2264"/>
              <a:gd name="T73" fmla="*/ 2147483646 h 3050"/>
              <a:gd name="T74" fmla="*/ 2147483646 w 2264"/>
              <a:gd name="T75" fmla="*/ 2147483646 h 3050"/>
              <a:gd name="T76" fmla="*/ 2147483646 w 2264"/>
              <a:gd name="T77" fmla="*/ 2147483646 h 3050"/>
              <a:gd name="T78" fmla="*/ 2147483646 w 2264"/>
              <a:gd name="T79" fmla="*/ 2147483646 h 3050"/>
              <a:gd name="T80" fmla="*/ 2147483646 w 2264"/>
              <a:gd name="T81" fmla="*/ 2147483646 h 3050"/>
              <a:gd name="T82" fmla="*/ 2147483646 w 2264"/>
              <a:gd name="T83" fmla="*/ 2147483646 h 3050"/>
              <a:gd name="T84" fmla="*/ 2147483646 w 2264"/>
              <a:gd name="T85" fmla="*/ 2147483646 h 3050"/>
              <a:gd name="T86" fmla="*/ 2147483646 w 2264"/>
              <a:gd name="T87" fmla="*/ 2147483646 h 3050"/>
              <a:gd name="T88" fmla="*/ 2147483646 w 2264"/>
              <a:gd name="T89" fmla="*/ 2147483646 h 3050"/>
              <a:gd name="T90" fmla="*/ 2147483646 w 2264"/>
              <a:gd name="T91" fmla="*/ 2147483646 h 3050"/>
              <a:gd name="T92" fmla="*/ 2147483646 w 2264"/>
              <a:gd name="T93" fmla="*/ 1242380547 h 3050"/>
              <a:gd name="T94" fmla="*/ 2147483646 w 2264"/>
              <a:gd name="T95" fmla="*/ 0 h 3050"/>
              <a:gd name="T96" fmla="*/ 2147483646 w 2264"/>
              <a:gd name="T97" fmla="*/ 1863575010 h 3050"/>
              <a:gd name="T98" fmla="*/ 2147483646 w 2264"/>
              <a:gd name="T99" fmla="*/ 2147483646 h 3050"/>
              <a:gd name="T100" fmla="*/ 2147483646 w 2264"/>
              <a:gd name="T101" fmla="*/ 2147483646 h 3050"/>
              <a:gd name="T102" fmla="*/ 2147483646 w 2264"/>
              <a:gd name="T103" fmla="*/ 2147483646 h 3050"/>
              <a:gd name="T104" fmla="*/ 2147483646 w 2264"/>
              <a:gd name="T105" fmla="*/ 2147483646 h 3050"/>
              <a:gd name="T106" fmla="*/ 2147483646 w 2264"/>
              <a:gd name="T107" fmla="*/ 2147483646 h 3050"/>
              <a:gd name="T108" fmla="*/ 2147483646 w 2264"/>
              <a:gd name="T109" fmla="*/ 2147483646 h 30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4" h="3050">
                <a:moveTo>
                  <a:pt x="502" y="937"/>
                </a:moveTo>
                <a:lnTo>
                  <a:pt x="242" y="1388"/>
                </a:lnTo>
                <a:lnTo>
                  <a:pt x="236" y="1398"/>
                </a:lnTo>
                <a:lnTo>
                  <a:pt x="231" y="1408"/>
                </a:lnTo>
                <a:lnTo>
                  <a:pt x="226" y="1419"/>
                </a:lnTo>
                <a:lnTo>
                  <a:pt x="223" y="1430"/>
                </a:lnTo>
                <a:lnTo>
                  <a:pt x="219" y="1441"/>
                </a:lnTo>
                <a:lnTo>
                  <a:pt x="217" y="1452"/>
                </a:lnTo>
                <a:lnTo>
                  <a:pt x="214" y="1463"/>
                </a:lnTo>
                <a:lnTo>
                  <a:pt x="213" y="1474"/>
                </a:lnTo>
                <a:lnTo>
                  <a:pt x="212" y="1486"/>
                </a:lnTo>
                <a:lnTo>
                  <a:pt x="211" y="1497"/>
                </a:lnTo>
                <a:lnTo>
                  <a:pt x="211" y="1508"/>
                </a:lnTo>
                <a:lnTo>
                  <a:pt x="212" y="1519"/>
                </a:lnTo>
                <a:lnTo>
                  <a:pt x="213" y="1530"/>
                </a:lnTo>
                <a:lnTo>
                  <a:pt x="214" y="1541"/>
                </a:lnTo>
                <a:lnTo>
                  <a:pt x="216" y="1552"/>
                </a:lnTo>
                <a:lnTo>
                  <a:pt x="219" y="1562"/>
                </a:lnTo>
                <a:lnTo>
                  <a:pt x="222" y="1573"/>
                </a:lnTo>
                <a:lnTo>
                  <a:pt x="226" y="1584"/>
                </a:lnTo>
                <a:lnTo>
                  <a:pt x="230" y="1594"/>
                </a:lnTo>
                <a:lnTo>
                  <a:pt x="234" y="1604"/>
                </a:lnTo>
                <a:lnTo>
                  <a:pt x="239" y="1614"/>
                </a:lnTo>
                <a:lnTo>
                  <a:pt x="245" y="1624"/>
                </a:lnTo>
                <a:lnTo>
                  <a:pt x="251" y="1633"/>
                </a:lnTo>
                <a:lnTo>
                  <a:pt x="257" y="1642"/>
                </a:lnTo>
                <a:lnTo>
                  <a:pt x="265" y="1651"/>
                </a:lnTo>
                <a:lnTo>
                  <a:pt x="273" y="1659"/>
                </a:lnTo>
                <a:lnTo>
                  <a:pt x="281" y="1667"/>
                </a:lnTo>
                <a:lnTo>
                  <a:pt x="289" y="1675"/>
                </a:lnTo>
                <a:lnTo>
                  <a:pt x="298" y="1684"/>
                </a:lnTo>
                <a:lnTo>
                  <a:pt x="307" y="1691"/>
                </a:lnTo>
                <a:lnTo>
                  <a:pt x="316" y="1697"/>
                </a:lnTo>
                <a:lnTo>
                  <a:pt x="326" y="1703"/>
                </a:lnTo>
                <a:lnTo>
                  <a:pt x="403" y="1747"/>
                </a:lnTo>
                <a:lnTo>
                  <a:pt x="30" y="2393"/>
                </a:lnTo>
                <a:lnTo>
                  <a:pt x="25" y="2404"/>
                </a:lnTo>
                <a:lnTo>
                  <a:pt x="20" y="2414"/>
                </a:lnTo>
                <a:lnTo>
                  <a:pt x="15" y="2425"/>
                </a:lnTo>
                <a:lnTo>
                  <a:pt x="11" y="2436"/>
                </a:lnTo>
                <a:lnTo>
                  <a:pt x="8" y="2447"/>
                </a:lnTo>
                <a:lnTo>
                  <a:pt x="5" y="2458"/>
                </a:lnTo>
                <a:lnTo>
                  <a:pt x="3" y="2469"/>
                </a:lnTo>
                <a:lnTo>
                  <a:pt x="1" y="2480"/>
                </a:lnTo>
                <a:lnTo>
                  <a:pt x="0" y="2491"/>
                </a:lnTo>
                <a:lnTo>
                  <a:pt x="0" y="2503"/>
                </a:lnTo>
                <a:lnTo>
                  <a:pt x="0" y="2514"/>
                </a:lnTo>
                <a:lnTo>
                  <a:pt x="0" y="2525"/>
                </a:lnTo>
                <a:lnTo>
                  <a:pt x="1" y="2536"/>
                </a:lnTo>
                <a:lnTo>
                  <a:pt x="3" y="2547"/>
                </a:lnTo>
                <a:lnTo>
                  <a:pt x="5" y="2558"/>
                </a:lnTo>
                <a:lnTo>
                  <a:pt x="8" y="2568"/>
                </a:lnTo>
                <a:lnTo>
                  <a:pt x="11" y="2579"/>
                </a:lnTo>
                <a:lnTo>
                  <a:pt x="14" y="2589"/>
                </a:lnTo>
                <a:lnTo>
                  <a:pt x="18" y="2601"/>
                </a:lnTo>
                <a:lnTo>
                  <a:pt x="23" y="2611"/>
                </a:lnTo>
                <a:lnTo>
                  <a:pt x="28" y="2620"/>
                </a:lnTo>
                <a:lnTo>
                  <a:pt x="34" y="2630"/>
                </a:lnTo>
                <a:lnTo>
                  <a:pt x="40" y="2639"/>
                </a:lnTo>
                <a:lnTo>
                  <a:pt x="46" y="2648"/>
                </a:lnTo>
                <a:lnTo>
                  <a:pt x="53" y="2657"/>
                </a:lnTo>
                <a:lnTo>
                  <a:pt x="60" y="2666"/>
                </a:lnTo>
                <a:lnTo>
                  <a:pt x="68" y="2674"/>
                </a:lnTo>
                <a:lnTo>
                  <a:pt x="77" y="2681"/>
                </a:lnTo>
                <a:lnTo>
                  <a:pt x="86" y="2689"/>
                </a:lnTo>
                <a:lnTo>
                  <a:pt x="95" y="2696"/>
                </a:lnTo>
                <a:lnTo>
                  <a:pt x="105" y="2703"/>
                </a:lnTo>
                <a:lnTo>
                  <a:pt x="115" y="2709"/>
                </a:lnTo>
                <a:lnTo>
                  <a:pt x="653" y="3020"/>
                </a:lnTo>
                <a:lnTo>
                  <a:pt x="664" y="3025"/>
                </a:lnTo>
                <a:lnTo>
                  <a:pt x="674" y="3030"/>
                </a:lnTo>
                <a:lnTo>
                  <a:pt x="685" y="3035"/>
                </a:lnTo>
                <a:lnTo>
                  <a:pt x="695" y="3039"/>
                </a:lnTo>
                <a:lnTo>
                  <a:pt x="706" y="3042"/>
                </a:lnTo>
                <a:lnTo>
                  <a:pt x="717" y="3045"/>
                </a:lnTo>
                <a:lnTo>
                  <a:pt x="729" y="3047"/>
                </a:lnTo>
                <a:lnTo>
                  <a:pt x="740" y="3048"/>
                </a:lnTo>
                <a:lnTo>
                  <a:pt x="751" y="3050"/>
                </a:lnTo>
                <a:lnTo>
                  <a:pt x="762" y="3050"/>
                </a:lnTo>
                <a:lnTo>
                  <a:pt x="773" y="3050"/>
                </a:lnTo>
                <a:lnTo>
                  <a:pt x="784" y="3050"/>
                </a:lnTo>
                <a:lnTo>
                  <a:pt x="795" y="3048"/>
                </a:lnTo>
                <a:lnTo>
                  <a:pt x="806" y="3047"/>
                </a:lnTo>
                <a:lnTo>
                  <a:pt x="817" y="3045"/>
                </a:lnTo>
                <a:lnTo>
                  <a:pt x="829" y="3042"/>
                </a:lnTo>
                <a:lnTo>
                  <a:pt x="839" y="3039"/>
                </a:lnTo>
                <a:lnTo>
                  <a:pt x="850" y="3036"/>
                </a:lnTo>
                <a:lnTo>
                  <a:pt x="860" y="3031"/>
                </a:lnTo>
                <a:lnTo>
                  <a:pt x="870" y="3027"/>
                </a:lnTo>
                <a:lnTo>
                  <a:pt x="880" y="3022"/>
                </a:lnTo>
                <a:lnTo>
                  <a:pt x="889" y="3016"/>
                </a:lnTo>
                <a:lnTo>
                  <a:pt x="899" y="3010"/>
                </a:lnTo>
                <a:lnTo>
                  <a:pt x="908" y="3003"/>
                </a:lnTo>
                <a:lnTo>
                  <a:pt x="918" y="2996"/>
                </a:lnTo>
                <a:lnTo>
                  <a:pt x="926" y="2988"/>
                </a:lnTo>
                <a:lnTo>
                  <a:pt x="934" y="2981"/>
                </a:lnTo>
                <a:lnTo>
                  <a:pt x="942" y="2972"/>
                </a:lnTo>
                <a:lnTo>
                  <a:pt x="949" y="2964"/>
                </a:lnTo>
                <a:lnTo>
                  <a:pt x="956" y="2954"/>
                </a:lnTo>
                <a:lnTo>
                  <a:pt x="963" y="2945"/>
                </a:lnTo>
                <a:lnTo>
                  <a:pt x="969" y="2935"/>
                </a:lnTo>
                <a:lnTo>
                  <a:pt x="1344" y="2285"/>
                </a:lnTo>
                <a:lnTo>
                  <a:pt x="1421" y="2330"/>
                </a:lnTo>
                <a:lnTo>
                  <a:pt x="1431" y="2336"/>
                </a:lnTo>
                <a:lnTo>
                  <a:pt x="1442" y="2341"/>
                </a:lnTo>
                <a:lnTo>
                  <a:pt x="1452" y="2345"/>
                </a:lnTo>
                <a:lnTo>
                  <a:pt x="1463" y="2349"/>
                </a:lnTo>
                <a:lnTo>
                  <a:pt x="1474" y="2352"/>
                </a:lnTo>
                <a:lnTo>
                  <a:pt x="1486" y="2355"/>
                </a:lnTo>
                <a:lnTo>
                  <a:pt x="1497" y="2357"/>
                </a:lnTo>
                <a:lnTo>
                  <a:pt x="1508" y="2359"/>
                </a:lnTo>
                <a:lnTo>
                  <a:pt x="1519" y="2360"/>
                </a:lnTo>
                <a:lnTo>
                  <a:pt x="1530" y="2360"/>
                </a:lnTo>
                <a:lnTo>
                  <a:pt x="1541" y="2360"/>
                </a:lnTo>
                <a:lnTo>
                  <a:pt x="1552" y="2360"/>
                </a:lnTo>
                <a:lnTo>
                  <a:pt x="1563" y="2359"/>
                </a:lnTo>
                <a:lnTo>
                  <a:pt x="1575" y="2357"/>
                </a:lnTo>
                <a:lnTo>
                  <a:pt x="1586" y="2355"/>
                </a:lnTo>
                <a:lnTo>
                  <a:pt x="1597" y="2353"/>
                </a:lnTo>
                <a:lnTo>
                  <a:pt x="1607" y="2349"/>
                </a:lnTo>
                <a:lnTo>
                  <a:pt x="1618" y="2346"/>
                </a:lnTo>
                <a:lnTo>
                  <a:pt x="1628" y="2342"/>
                </a:lnTo>
                <a:lnTo>
                  <a:pt x="1638" y="2337"/>
                </a:lnTo>
                <a:lnTo>
                  <a:pt x="1648" y="2332"/>
                </a:lnTo>
                <a:lnTo>
                  <a:pt x="1657" y="2327"/>
                </a:lnTo>
                <a:lnTo>
                  <a:pt x="1667" y="2321"/>
                </a:lnTo>
                <a:lnTo>
                  <a:pt x="1677" y="2314"/>
                </a:lnTo>
                <a:lnTo>
                  <a:pt x="1685" y="2307"/>
                </a:lnTo>
                <a:lnTo>
                  <a:pt x="1694" y="2300"/>
                </a:lnTo>
                <a:lnTo>
                  <a:pt x="1702" y="2291"/>
                </a:lnTo>
                <a:lnTo>
                  <a:pt x="1710" y="2283"/>
                </a:lnTo>
                <a:lnTo>
                  <a:pt x="1717" y="2274"/>
                </a:lnTo>
                <a:lnTo>
                  <a:pt x="1724" y="2265"/>
                </a:lnTo>
                <a:lnTo>
                  <a:pt x="1731" y="2255"/>
                </a:lnTo>
                <a:lnTo>
                  <a:pt x="1737" y="2245"/>
                </a:lnTo>
                <a:lnTo>
                  <a:pt x="1995" y="1799"/>
                </a:lnTo>
                <a:lnTo>
                  <a:pt x="2001" y="1788"/>
                </a:lnTo>
                <a:lnTo>
                  <a:pt x="2006" y="1777"/>
                </a:lnTo>
                <a:lnTo>
                  <a:pt x="2010" y="1766"/>
                </a:lnTo>
                <a:lnTo>
                  <a:pt x="2014" y="1755"/>
                </a:lnTo>
                <a:lnTo>
                  <a:pt x="2018" y="1745"/>
                </a:lnTo>
                <a:lnTo>
                  <a:pt x="2020" y="1734"/>
                </a:lnTo>
                <a:lnTo>
                  <a:pt x="2022" y="1723"/>
                </a:lnTo>
                <a:lnTo>
                  <a:pt x="2024" y="1712"/>
                </a:lnTo>
                <a:lnTo>
                  <a:pt x="2025" y="1700"/>
                </a:lnTo>
                <a:lnTo>
                  <a:pt x="2026" y="1689"/>
                </a:lnTo>
                <a:lnTo>
                  <a:pt x="2026" y="1677"/>
                </a:lnTo>
                <a:lnTo>
                  <a:pt x="2025" y="1666"/>
                </a:lnTo>
                <a:lnTo>
                  <a:pt x="2024" y="1655"/>
                </a:lnTo>
                <a:lnTo>
                  <a:pt x="2023" y="1644"/>
                </a:lnTo>
                <a:lnTo>
                  <a:pt x="2021" y="1634"/>
                </a:lnTo>
                <a:lnTo>
                  <a:pt x="2018" y="1623"/>
                </a:lnTo>
                <a:lnTo>
                  <a:pt x="2015" y="1612"/>
                </a:lnTo>
                <a:lnTo>
                  <a:pt x="2011" y="1602"/>
                </a:lnTo>
                <a:lnTo>
                  <a:pt x="2007" y="1592"/>
                </a:lnTo>
                <a:lnTo>
                  <a:pt x="2003" y="1581"/>
                </a:lnTo>
                <a:lnTo>
                  <a:pt x="1997" y="1571"/>
                </a:lnTo>
                <a:lnTo>
                  <a:pt x="1992" y="1561"/>
                </a:lnTo>
                <a:lnTo>
                  <a:pt x="1986" y="1552"/>
                </a:lnTo>
                <a:lnTo>
                  <a:pt x="1979" y="1543"/>
                </a:lnTo>
                <a:lnTo>
                  <a:pt x="1973" y="1534"/>
                </a:lnTo>
                <a:lnTo>
                  <a:pt x="1965" y="1526"/>
                </a:lnTo>
                <a:lnTo>
                  <a:pt x="1957" y="1518"/>
                </a:lnTo>
                <a:lnTo>
                  <a:pt x="1948" y="1510"/>
                </a:lnTo>
                <a:lnTo>
                  <a:pt x="1939" y="1502"/>
                </a:lnTo>
                <a:lnTo>
                  <a:pt x="1930" y="1495"/>
                </a:lnTo>
                <a:lnTo>
                  <a:pt x="1920" y="1489"/>
                </a:lnTo>
                <a:lnTo>
                  <a:pt x="1910" y="1483"/>
                </a:lnTo>
                <a:lnTo>
                  <a:pt x="818" y="852"/>
                </a:lnTo>
                <a:lnTo>
                  <a:pt x="807" y="846"/>
                </a:lnTo>
                <a:lnTo>
                  <a:pt x="796" y="841"/>
                </a:lnTo>
                <a:lnTo>
                  <a:pt x="786" y="836"/>
                </a:lnTo>
                <a:lnTo>
                  <a:pt x="775" y="832"/>
                </a:lnTo>
                <a:lnTo>
                  <a:pt x="764" y="829"/>
                </a:lnTo>
                <a:lnTo>
                  <a:pt x="753" y="826"/>
                </a:lnTo>
                <a:lnTo>
                  <a:pt x="741" y="824"/>
                </a:lnTo>
                <a:lnTo>
                  <a:pt x="730" y="822"/>
                </a:lnTo>
                <a:lnTo>
                  <a:pt x="718" y="821"/>
                </a:lnTo>
                <a:lnTo>
                  <a:pt x="707" y="820"/>
                </a:lnTo>
                <a:lnTo>
                  <a:pt x="696" y="820"/>
                </a:lnTo>
                <a:lnTo>
                  <a:pt x="685" y="821"/>
                </a:lnTo>
                <a:lnTo>
                  <a:pt x="674" y="822"/>
                </a:lnTo>
                <a:lnTo>
                  <a:pt x="663" y="824"/>
                </a:lnTo>
                <a:lnTo>
                  <a:pt x="652" y="826"/>
                </a:lnTo>
                <a:lnTo>
                  <a:pt x="642" y="828"/>
                </a:lnTo>
                <a:lnTo>
                  <a:pt x="630" y="832"/>
                </a:lnTo>
                <a:lnTo>
                  <a:pt x="620" y="835"/>
                </a:lnTo>
                <a:lnTo>
                  <a:pt x="610" y="839"/>
                </a:lnTo>
                <a:lnTo>
                  <a:pt x="600" y="844"/>
                </a:lnTo>
                <a:lnTo>
                  <a:pt x="590" y="849"/>
                </a:lnTo>
                <a:lnTo>
                  <a:pt x="581" y="855"/>
                </a:lnTo>
                <a:lnTo>
                  <a:pt x="572" y="861"/>
                </a:lnTo>
                <a:lnTo>
                  <a:pt x="563" y="867"/>
                </a:lnTo>
                <a:lnTo>
                  <a:pt x="554" y="875"/>
                </a:lnTo>
                <a:lnTo>
                  <a:pt x="546" y="883"/>
                </a:lnTo>
                <a:lnTo>
                  <a:pt x="537" y="891"/>
                </a:lnTo>
                <a:lnTo>
                  <a:pt x="529" y="899"/>
                </a:lnTo>
                <a:lnTo>
                  <a:pt x="522" y="908"/>
                </a:lnTo>
                <a:lnTo>
                  <a:pt x="515" y="917"/>
                </a:lnTo>
                <a:lnTo>
                  <a:pt x="508" y="927"/>
                </a:lnTo>
                <a:lnTo>
                  <a:pt x="502" y="937"/>
                </a:lnTo>
                <a:close/>
                <a:moveTo>
                  <a:pt x="2191" y="803"/>
                </a:moveTo>
                <a:lnTo>
                  <a:pt x="2177" y="827"/>
                </a:lnTo>
                <a:lnTo>
                  <a:pt x="2162" y="849"/>
                </a:lnTo>
                <a:lnTo>
                  <a:pt x="2146" y="871"/>
                </a:lnTo>
                <a:lnTo>
                  <a:pt x="2128" y="892"/>
                </a:lnTo>
                <a:lnTo>
                  <a:pt x="2110" y="911"/>
                </a:lnTo>
                <a:lnTo>
                  <a:pt x="2091" y="929"/>
                </a:lnTo>
                <a:lnTo>
                  <a:pt x="2071" y="946"/>
                </a:lnTo>
                <a:lnTo>
                  <a:pt x="2051" y="962"/>
                </a:lnTo>
                <a:lnTo>
                  <a:pt x="2029" y="978"/>
                </a:lnTo>
                <a:lnTo>
                  <a:pt x="2008" y="992"/>
                </a:lnTo>
                <a:lnTo>
                  <a:pt x="1985" y="1005"/>
                </a:lnTo>
                <a:lnTo>
                  <a:pt x="1963" y="1017"/>
                </a:lnTo>
                <a:lnTo>
                  <a:pt x="1939" y="1028"/>
                </a:lnTo>
                <a:lnTo>
                  <a:pt x="1915" y="1037"/>
                </a:lnTo>
                <a:lnTo>
                  <a:pt x="1891" y="1045"/>
                </a:lnTo>
                <a:lnTo>
                  <a:pt x="1866" y="1053"/>
                </a:lnTo>
                <a:lnTo>
                  <a:pt x="1841" y="1059"/>
                </a:lnTo>
                <a:lnTo>
                  <a:pt x="1816" y="1063"/>
                </a:lnTo>
                <a:lnTo>
                  <a:pt x="1790" y="1067"/>
                </a:lnTo>
                <a:lnTo>
                  <a:pt x="1765" y="1069"/>
                </a:lnTo>
                <a:lnTo>
                  <a:pt x="1739" y="1071"/>
                </a:lnTo>
                <a:lnTo>
                  <a:pt x="1713" y="1071"/>
                </a:lnTo>
                <a:lnTo>
                  <a:pt x="1687" y="1069"/>
                </a:lnTo>
                <a:lnTo>
                  <a:pt x="1661" y="1067"/>
                </a:lnTo>
                <a:lnTo>
                  <a:pt x="1635" y="1063"/>
                </a:lnTo>
                <a:lnTo>
                  <a:pt x="1609" y="1058"/>
                </a:lnTo>
                <a:lnTo>
                  <a:pt x="1584" y="1051"/>
                </a:lnTo>
                <a:lnTo>
                  <a:pt x="1558" y="1044"/>
                </a:lnTo>
                <a:lnTo>
                  <a:pt x="1533" y="1035"/>
                </a:lnTo>
                <a:lnTo>
                  <a:pt x="1508" y="1024"/>
                </a:lnTo>
                <a:lnTo>
                  <a:pt x="1484" y="1013"/>
                </a:lnTo>
                <a:lnTo>
                  <a:pt x="1459" y="1000"/>
                </a:lnTo>
                <a:lnTo>
                  <a:pt x="1436" y="985"/>
                </a:lnTo>
                <a:lnTo>
                  <a:pt x="1413" y="969"/>
                </a:lnTo>
                <a:lnTo>
                  <a:pt x="1392" y="953"/>
                </a:lnTo>
                <a:lnTo>
                  <a:pt x="1371" y="936"/>
                </a:lnTo>
                <a:lnTo>
                  <a:pt x="1351" y="918"/>
                </a:lnTo>
                <a:lnTo>
                  <a:pt x="1333" y="899"/>
                </a:lnTo>
                <a:lnTo>
                  <a:pt x="1316" y="880"/>
                </a:lnTo>
                <a:lnTo>
                  <a:pt x="1300" y="858"/>
                </a:lnTo>
                <a:lnTo>
                  <a:pt x="1284" y="837"/>
                </a:lnTo>
                <a:lnTo>
                  <a:pt x="1270" y="816"/>
                </a:lnTo>
                <a:lnTo>
                  <a:pt x="1257" y="794"/>
                </a:lnTo>
                <a:lnTo>
                  <a:pt x="1245" y="771"/>
                </a:lnTo>
                <a:lnTo>
                  <a:pt x="1235" y="747"/>
                </a:lnTo>
                <a:lnTo>
                  <a:pt x="1225" y="723"/>
                </a:lnTo>
                <a:lnTo>
                  <a:pt x="1217" y="699"/>
                </a:lnTo>
                <a:lnTo>
                  <a:pt x="1210" y="675"/>
                </a:lnTo>
                <a:lnTo>
                  <a:pt x="1204" y="649"/>
                </a:lnTo>
                <a:lnTo>
                  <a:pt x="1199" y="624"/>
                </a:lnTo>
                <a:lnTo>
                  <a:pt x="1194" y="599"/>
                </a:lnTo>
                <a:lnTo>
                  <a:pt x="1192" y="573"/>
                </a:lnTo>
                <a:lnTo>
                  <a:pt x="1191" y="547"/>
                </a:lnTo>
                <a:lnTo>
                  <a:pt x="1191" y="521"/>
                </a:lnTo>
                <a:lnTo>
                  <a:pt x="1192" y="495"/>
                </a:lnTo>
                <a:lnTo>
                  <a:pt x="1195" y="470"/>
                </a:lnTo>
                <a:lnTo>
                  <a:pt x="1199" y="443"/>
                </a:lnTo>
                <a:lnTo>
                  <a:pt x="1205" y="417"/>
                </a:lnTo>
                <a:lnTo>
                  <a:pt x="1211" y="392"/>
                </a:lnTo>
                <a:lnTo>
                  <a:pt x="1219" y="367"/>
                </a:lnTo>
                <a:lnTo>
                  <a:pt x="1228" y="341"/>
                </a:lnTo>
                <a:lnTo>
                  <a:pt x="1238" y="316"/>
                </a:lnTo>
                <a:lnTo>
                  <a:pt x="1250" y="292"/>
                </a:lnTo>
                <a:lnTo>
                  <a:pt x="1263" y="268"/>
                </a:lnTo>
                <a:lnTo>
                  <a:pt x="1277" y="244"/>
                </a:lnTo>
                <a:lnTo>
                  <a:pt x="1293" y="221"/>
                </a:lnTo>
                <a:lnTo>
                  <a:pt x="1309" y="200"/>
                </a:lnTo>
                <a:lnTo>
                  <a:pt x="1327" y="180"/>
                </a:lnTo>
                <a:lnTo>
                  <a:pt x="1345" y="160"/>
                </a:lnTo>
                <a:lnTo>
                  <a:pt x="1363" y="141"/>
                </a:lnTo>
                <a:lnTo>
                  <a:pt x="1383" y="124"/>
                </a:lnTo>
                <a:lnTo>
                  <a:pt x="1404" y="108"/>
                </a:lnTo>
                <a:lnTo>
                  <a:pt x="1425" y="93"/>
                </a:lnTo>
                <a:lnTo>
                  <a:pt x="1447" y="79"/>
                </a:lnTo>
                <a:lnTo>
                  <a:pt x="1469" y="66"/>
                </a:lnTo>
                <a:lnTo>
                  <a:pt x="1493" y="53"/>
                </a:lnTo>
                <a:lnTo>
                  <a:pt x="1516" y="43"/>
                </a:lnTo>
                <a:lnTo>
                  <a:pt x="1539" y="33"/>
                </a:lnTo>
                <a:lnTo>
                  <a:pt x="1563" y="25"/>
                </a:lnTo>
                <a:lnTo>
                  <a:pt x="1589" y="18"/>
                </a:lnTo>
                <a:lnTo>
                  <a:pt x="1614" y="12"/>
                </a:lnTo>
                <a:lnTo>
                  <a:pt x="1639" y="7"/>
                </a:lnTo>
                <a:lnTo>
                  <a:pt x="1664" y="3"/>
                </a:lnTo>
                <a:lnTo>
                  <a:pt x="1690" y="1"/>
                </a:lnTo>
                <a:lnTo>
                  <a:pt x="1716" y="0"/>
                </a:lnTo>
                <a:lnTo>
                  <a:pt x="1741" y="0"/>
                </a:lnTo>
                <a:lnTo>
                  <a:pt x="1768" y="1"/>
                </a:lnTo>
                <a:lnTo>
                  <a:pt x="1794" y="4"/>
                </a:lnTo>
                <a:lnTo>
                  <a:pt x="1819" y="8"/>
                </a:lnTo>
                <a:lnTo>
                  <a:pt x="1845" y="13"/>
                </a:lnTo>
                <a:lnTo>
                  <a:pt x="1871" y="19"/>
                </a:lnTo>
                <a:lnTo>
                  <a:pt x="1896" y="27"/>
                </a:lnTo>
                <a:lnTo>
                  <a:pt x="1921" y="36"/>
                </a:lnTo>
                <a:lnTo>
                  <a:pt x="1946" y="46"/>
                </a:lnTo>
                <a:lnTo>
                  <a:pt x="1971" y="59"/>
                </a:lnTo>
                <a:lnTo>
                  <a:pt x="1995" y="72"/>
                </a:lnTo>
                <a:lnTo>
                  <a:pt x="2019" y="86"/>
                </a:lnTo>
                <a:lnTo>
                  <a:pt x="2041" y="101"/>
                </a:lnTo>
                <a:lnTo>
                  <a:pt x="2063" y="118"/>
                </a:lnTo>
                <a:lnTo>
                  <a:pt x="2084" y="135"/>
                </a:lnTo>
                <a:lnTo>
                  <a:pt x="2103" y="153"/>
                </a:lnTo>
                <a:lnTo>
                  <a:pt x="2121" y="172"/>
                </a:lnTo>
                <a:lnTo>
                  <a:pt x="2139" y="192"/>
                </a:lnTo>
                <a:lnTo>
                  <a:pt x="2155" y="212"/>
                </a:lnTo>
                <a:lnTo>
                  <a:pt x="2170" y="233"/>
                </a:lnTo>
                <a:lnTo>
                  <a:pt x="2184" y="255"/>
                </a:lnTo>
                <a:lnTo>
                  <a:pt x="2197" y="278"/>
                </a:lnTo>
                <a:lnTo>
                  <a:pt x="2209" y="301"/>
                </a:lnTo>
                <a:lnTo>
                  <a:pt x="2220" y="324"/>
                </a:lnTo>
                <a:lnTo>
                  <a:pt x="2229" y="347"/>
                </a:lnTo>
                <a:lnTo>
                  <a:pt x="2238" y="372"/>
                </a:lnTo>
                <a:lnTo>
                  <a:pt x="2246" y="397"/>
                </a:lnTo>
                <a:lnTo>
                  <a:pt x="2252" y="422"/>
                </a:lnTo>
                <a:lnTo>
                  <a:pt x="2256" y="447"/>
                </a:lnTo>
                <a:lnTo>
                  <a:pt x="2260" y="473"/>
                </a:lnTo>
                <a:lnTo>
                  <a:pt x="2262" y="498"/>
                </a:lnTo>
                <a:lnTo>
                  <a:pt x="2264" y="524"/>
                </a:lnTo>
                <a:lnTo>
                  <a:pt x="2263" y="549"/>
                </a:lnTo>
                <a:lnTo>
                  <a:pt x="2262" y="576"/>
                </a:lnTo>
                <a:lnTo>
                  <a:pt x="2260" y="602"/>
                </a:lnTo>
                <a:lnTo>
                  <a:pt x="2256" y="627"/>
                </a:lnTo>
                <a:lnTo>
                  <a:pt x="2251" y="653"/>
                </a:lnTo>
                <a:lnTo>
                  <a:pt x="2244" y="679"/>
                </a:lnTo>
                <a:lnTo>
                  <a:pt x="2237" y="704"/>
                </a:lnTo>
                <a:lnTo>
                  <a:pt x="2227" y="729"/>
                </a:lnTo>
                <a:lnTo>
                  <a:pt x="2216" y="754"/>
                </a:lnTo>
                <a:lnTo>
                  <a:pt x="2205" y="779"/>
                </a:lnTo>
                <a:lnTo>
                  <a:pt x="2191" y="80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39" name="Freeform 8"/>
          <p:cNvSpPr>
            <a:spLocks noEditPoints="1"/>
          </p:cNvSpPr>
          <p:nvPr/>
        </p:nvSpPr>
        <p:spPr bwMode="auto">
          <a:xfrm>
            <a:off x="4450816" y="3851275"/>
            <a:ext cx="207962" cy="279400"/>
          </a:xfrm>
          <a:custGeom>
            <a:avLst/>
            <a:gdLst>
              <a:gd name="T0" fmla="*/ 2147483646 w 2264"/>
              <a:gd name="T1" fmla="*/ 2147483646 h 3050"/>
              <a:gd name="T2" fmla="*/ 2147483646 w 2264"/>
              <a:gd name="T3" fmla="*/ 2147483646 h 3050"/>
              <a:gd name="T4" fmla="*/ 2147483646 w 2264"/>
              <a:gd name="T5" fmla="*/ 2147483646 h 3050"/>
              <a:gd name="T6" fmla="*/ 2147483646 w 2264"/>
              <a:gd name="T7" fmla="*/ 2147483646 h 3050"/>
              <a:gd name="T8" fmla="*/ 2147483646 w 2264"/>
              <a:gd name="T9" fmla="*/ 2147483646 h 3050"/>
              <a:gd name="T10" fmla="*/ 2147483646 w 2264"/>
              <a:gd name="T11" fmla="*/ 2147483646 h 3050"/>
              <a:gd name="T12" fmla="*/ 2147483646 w 2264"/>
              <a:gd name="T13" fmla="*/ 2147483646 h 3050"/>
              <a:gd name="T14" fmla="*/ 2147483646 w 2264"/>
              <a:gd name="T15" fmla="*/ 2147483646 h 3050"/>
              <a:gd name="T16" fmla="*/ 2147483646 w 2264"/>
              <a:gd name="T17" fmla="*/ 2147483646 h 3050"/>
              <a:gd name="T18" fmla="*/ 2147483646 w 2264"/>
              <a:gd name="T19" fmla="*/ 2147483646 h 3050"/>
              <a:gd name="T20" fmla="*/ 2147483646 w 2264"/>
              <a:gd name="T21" fmla="*/ 2147483646 h 3050"/>
              <a:gd name="T22" fmla="*/ 2147483646 w 2264"/>
              <a:gd name="T23" fmla="*/ 1053174482 h 3050"/>
              <a:gd name="T24" fmla="*/ 2147483646 w 2264"/>
              <a:gd name="T25" fmla="*/ 0 h 3050"/>
              <a:gd name="T26" fmla="*/ 2147483646 w 2264"/>
              <a:gd name="T27" fmla="*/ 351312705 h 3050"/>
              <a:gd name="T28" fmla="*/ 2147483646 w 2264"/>
              <a:gd name="T29" fmla="*/ 1966441476 h 3050"/>
              <a:gd name="T30" fmla="*/ 2147483646 w 2264"/>
              <a:gd name="T31" fmla="*/ 2147483646 h 3050"/>
              <a:gd name="T32" fmla="*/ 2147483646 w 2264"/>
              <a:gd name="T33" fmla="*/ 2147483646 h 3050"/>
              <a:gd name="T34" fmla="*/ 2147483646 w 2264"/>
              <a:gd name="T35" fmla="*/ 2147483646 h 3050"/>
              <a:gd name="T36" fmla="*/ 2147483646 w 2264"/>
              <a:gd name="T37" fmla="*/ 2147483646 h 3050"/>
              <a:gd name="T38" fmla="*/ 2147483646 w 2264"/>
              <a:gd name="T39" fmla="*/ 2147483646 h 3050"/>
              <a:gd name="T40" fmla="*/ 2147483646 w 2264"/>
              <a:gd name="T41" fmla="*/ 2147483646 h 3050"/>
              <a:gd name="T42" fmla="*/ 2147483646 w 2264"/>
              <a:gd name="T43" fmla="*/ 2147483646 h 3050"/>
              <a:gd name="T44" fmla="*/ 2147483646 w 2264"/>
              <a:gd name="T45" fmla="*/ 2147483646 h 3050"/>
              <a:gd name="T46" fmla="*/ 2147483646 w 2264"/>
              <a:gd name="T47" fmla="*/ 2147483646 h 3050"/>
              <a:gd name="T48" fmla="*/ 2147483646 w 2264"/>
              <a:gd name="T49" fmla="*/ 2147483646 h 3050"/>
              <a:gd name="T50" fmla="*/ 2147483646 w 2264"/>
              <a:gd name="T51" fmla="*/ 2147483646 h 3050"/>
              <a:gd name="T52" fmla="*/ 2147483646 w 2264"/>
              <a:gd name="T53" fmla="*/ 2147483646 h 3050"/>
              <a:gd name="T54" fmla="*/ 2147483646 w 2264"/>
              <a:gd name="T55" fmla="*/ 2147483646 h 3050"/>
              <a:gd name="T56" fmla="*/ 2147483646 w 2264"/>
              <a:gd name="T57" fmla="*/ 2147483646 h 3050"/>
              <a:gd name="T58" fmla="*/ 2147483646 w 2264"/>
              <a:gd name="T59" fmla="*/ 2147483646 h 3050"/>
              <a:gd name="T60" fmla="*/ 2147483646 w 2264"/>
              <a:gd name="T61" fmla="*/ 2147483646 h 3050"/>
              <a:gd name="T62" fmla="*/ 2147483646 w 2264"/>
              <a:gd name="T63" fmla="*/ 2147483646 h 3050"/>
              <a:gd name="T64" fmla="*/ 2147483646 w 2264"/>
              <a:gd name="T65" fmla="*/ 2147483646 h 3050"/>
              <a:gd name="T66" fmla="*/ 2147483646 w 2264"/>
              <a:gd name="T67" fmla="*/ 2147483646 h 3050"/>
              <a:gd name="T68" fmla="*/ 2147483646 w 2264"/>
              <a:gd name="T69" fmla="*/ 2147483646 h 3050"/>
              <a:gd name="T70" fmla="*/ 2147483646 w 2264"/>
              <a:gd name="T71" fmla="*/ 2147483646 h 3050"/>
              <a:gd name="T72" fmla="*/ 2147483646 w 2264"/>
              <a:gd name="T73" fmla="*/ 2147483646 h 3050"/>
              <a:gd name="T74" fmla="*/ 2147483646 w 2264"/>
              <a:gd name="T75" fmla="*/ 2147483646 h 3050"/>
              <a:gd name="T76" fmla="*/ 2147483646 w 2264"/>
              <a:gd name="T77" fmla="*/ 2147483646 h 3050"/>
              <a:gd name="T78" fmla="*/ 2147483646 w 2264"/>
              <a:gd name="T79" fmla="*/ 2147483646 h 3050"/>
              <a:gd name="T80" fmla="*/ 2147483646 w 2264"/>
              <a:gd name="T81" fmla="*/ 2147483646 h 3050"/>
              <a:gd name="T82" fmla="*/ 2147483646 w 2264"/>
              <a:gd name="T83" fmla="*/ 2147483646 h 3050"/>
              <a:gd name="T84" fmla="*/ 2147483646 w 2264"/>
              <a:gd name="T85" fmla="*/ 2147483646 h 3050"/>
              <a:gd name="T86" fmla="*/ 2147483646 w 2264"/>
              <a:gd name="T87" fmla="*/ 2147483646 h 3050"/>
              <a:gd name="T88" fmla="*/ 2147483646 w 2264"/>
              <a:gd name="T89" fmla="*/ 2147483646 h 3050"/>
              <a:gd name="T90" fmla="*/ 2147483646 w 2264"/>
              <a:gd name="T91" fmla="*/ 2147483646 h 3050"/>
              <a:gd name="T92" fmla="*/ 2147483646 w 2264"/>
              <a:gd name="T93" fmla="*/ 2147483646 h 3050"/>
              <a:gd name="T94" fmla="*/ 2147483646 w 2264"/>
              <a:gd name="T95" fmla="*/ 2147483646 h 3050"/>
              <a:gd name="T96" fmla="*/ 2147483646 w 2264"/>
              <a:gd name="T97" fmla="*/ 2147483646 h 3050"/>
              <a:gd name="T98" fmla="*/ 2147483646 w 2264"/>
              <a:gd name="T99" fmla="*/ 2147483646 h 3050"/>
              <a:gd name="T100" fmla="*/ 2147483646 w 2264"/>
              <a:gd name="T101" fmla="*/ 2147483646 h 3050"/>
              <a:gd name="T102" fmla="*/ 2147483646 w 2264"/>
              <a:gd name="T103" fmla="*/ 2147483646 h 3050"/>
              <a:gd name="T104" fmla="*/ 142611044 w 2264"/>
              <a:gd name="T105" fmla="*/ 2147483646 h 3050"/>
              <a:gd name="T106" fmla="*/ 926946616 w 2264"/>
              <a:gd name="T107" fmla="*/ 2147483646 h 3050"/>
              <a:gd name="T108" fmla="*/ 2147483646 w 2264"/>
              <a:gd name="T109" fmla="*/ 2147483646 h 30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4" h="3050">
                <a:moveTo>
                  <a:pt x="1762" y="2113"/>
                </a:moveTo>
                <a:lnTo>
                  <a:pt x="2023" y="1662"/>
                </a:lnTo>
                <a:lnTo>
                  <a:pt x="2028" y="1652"/>
                </a:lnTo>
                <a:lnTo>
                  <a:pt x="2033" y="1642"/>
                </a:lnTo>
                <a:lnTo>
                  <a:pt x="2038" y="1631"/>
                </a:lnTo>
                <a:lnTo>
                  <a:pt x="2041" y="1620"/>
                </a:lnTo>
                <a:lnTo>
                  <a:pt x="2045" y="1609"/>
                </a:lnTo>
                <a:lnTo>
                  <a:pt x="2047" y="1598"/>
                </a:lnTo>
                <a:lnTo>
                  <a:pt x="2050" y="1587"/>
                </a:lnTo>
                <a:lnTo>
                  <a:pt x="2051" y="1576"/>
                </a:lnTo>
                <a:lnTo>
                  <a:pt x="2052" y="1564"/>
                </a:lnTo>
                <a:lnTo>
                  <a:pt x="2053" y="1553"/>
                </a:lnTo>
                <a:lnTo>
                  <a:pt x="2053" y="1542"/>
                </a:lnTo>
                <a:lnTo>
                  <a:pt x="2052" y="1531"/>
                </a:lnTo>
                <a:lnTo>
                  <a:pt x="2051" y="1520"/>
                </a:lnTo>
                <a:lnTo>
                  <a:pt x="2050" y="1509"/>
                </a:lnTo>
                <a:lnTo>
                  <a:pt x="2048" y="1498"/>
                </a:lnTo>
                <a:lnTo>
                  <a:pt x="2045" y="1488"/>
                </a:lnTo>
                <a:lnTo>
                  <a:pt x="2042" y="1477"/>
                </a:lnTo>
                <a:lnTo>
                  <a:pt x="2038" y="1466"/>
                </a:lnTo>
                <a:lnTo>
                  <a:pt x="2034" y="1456"/>
                </a:lnTo>
                <a:lnTo>
                  <a:pt x="2030" y="1446"/>
                </a:lnTo>
                <a:lnTo>
                  <a:pt x="2025" y="1436"/>
                </a:lnTo>
                <a:lnTo>
                  <a:pt x="2019" y="1426"/>
                </a:lnTo>
                <a:lnTo>
                  <a:pt x="2013" y="1417"/>
                </a:lnTo>
                <a:lnTo>
                  <a:pt x="2007" y="1408"/>
                </a:lnTo>
                <a:lnTo>
                  <a:pt x="1999" y="1399"/>
                </a:lnTo>
                <a:lnTo>
                  <a:pt x="1991" y="1391"/>
                </a:lnTo>
                <a:lnTo>
                  <a:pt x="1983" y="1383"/>
                </a:lnTo>
                <a:lnTo>
                  <a:pt x="1975" y="1375"/>
                </a:lnTo>
                <a:lnTo>
                  <a:pt x="1966" y="1366"/>
                </a:lnTo>
                <a:lnTo>
                  <a:pt x="1957" y="1359"/>
                </a:lnTo>
                <a:lnTo>
                  <a:pt x="1948" y="1353"/>
                </a:lnTo>
                <a:lnTo>
                  <a:pt x="1938" y="1347"/>
                </a:lnTo>
                <a:lnTo>
                  <a:pt x="1861" y="1303"/>
                </a:lnTo>
                <a:lnTo>
                  <a:pt x="2234" y="657"/>
                </a:lnTo>
                <a:lnTo>
                  <a:pt x="2239" y="646"/>
                </a:lnTo>
                <a:lnTo>
                  <a:pt x="2244" y="636"/>
                </a:lnTo>
                <a:lnTo>
                  <a:pt x="2249" y="625"/>
                </a:lnTo>
                <a:lnTo>
                  <a:pt x="2253" y="614"/>
                </a:lnTo>
                <a:lnTo>
                  <a:pt x="2256" y="603"/>
                </a:lnTo>
                <a:lnTo>
                  <a:pt x="2259" y="592"/>
                </a:lnTo>
                <a:lnTo>
                  <a:pt x="2261" y="581"/>
                </a:lnTo>
                <a:lnTo>
                  <a:pt x="2263" y="570"/>
                </a:lnTo>
                <a:lnTo>
                  <a:pt x="2264" y="559"/>
                </a:lnTo>
                <a:lnTo>
                  <a:pt x="2264" y="547"/>
                </a:lnTo>
                <a:lnTo>
                  <a:pt x="2264" y="536"/>
                </a:lnTo>
                <a:lnTo>
                  <a:pt x="2264" y="525"/>
                </a:lnTo>
                <a:lnTo>
                  <a:pt x="2263" y="514"/>
                </a:lnTo>
                <a:lnTo>
                  <a:pt x="2261" y="503"/>
                </a:lnTo>
                <a:lnTo>
                  <a:pt x="2259" y="492"/>
                </a:lnTo>
                <a:lnTo>
                  <a:pt x="2256" y="482"/>
                </a:lnTo>
                <a:lnTo>
                  <a:pt x="2253" y="471"/>
                </a:lnTo>
                <a:lnTo>
                  <a:pt x="2250" y="461"/>
                </a:lnTo>
                <a:lnTo>
                  <a:pt x="2246" y="449"/>
                </a:lnTo>
                <a:lnTo>
                  <a:pt x="2241" y="439"/>
                </a:lnTo>
                <a:lnTo>
                  <a:pt x="2236" y="430"/>
                </a:lnTo>
                <a:lnTo>
                  <a:pt x="2230" y="420"/>
                </a:lnTo>
                <a:lnTo>
                  <a:pt x="2224" y="411"/>
                </a:lnTo>
                <a:lnTo>
                  <a:pt x="2218" y="402"/>
                </a:lnTo>
                <a:lnTo>
                  <a:pt x="2211" y="393"/>
                </a:lnTo>
                <a:lnTo>
                  <a:pt x="2204" y="384"/>
                </a:lnTo>
                <a:lnTo>
                  <a:pt x="2196" y="376"/>
                </a:lnTo>
                <a:lnTo>
                  <a:pt x="2187" y="369"/>
                </a:lnTo>
                <a:lnTo>
                  <a:pt x="2178" y="361"/>
                </a:lnTo>
                <a:lnTo>
                  <a:pt x="2169" y="354"/>
                </a:lnTo>
                <a:lnTo>
                  <a:pt x="2159" y="347"/>
                </a:lnTo>
                <a:lnTo>
                  <a:pt x="2149" y="341"/>
                </a:lnTo>
                <a:lnTo>
                  <a:pt x="1611" y="30"/>
                </a:lnTo>
                <a:lnTo>
                  <a:pt x="1601" y="25"/>
                </a:lnTo>
                <a:lnTo>
                  <a:pt x="1590" y="20"/>
                </a:lnTo>
                <a:lnTo>
                  <a:pt x="1579" y="15"/>
                </a:lnTo>
                <a:lnTo>
                  <a:pt x="1569" y="11"/>
                </a:lnTo>
                <a:lnTo>
                  <a:pt x="1558" y="8"/>
                </a:lnTo>
                <a:lnTo>
                  <a:pt x="1547" y="5"/>
                </a:lnTo>
                <a:lnTo>
                  <a:pt x="1535" y="3"/>
                </a:lnTo>
                <a:lnTo>
                  <a:pt x="1524" y="2"/>
                </a:lnTo>
                <a:lnTo>
                  <a:pt x="1513" y="0"/>
                </a:lnTo>
                <a:lnTo>
                  <a:pt x="1502" y="0"/>
                </a:lnTo>
                <a:lnTo>
                  <a:pt x="1491" y="0"/>
                </a:lnTo>
                <a:lnTo>
                  <a:pt x="1480" y="0"/>
                </a:lnTo>
                <a:lnTo>
                  <a:pt x="1469" y="2"/>
                </a:lnTo>
                <a:lnTo>
                  <a:pt x="1458" y="3"/>
                </a:lnTo>
                <a:lnTo>
                  <a:pt x="1447" y="5"/>
                </a:lnTo>
                <a:lnTo>
                  <a:pt x="1435" y="8"/>
                </a:lnTo>
                <a:lnTo>
                  <a:pt x="1425" y="11"/>
                </a:lnTo>
                <a:lnTo>
                  <a:pt x="1414" y="14"/>
                </a:lnTo>
                <a:lnTo>
                  <a:pt x="1404" y="19"/>
                </a:lnTo>
                <a:lnTo>
                  <a:pt x="1394" y="23"/>
                </a:lnTo>
                <a:lnTo>
                  <a:pt x="1384" y="28"/>
                </a:lnTo>
                <a:lnTo>
                  <a:pt x="1375" y="34"/>
                </a:lnTo>
                <a:lnTo>
                  <a:pt x="1365" y="40"/>
                </a:lnTo>
                <a:lnTo>
                  <a:pt x="1356" y="47"/>
                </a:lnTo>
                <a:lnTo>
                  <a:pt x="1347" y="54"/>
                </a:lnTo>
                <a:lnTo>
                  <a:pt x="1338" y="62"/>
                </a:lnTo>
                <a:lnTo>
                  <a:pt x="1330" y="69"/>
                </a:lnTo>
                <a:lnTo>
                  <a:pt x="1322" y="78"/>
                </a:lnTo>
                <a:lnTo>
                  <a:pt x="1315" y="86"/>
                </a:lnTo>
                <a:lnTo>
                  <a:pt x="1308" y="96"/>
                </a:lnTo>
                <a:lnTo>
                  <a:pt x="1301" y="105"/>
                </a:lnTo>
                <a:lnTo>
                  <a:pt x="1295" y="115"/>
                </a:lnTo>
                <a:lnTo>
                  <a:pt x="920" y="765"/>
                </a:lnTo>
                <a:lnTo>
                  <a:pt x="843" y="720"/>
                </a:lnTo>
                <a:lnTo>
                  <a:pt x="833" y="714"/>
                </a:lnTo>
                <a:lnTo>
                  <a:pt x="822" y="709"/>
                </a:lnTo>
                <a:lnTo>
                  <a:pt x="812" y="705"/>
                </a:lnTo>
                <a:lnTo>
                  <a:pt x="801" y="701"/>
                </a:lnTo>
                <a:lnTo>
                  <a:pt x="790" y="698"/>
                </a:lnTo>
                <a:lnTo>
                  <a:pt x="778" y="695"/>
                </a:lnTo>
                <a:lnTo>
                  <a:pt x="767" y="693"/>
                </a:lnTo>
                <a:lnTo>
                  <a:pt x="756" y="691"/>
                </a:lnTo>
                <a:lnTo>
                  <a:pt x="745" y="690"/>
                </a:lnTo>
                <a:lnTo>
                  <a:pt x="734" y="690"/>
                </a:lnTo>
                <a:lnTo>
                  <a:pt x="723" y="690"/>
                </a:lnTo>
                <a:lnTo>
                  <a:pt x="712" y="690"/>
                </a:lnTo>
                <a:lnTo>
                  <a:pt x="701" y="691"/>
                </a:lnTo>
                <a:lnTo>
                  <a:pt x="689" y="693"/>
                </a:lnTo>
                <a:lnTo>
                  <a:pt x="678" y="695"/>
                </a:lnTo>
                <a:lnTo>
                  <a:pt x="667" y="697"/>
                </a:lnTo>
                <a:lnTo>
                  <a:pt x="657" y="701"/>
                </a:lnTo>
                <a:lnTo>
                  <a:pt x="646" y="704"/>
                </a:lnTo>
                <a:lnTo>
                  <a:pt x="636" y="708"/>
                </a:lnTo>
                <a:lnTo>
                  <a:pt x="626" y="713"/>
                </a:lnTo>
                <a:lnTo>
                  <a:pt x="616" y="718"/>
                </a:lnTo>
                <a:lnTo>
                  <a:pt x="607" y="723"/>
                </a:lnTo>
                <a:lnTo>
                  <a:pt x="597" y="729"/>
                </a:lnTo>
                <a:lnTo>
                  <a:pt x="587" y="736"/>
                </a:lnTo>
                <a:lnTo>
                  <a:pt x="579" y="743"/>
                </a:lnTo>
                <a:lnTo>
                  <a:pt x="570" y="750"/>
                </a:lnTo>
                <a:lnTo>
                  <a:pt x="562" y="759"/>
                </a:lnTo>
                <a:lnTo>
                  <a:pt x="554" y="767"/>
                </a:lnTo>
                <a:lnTo>
                  <a:pt x="547" y="776"/>
                </a:lnTo>
                <a:lnTo>
                  <a:pt x="540" y="785"/>
                </a:lnTo>
                <a:lnTo>
                  <a:pt x="533" y="795"/>
                </a:lnTo>
                <a:lnTo>
                  <a:pt x="527" y="805"/>
                </a:lnTo>
                <a:lnTo>
                  <a:pt x="269" y="1251"/>
                </a:lnTo>
                <a:lnTo>
                  <a:pt x="263" y="1262"/>
                </a:lnTo>
                <a:lnTo>
                  <a:pt x="258" y="1273"/>
                </a:lnTo>
                <a:lnTo>
                  <a:pt x="254" y="1284"/>
                </a:lnTo>
                <a:lnTo>
                  <a:pt x="250" y="1295"/>
                </a:lnTo>
                <a:lnTo>
                  <a:pt x="246" y="1305"/>
                </a:lnTo>
                <a:lnTo>
                  <a:pt x="244" y="1316"/>
                </a:lnTo>
                <a:lnTo>
                  <a:pt x="242" y="1327"/>
                </a:lnTo>
                <a:lnTo>
                  <a:pt x="240" y="1338"/>
                </a:lnTo>
                <a:lnTo>
                  <a:pt x="239" y="1350"/>
                </a:lnTo>
                <a:lnTo>
                  <a:pt x="238" y="1361"/>
                </a:lnTo>
                <a:lnTo>
                  <a:pt x="238" y="1373"/>
                </a:lnTo>
                <a:lnTo>
                  <a:pt x="239" y="1384"/>
                </a:lnTo>
                <a:lnTo>
                  <a:pt x="240" y="1395"/>
                </a:lnTo>
                <a:lnTo>
                  <a:pt x="241" y="1406"/>
                </a:lnTo>
                <a:lnTo>
                  <a:pt x="243" y="1416"/>
                </a:lnTo>
                <a:lnTo>
                  <a:pt x="246" y="1427"/>
                </a:lnTo>
                <a:lnTo>
                  <a:pt x="249" y="1438"/>
                </a:lnTo>
                <a:lnTo>
                  <a:pt x="253" y="1448"/>
                </a:lnTo>
                <a:lnTo>
                  <a:pt x="257" y="1458"/>
                </a:lnTo>
                <a:lnTo>
                  <a:pt x="261" y="1469"/>
                </a:lnTo>
                <a:lnTo>
                  <a:pt x="267" y="1479"/>
                </a:lnTo>
                <a:lnTo>
                  <a:pt x="272" y="1489"/>
                </a:lnTo>
                <a:lnTo>
                  <a:pt x="278" y="1498"/>
                </a:lnTo>
                <a:lnTo>
                  <a:pt x="285" y="1507"/>
                </a:lnTo>
                <a:lnTo>
                  <a:pt x="292" y="1516"/>
                </a:lnTo>
                <a:lnTo>
                  <a:pt x="299" y="1524"/>
                </a:lnTo>
                <a:lnTo>
                  <a:pt x="307" y="1532"/>
                </a:lnTo>
                <a:lnTo>
                  <a:pt x="316" y="1540"/>
                </a:lnTo>
                <a:lnTo>
                  <a:pt x="325" y="1548"/>
                </a:lnTo>
                <a:lnTo>
                  <a:pt x="334" y="1555"/>
                </a:lnTo>
                <a:lnTo>
                  <a:pt x="344" y="1561"/>
                </a:lnTo>
                <a:lnTo>
                  <a:pt x="354" y="1567"/>
                </a:lnTo>
                <a:lnTo>
                  <a:pt x="1446" y="2198"/>
                </a:lnTo>
                <a:lnTo>
                  <a:pt x="1457" y="2204"/>
                </a:lnTo>
                <a:lnTo>
                  <a:pt x="1468" y="2209"/>
                </a:lnTo>
                <a:lnTo>
                  <a:pt x="1478" y="2214"/>
                </a:lnTo>
                <a:lnTo>
                  <a:pt x="1489" y="2218"/>
                </a:lnTo>
                <a:lnTo>
                  <a:pt x="1500" y="2221"/>
                </a:lnTo>
                <a:lnTo>
                  <a:pt x="1511" y="2224"/>
                </a:lnTo>
                <a:lnTo>
                  <a:pt x="1523" y="2226"/>
                </a:lnTo>
                <a:lnTo>
                  <a:pt x="1534" y="2228"/>
                </a:lnTo>
                <a:lnTo>
                  <a:pt x="1546" y="2229"/>
                </a:lnTo>
                <a:lnTo>
                  <a:pt x="1557" y="2230"/>
                </a:lnTo>
                <a:lnTo>
                  <a:pt x="1568" y="2230"/>
                </a:lnTo>
                <a:lnTo>
                  <a:pt x="1579" y="2229"/>
                </a:lnTo>
                <a:lnTo>
                  <a:pt x="1590" y="2228"/>
                </a:lnTo>
                <a:lnTo>
                  <a:pt x="1601" y="2226"/>
                </a:lnTo>
                <a:lnTo>
                  <a:pt x="1612" y="2224"/>
                </a:lnTo>
                <a:lnTo>
                  <a:pt x="1622" y="2222"/>
                </a:lnTo>
                <a:lnTo>
                  <a:pt x="1634" y="2218"/>
                </a:lnTo>
                <a:lnTo>
                  <a:pt x="1644" y="2215"/>
                </a:lnTo>
                <a:lnTo>
                  <a:pt x="1654" y="2211"/>
                </a:lnTo>
                <a:lnTo>
                  <a:pt x="1664" y="2206"/>
                </a:lnTo>
                <a:lnTo>
                  <a:pt x="1674" y="2201"/>
                </a:lnTo>
                <a:lnTo>
                  <a:pt x="1683" y="2195"/>
                </a:lnTo>
                <a:lnTo>
                  <a:pt x="1692" y="2189"/>
                </a:lnTo>
                <a:lnTo>
                  <a:pt x="1701" y="2183"/>
                </a:lnTo>
                <a:lnTo>
                  <a:pt x="1710" y="2175"/>
                </a:lnTo>
                <a:lnTo>
                  <a:pt x="1718" y="2167"/>
                </a:lnTo>
                <a:lnTo>
                  <a:pt x="1727" y="2159"/>
                </a:lnTo>
                <a:lnTo>
                  <a:pt x="1735" y="2151"/>
                </a:lnTo>
                <a:lnTo>
                  <a:pt x="1742" y="2142"/>
                </a:lnTo>
                <a:lnTo>
                  <a:pt x="1749" y="2133"/>
                </a:lnTo>
                <a:lnTo>
                  <a:pt x="1756" y="2123"/>
                </a:lnTo>
                <a:lnTo>
                  <a:pt x="1762" y="2113"/>
                </a:lnTo>
                <a:close/>
                <a:moveTo>
                  <a:pt x="73" y="2247"/>
                </a:moveTo>
                <a:lnTo>
                  <a:pt x="87" y="2223"/>
                </a:lnTo>
                <a:lnTo>
                  <a:pt x="102" y="2201"/>
                </a:lnTo>
                <a:lnTo>
                  <a:pt x="118" y="2179"/>
                </a:lnTo>
                <a:lnTo>
                  <a:pt x="136" y="2158"/>
                </a:lnTo>
                <a:lnTo>
                  <a:pt x="154" y="2139"/>
                </a:lnTo>
                <a:lnTo>
                  <a:pt x="173" y="2121"/>
                </a:lnTo>
                <a:lnTo>
                  <a:pt x="193" y="2104"/>
                </a:lnTo>
                <a:lnTo>
                  <a:pt x="213" y="2088"/>
                </a:lnTo>
                <a:lnTo>
                  <a:pt x="235" y="2072"/>
                </a:lnTo>
                <a:lnTo>
                  <a:pt x="256" y="2058"/>
                </a:lnTo>
                <a:lnTo>
                  <a:pt x="279" y="2045"/>
                </a:lnTo>
                <a:lnTo>
                  <a:pt x="301" y="2033"/>
                </a:lnTo>
                <a:lnTo>
                  <a:pt x="325" y="2022"/>
                </a:lnTo>
                <a:lnTo>
                  <a:pt x="349" y="2013"/>
                </a:lnTo>
                <a:lnTo>
                  <a:pt x="373" y="2005"/>
                </a:lnTo>
                <a:lnTo>
                  <a:pt x="398" y="1997"/>
                </a:lnTo>
                <a:lnTo>
                  <a:pt x="423" y="1991"/>
                </a:lnTo>
                <a:lnTo>
                  <a:pt x="448" y="1987"/>
                </a:lnTo>
                <a:lnTo>
                  <a:pt x="474" y="1983"/>
                </a:lnTo>
                <a:lnTo>
                  <a:pt x="499" y="1981"/>
                </a:lnTo>
                <a:lnTo>
                  <a:pt x="525" y="1979"/>
                </a:lnTo>
                <a:lnTo>
                  <a:pt x="551" y="1979"/>
                </a:lnTo>
                <a:lnTo>
                  <a:pt x="577" y="1981"/>
                </a:lnTo>
                <a:lnTo>
                  <a:pt x="603" y="1983"/>
                </a:lnTo>
                <a:lnTo>
                  <a:pt x="629" y="1987"/>
                </a:lnTo>
                <a:lnTo>
                  <a:pt x="655" y="1992"/>
                </a:lnTo>
                <a:lnTo>
                  <a:pt x="680" y="1999"/>
                </a:lnTo>
                <a:lnTo>
                  <a:pt x="706" y="2006"/>
                </a:lnTo>
                <a:lnTo>
                  <a:pt x="731" y="2015"/>
                </a:lnTo>
                <a:lnTo>
                  <a:pt x="756" y="2026"/>
                </a:lnTo>
                <a:lnTo>
                  <a:pt x="780" y="2037"/>
                </a:lnTo>
                <a:lnTo>
                  <a:pt x="805" y="2050"/>
                </a:lnTo>
                <a:lnTo>
                  <a:pt x="828" y="2065"/>
                </a:lnTo>
                <a:lnTo>
                  <a:pt x="851" y="2081"/>
                </a:lnTo>
                <a:lnTo>
                  <a:pt x="872" y="2097"/>
                </a:lnTo>
                <a:lnTo>
                  <a:pt x="893" y="2114"/>
                </a:lnTo>
                <a:lnTo>
                  <a:pt x="913" y="2132"/>
                </a:lnTo>
                <a:lnTo>
                  <a:pt x="931" y="2151"/>
                </a:lnTo>
                <a:lnTo>
                  <a:pt x="948" y="2170"/>
                </a:lnTo>
                <a:lnTo>
                  <a:pt x="964" y="2192"/>
                </a:lnTo>
                <a:lnTo>
                  <a:pt x="980" y="2213"/>
                </a:lnTo>
                <a:lnTo>
                  <a:pt x="994" y="2234"/>
                </a:lnTo>
                <a:lnTo>
                  <a:pt x="1007" y="2256"/>
                </a:lnTo>
                <a:lnTo>
                  <a:pt x="1019" y="2279"/>
                </a:lnTo>
                <a:lnTo>
                  <a:pt x="1029" y="2303"/>
                </a:lnTo>
                <a:lnTo>
                  <a:pt x="1039" y="2327"/>
                </a:lnTo>
                <a:lnTo>
                  <a:pt x="1047" y="2351"/>
                </a:lnTo>
                <a:lnTo>
                  <a:pt x="1054" y="2375"/>
                </a:lnTo>
                <a:lnTo>
                  <a:pt x="1060" y="2401"/>
                </a:lnTo>
                <a:lnTo>
                  <a:pt x="1065" y="2426"/>
                </a:lnTo>
                <a:lnTo>
                  <a:pt x="1070" y="2451"/>
                </a:lnTo>
                <a:lnTo>
                  <a:pt x="1072" y="2477"/>
                </a:lnTo>
                <a:lnTo>
                  <a:pt x="1073" y="2503"/>
                </a:lnTo>
                <a:lnTo>
                  <a:pt x="1073" y="2529"/>
                </a:lnTo>
                <a:lnTo>
                  <a:pt x="1072" y="2555"/>
                </a:lnTo>
                <a:lnTo>
                  <a:pt x="1069" y="2580"/>
                </a:lnTo>
                <a:lnTo>
                  <a:pt x="1065" y="2607"/>
                </a:lnTo>
                <a:lnTo>
                  <a:pt x="1059" y="2632"/>
                </a:lnTo>
                <a:lnTo>
                  <a:pt x="1053" y="2658"/>
                </a:lnTo>
                <a:lnTo>
                  <a:pt x="1045" y="2683"/>
                </a:lnTo>
                <a:lnTo>
                  <a:pt x="1036" y="2709"/>
                </a:lnTo>
                <a:lnTo>
                  <a:pt x="1026" y="2734"/>
                </a:lnTo>
                <a:lnTo>
                  <a:pt x="1014" y="2758"/>
                </a:lnTo>
                <a:lnTo>
                  <a:pt x="1001" y="2782"/>
                </a:lnTo>
                <a:lnTo>
                  <a:pt x="987" y="2806"/>
                </a:lnTo>
                <a:lnTo>
                  <a:pt x="971" y="2829"/>
                </a:lnTo>
                <a:lnTo>
                  <a:pt x="955" y="2850"/>
                </a:lnTo>
                <a:lnTo>
                  <a:pt x="937" y="2870"/>
                </a:lnTo>
                <a:lnTo>
                  <a:pt x="919" y="2890"/>
                </a:lnTo>
                <a:lnTo>
                  <a:pt x="901" y="2909"/>
                </a:lnTo>
                <a:lnTo>
                  <a:pt x="881" y="2926"/>
                </a:lnTo>
                <a:lnTo>
                  <a:pt x="860" y="2942"/>
                </a:lnTo>
                <a:lnTo>
                  <a:pt x="839" y="2957"/>
                </a:lnTo>
                <a:lnTo>
                  <a:pt x="817" y="2971"/>
                </a:lnTo>
                <a:lnTo>
                  <a:pt x="795" y="2984"/>
                </a:lnTo>
                <a:lnTo>
                  <a:pt x="771" y="2997"/>
                </a:lnTo>
                <a:lnTo>
                  <a:pt x="748" y="3007"/>
                </a:lnTo>
                <a:lnTo>
                  <a:pt x="725" y="3017"/>
                </a:lnTo>
                <a:lnTo>
                  <a:pt x="701" y="3025"/>
                </a:lnTo>
                <a:lnTo>
                  <a:pt x="675" y="3032"/>
                </a:lnTo>
                <a:lnTo>
                  <a:pt x="650" y="3038"/>
                </a:lnTo>
                <a:lnTo>
                  <a:pt x="625" y="3043"/>
                </a:lnTo>
                <a:lnTo>
                  <a:pt x="600" y="3047"/>
                </a:lnTo>
                <a:lnTo>
                  <a:pt x="574" y="3049"/>
                </a:lnTo>
                <a:lnTo>
                  <a:pt x="548" y="3050"/>
                </a:lnTo>
                <a:lnTo>
                  <a:pt x="523" y="3050"/>
                </a:lnTo>
                <a:lnTo>
                  <a:pt x="496" y="3049"/>
                </a:lnTo>
                <a:lnTo>
                  <a:pt x="470" y="3046"/>
                </a:lnTo>
                <a:lnTo>
                  <a:pt x="445" y="3042"/>
                </a:lnTo>
                <a:lnTo>
                  <a:pt x="419" y="3037"/>
                </a:lnTo>
                <a:lnTo>
                  <a:pt x="393" y="3031"/>
                </a:lnTo>
                <a:lnTo>
                  <a:pt x="368" y="3023"/>
                </a:lnTo>
                <a:lnTo>
                  <a:pt x="343" y="3014"/>
                </a:lnTo>
                <a:lnTo>
                  <a:pt x="318" y="3004"/>
                </a:lnTo>
                <a:lnTo>
                  <a:pt x="293" y="2991"/>
                </a:lnTo>
                <a:lnTo>
                  <a:pt x="269" y="2978"/>
                </a:lnTo>
                <a:lnTo>
                  <a:pt x="245" y="2964"/>
                </a:lnTo>
                <a:lnTo>
                  <a:pt x="223" y="2949"/>
                </a:lnTo>
                <a:lnTo>
                  <a:pt x="201" y="2932"/>
                </a:lnTo>
                <a:lnTo>
                  <a:pt x="180" y="2915"/>
                </a:lnTo>
                <a:lnTo>
                  <a:pt x="161" y="2897"/>
                </a:lnTo>
                <a:lnTo>
                  <a:pt x="143" y="2878"/>
                </a:lnTo>
                <a:lnTo>
                  <a:pt x="125" y="2858"/>
                </a:lnTo>
                <a:lnTo>
                  <a:pt x="109" y="2838"/>
                </a:lnTo>
                <a:lnTo>
                  <a:pt x="94" y="2817"/>
                </a:lnTo>
                <a:lnTo>
                  <a:pt x="80" y="2795"/>
                </a:lnTo>
                <a:lnTo>
                  <a:pt x="67" y="2772"/>
                </a:lnTo>
                <a:lnTo>
                  <a:pt x="55" y="2749"/>
                </a:lnTo>
                <a:lnTo>
                  <a:pt x="44" y="2726"/>
                </a:lnTo>
                <a:lnTo>
                  <a:pt x="35" y="2703"/>
                </a:lnTo>
                <a:lnTo>
                  <a:pt x="26" y="2678"/>
                </a:lnTo>
                <a:lnTo>
                  <a:pt x="18" y="2653"/>
                </a:lnTo>
                <a:lnTo>
                  <a:pt x="12" y="2628"/>
                </a:lnTo>
                <a:lnTo>
                  <a:pt x="8" y="2603"/>
                </a:lnTo>
                <a:lnTo>
                  <a:pt x="4" y="2577"/>
                </a:lnTo>
                <a:lnTo>
                  <a:pt x="2" y="2552"/>
                </a:lnTo>
                <a:lnTo>
                  <a:pt x="0" y="2526"/>
                </a:lnTo>
                <a:lnTo>
                  <a:pt x="1" y="2501"/>
                </a:lnTo>
                <a:lnTo>
                  <a:pt x="2" y="2474"/>
                </a:lnTo>
                <a:lnTo>
                  <a:pt x="4" y="2448"/>
                </a:lnTo>
                <a:lnTo>
                  <a:pt x="8" y="2423"/>
                </a:lnTo>
                <a:lnTo>
                  <a:pt x="13" y="2397"/>
                </a:lnTo>
                <a:lnTo>
                  <a:pt x="20" y="2371"/>
                </a:lnTo>
                <a:lnTo>
                  <a:pt x="27" y="2346"/>
                </a:lnTo>
                <a:lnTo>
                  <a:pt x="37" y="2321"/>
                </a:lnTo>
                <a:lnTo>
                  <a:pt x="48" y="2296"/>
                </a:lnTo>
                <a:lnTo>
                  <a:pt x="59" y="2271"/>
                </a:lnTo>
                <a:lnTo>
                  <a:pt x="73" y="224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0" name="Freeform 9"/>
          <p:cNvSpPr>
            <a:spLocks noEditPoints="1"/>
          </p:cNvSpPr>
          <p:nvPr/>
        </p:nvSpPr>
        <p:spPr bwMode="auto">
          <a:xfrm>
            <a:off x="5214403" y="3089278"/>
            <a:ext cx="279400" cy="206375"/>
          </a:xfrm>
          <a:custGeom>
            <a:avLst/>
            <a:gdLst>
              <a:gd name="T0" fmla="*/ 2147483646 w 3050"/>
              <a:gd name="T1" fmla="*/ 2147483646 h 2265"/>
              <a:gd name="T2" fmla="*/ 2147483646 w 3050"/>
              <a:gd name="T3" fmla="*/ 2147483646 h 2265"/>
              <a:gd name="T4" fmla="*/ 2147483646 w 3050"/>
              <a:gd name="T5" fmla="*/ 2147483646 h 2265"/>
              <a:gd name="T6" fmla="*/ 2147483646 w 3050"/>
              <a:gd name="T7" fmla="*/ 2147483646 h 2265"/>
              <a:gd name="T8" fmla="*/ 2147483646 w 3050"/>
              <a:gd name="T9" fmla="*/ 2147483646 h 2265"/>
              <a:gd name="T10" fmla="*/ 2147483646 w 3050"/>
              <a:gd name="T11" fmla="*/ 2147483646 h 2265"/>
              <a:gd name="T12" fmla="*/ 2147483646 w 3050"/>
              <a:gd name="T13" fmla="*/ 2147483646 h 2265"/>
              <a:gd name="T14" fmla="*/ 1622043509 w 3050"/>
              <a:gd name="T15" fmla="*/ 2147483646 h 2265"/>
              <a:gd name="T16" fmla="*/ 211405216 w 3050"/>
              <a:gd name="T17" fmla="*/ 2147483646 h 2265"/>
              <a:gd name="T18" fmla="*/ 140679457 w 3050"/>
              <a:gd name="T19" fmla="*/ 2147483646 h 2265"/>
              <a:gd name="T20" fmla="*/ 1410638293 w 3050"/>
              <a:gd name="T21" fmla="*/ 2147483646 h 2265"/>
              <a:gd name="T22" fmla="*/ 2147483646 w 3050"/>
              <a:gd name="T23" fmla="*/ 2147483646 h 2265"/>
              <a:gd name="T24" fmla="*/ 2147483646 w 3050"/>
              <a:gd name="T25" fmla="*/ 2147483646 h 2265"/>
              <a:gd name="T26" fmla="*/ 2147483646 w 3050"/>
              <a:gd name="T27" fmla="*/ 2147483646 h 2265"/>
              <a:gd name="T28" fmla="*/ 2147483646 w 3050"/>
              <a:gd name="T29" fmla="*/ 2147483646 h 2265"/>
              <a:gd name="T30" fmla="*/ 2147483646 w 3050"/>
              <a:gd name="T31" fmla="*/ 2147483646 h 2265"/>
              <a:gd name="T32" fmla="*/ 2147483646 w 3050"/>
              <a:gd name="T33" fmla="*/ 2147483646 h 2265"/>
              <a:gd name="T34" fmla="*/ 2147483646 w 3050"/>
              <a:gd name="T35" fmla="*/ 2147483646 h 2265"/>
              <a:gd name="T36" fmla="*/ 2147483646 w 3050"/>
              <a:gd name="T37" fmla="*/ 2147483646 h 2265"/>
              <a:gd name="T38" fmla="*/ 2147483646 w 3050"/>
              <a:gd name="T39" fmla="*/ 2147483646 h 2265"/>
              <a:gd name="T40" fmla="*/ 2147483646 w 3050"/>
              <a:gd name="T41" fmla="*/ 2147483646 h 2265"/>
              <a:gd name="T42" fmla="*/ 2147483646 w 3050"/>
              <a:gd name="T43" fmla="*/ 2147483646 h 2265"/>
              <a:gd name="T44" fmla="*/ 2147483646 w 3050"/>
              <a:gd name="T45" fmla="*/ 2147483646 h 2265"/>
              <a:gd name="T46" fmla="*/ 2147483646 w 3050"/>
              <a:gd name="T47" fmla="*/ 2147483646 h 2265"/>
              <a:gd name="T48" fmla="*/ 2147483646 w 3050"/>
              <a:gd name="T49" fmla="*/ 2147483646 h 2265"/>
              <a:gd name="T50" fmla="*/ 2147483646 w 3050"/>
              <a:gd name="T51" fmla="*/ 2147483646 h 2265"/>
              <a:gd name="T52" fmla="*/ 2147483646 w 3050"/>
              <a:gd name="T53" fmla="*/ 2147483646 h 2265"/>
              <a:gd name="T54" fmla="*/ 2147483646 w 3050"/>
              <a:gd name="T55" fmla="*/ 2147483646 h 2265"/>
              <a:gd name="T56" fmla="*/ 2147483646 w 3050"/>
              <a:gd name="T57" fmla="*/ 2147483646 h 2265"/>
              <a:gd name="T58" fmla="*/ 2147483646 w 3050"/>
              <a:gd name="T59" fmla="*/ 2147483646 h 2265"/>
              <a:gd name="T60" fmla="*/ 2147483646 w 3050"/>
              <a:gd name="T61" fmla="*/ 2147483646 h 2265"/>
              <a:gd name="T62" fmla="*/ 2147483646 w 3050"/>
              <a:gd name="T63" fmla="*/ 2147483646 h 2265"/>
              <a:gd name="T64" fmla="*/ 2147483646 w 3050"/>
              <a:gd name="T65" fmla="*/ 2147483646 h 2265"/>
              <a:gd name="T66" fmla="*/ 2147483646 w 3050"/>
              <a:gd name="T67" fmla="*/ 2147483646 h 2265"/>
              <a:gd name="T68" fmla="*/ 2147483646 w 3050"/>
              <a:gd name="T69" fmla="*/ 2147483646 h 2265"/>
              <a:gd name="T70" fmla="*/ 2147483646 w 3050"/>
              <a:gd name="T71" fmla="*/ 2147483646 h 2265"/>
              <a:gd name="T72" fmla="*/ 2147483646 w 3050"/>
              <a:gd name="T73" fmla="*/ 2147483646 h 2265"/>
              <a:gd name="T74" fmla="*/ 2147483646 w 3050"/>
              <a:gd name="T75" fmla="*/ 2147483646 h 2265"/>
              <a:gd name="T76" fmla="*/ 2147483646 w 3050"/>
              <a:gd name="T77" fmla="*/ 2147483646 h 2265"/>
              <a:gd name="T78" fmla="*/ 2147483646 w 3050"/>
              <a:gd name="T79" fmla="*/ 2147483646 h 2265"/>
              <a:gd name="T80" fmla="*/ 2147483646 w 3050"/>
              <a:gd name="T81" fmla="*/ 2147483646 h 2265"/>
              <a:gd name="T82" fmla="*/ 2147483646 w 3050"/>
              <a:gd name="T83" fmla="*/ 2147483646 h 2265"/>
              <a:gd name="T84" fmla="*/ 2147483646 w 3050"/>
              <a:gd name="T85" fmla="*/ 2147483646 h 2265"/>
              <a:gd name="T86" fmla="*/ 2147483646 w 3050"/>
              <a:gd name="T87" fmla="*/ 2147483646 h 2265"/>
              <a:gd name="T88" fmla="*/ 2147483646 w 3050"/>
              <a:gd name="T89" fmla="*/ 1868376929 h 2265"/>
              <a:gd name="T90" fmla="*/ 2147483646 w 3050"/>
              <a:gd name="T91" fmla="*/ 0 h 2265"/>
              <a:gd name="T92" fmla="*/ 2147483646 w 3050"/>
              <a:gd name="T93" fmla="*/ 1245078233 h 2265"/>
              <a:gd name="T94" fmla="*/ 2147483646 w 3050"/>
              <a:gd name="T95" fmla="*/ 2147483646 h 2265"/>
              <a:gd name="T96" fmla="*/ 2147483646 w 3050"/>
              <a:gd name="T97" fmla="*/ 2147483646 h 2265"/>
              <a:gd name="T98" fmla="*/ 2147483646 w 3050"/>
              <a:gd name="T99" fmla="*/ 2147483646 h 2265"/>
              <a:gd name="T100" fmla="*/ 2147483646 w 3050"/>
              <a:gd name="T101" fmla="*/ 2147483646 h 2265"/>
              <a:gd name="T102" fmla="*/ 2147483646 w 3050"/>
              <a:gd name="T103" fmla="*/ 2147483646 h 2265"/>
              <a:gd name="T104" fmla="*/ 2147483646 w 3050"/>
              <a:gd name="T105" fmla="*/ 2147483646 h 2265"/>
              <a:gd name="T106" fmla="*/ 2147483646 w 3050"/>
              <a:gd name="T107" fmla="*/ 2147483646 h 2265"/>
              <a:gd name="T108" fmla="*/ 2147483646 w 3050"/>
              <a:gd name="T109" fmla="*/ 2147483646 h 226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0" h="2265">
                <a:moveTo>
                  <a:pt x="1252" y="272"/>
                </a:moveTo>
                <a:lnTo>
                  <a:pt x="801" y="531"/>
                </a:lnTo>
                <a:lnTo>
                  <a:pt x="791" y="537"/>
                </a:lnTo>
                <a:lnTo>
                  <a:pt x="782" y="544"/>
                </a:lnTo>
                <a:lnTo>
                  <a:pt x="773" y="552"/>
                </a:lnTo>
                <a:lnTo>
                  <a:pt x="764" y="559"/>
                </a:lnTo>
                <a:lnTo>
                  <a:pt x="756" y="567"/>
                </a:lnTo>
                <a:lnTo>
                  <a:pt x="748" y="575"/>
                </a:lnTo>
                <a:lnTo>
                  <a:pt x="740" y="583"/>
                </a:lnTo>
                <a:lnTo>
                  <a:pt x="734" y="592"/>
                </a:lnTo>
                <a:lnTo>
                  <a:pt x="727" y="601"/>
                </a:lnTo>
                <a:lnTo>
                  <a:pt x="720" y="611"/>
                </a:lnTo>
                <a:lnTo>
                  <a:pt x="715" y="620"/>
                </a:lnTo>
                <a:lnTo>
                  <a:pt x="709" y="630"/>
                </a:lnTo>
                <a:lnTo>
                  <a:pt x="705" y="640"/>
                </a:lnTo>
                <a:lnTo>
                  <a:pt x="701" y="650"/>
                </a:lnTo>
                <a:lnTo>
                  <a:pt x="697" y="662"/>
                </a:lnTo>
                <a:lnTo>
                  <a:pt x="694" y="672"/>
                </a:lnTo>
                <a:lnTo>
                  <a:pt x="692" y="683"/>
                </a:lnTo>
                <a:lnTo>
                  <a:pt x="689" y="694"/>
                </a:lnTo>
                <a:lnTo>
                  <a:pt x="688" y="705"/>
                </a:lnTo>
                <a:lnTo>
                  <a:pt x="687" y="716"/>
                </a:lnTo>
                <a:lnTo>
                  <a:pt x="686" y="727"/>
                </a:lnTo>
                <a:lnTo>
                  <a:pt x="686" y="738"/>
                </a:lnTo>
                <a:lnTo>
                  <a:pt x="687" y="749"/>
                </a:lnTo>
                <a:lnTo>
                  <a:pt x="688" y="761"/>
                </a:lnTo>
                <a:lnTo>
                  <a:pt x="690" y="772"/>
                </a:lnTo>
                <a:lnTo>
                  <a:pt x="692" y="783"/>
                </a:lnTo>
                <a:lnTo>
                  <a:pt x="694" y="794"/>
                </a:lnTo>
                <a:lnTo>
                  <a:pt x="698" y="805"/>
                </a:lnTo>
                <a:lnTo>
                  <a:pt x="702" y="815"/>
                </a:lnTo>
                <a:lnTo>
                  <a:pt x="706" y="826"/>
                </a:lnTo>
                <a:lnTo>
                  <a:pt x="711" y="836"/>
                </a:lnTo>
                <a:lnTo>
                  <a:pt x="717" y="847"/>
                </a:lnTo>
                <a:lnTo>
                  <a:pt x="762" y="924"/>
                </a:lnTo>
                <a:lnTo>
                  <a:pt x="115" y="1297"/>
                </a:lnTo>
                <a:lnTo>
                  <a:pt x="105" y="1303"/>
                </a:lnTo>
                <a:lnTo>
                  <a:pt x="96" y="1310"/>
                </a:lnTo>
                <a:lnTo>
                  <a:pt x="86" y="1317"/>
                </a:lnTo>
                <a:lnTo>
                  <a:pt x="78" y="1324"/>
                </a:lnTo>
                <a:lnTo>
                  <a:pt x="69" y="1332"/>
                </a:lnTo>
                <a:lnTo>
                  <a:pt x="61" y="1340"/>
                </a:lnTo>
                <a:lnTo>
                  <a:pt x="53" y="1348"/>
                </a:lnTo>
                <a:lnTo>
                  <a:pt x="46" y="1357"/>
                </a:lnTo>
                <a:lnTo>
                  <a:pt x="40" y="1367"/>
                </a:lnTo>
                <a:lnTo>
                  <a:pt x="34" y="1377"/>
                </a:lnTo>
                <a:lnTo>
                  <a:pt x="28" y="1386"/>
                </a:lnTo>
                <a:lnTo>
                  <a:pt x="23" y="1396"/>
                </a:lnTo>
                <a:lnTo>
                  <a:pt x="19" y="1406"/>
                </a:lnTo>
                <a:lnTo>
                  <a:pt x="14" y="1416"/>
                </a:lnTo>
                <a:lnTo>
                  <a:pt x="11" y="1427"/>
                </a:lnTo>
                <a:lnTo>
                  <a:pt x="8" y="1437"/>
                </a:lnTo>
                <a:lnTo>
                  <a:pt x="5" y="1448"/>
                </a:lnTo>
                <a:lnTo>
                  <a:pt x="3" y="1459"/>
                </a:lnTo>
                <a:lnTo>
                  <a:pt x="1" y="1471"/>
                </a:lnTo>
                <a:lnTo>
                  <a:pt x="0" y="1482"/>
                </a:lnTo>
                <a:lnTo>
                  <a:pt x="0" y="1493"/>
                </a:lnTo>
                <a:lnTo>
                  <a:pt x="0" y="1504"/>
                </a:lnTo>
                <a:lnTo>
                  <a:pt x="0" y="1515"/>
                </a:lnTo>
                <a:lnTo>
                  <a:pt x="2" y="1526"/>
                </a:lnTo>
                <a:lnTo>
                  <a:pt x="3" y="1537"/>
                </a:lnTo>
                <a:lnTo>
                  <a:pt x="5" y="1548"/>
                </a:lnTo>
                <a:lnTo>
                  <a:pt x="8" y="1559"/>
                </a:lnTo>
                <a:lnTo>
                  <a:pt x="11" y="1571"/>
                </a:lnTo>
                <a:lnTo>
                  <a:pt x="15" y="1581"/>
                </a:lnTo>
                <a:lnTo>
                  <a:pt x="20" y="1592"/>
                </a:lnTo>
                <a:lnTo>
                  <a:pt x="25" y="1603"/>
                </a:lnTo>
                <a:lnTo>
                  <a:pt x="30" y="1613"/>
                </a:lnTo>
                <a:lnTo>
                  <a:pt x="341" y="2150"/>
                </a:lnTo>
                <a:lnTo>
                  <a:pt x="347" y="2160"/>
                </a:lnTo>
                <a:lnTo>
                  <a:pt x="354" y="2170"/>
                </a:lnTo>
                <a:lnTo>
                  <a:pt x="361" y="2180"/>
                </a:lnTo>
                <a:lnTo>
                  <a:pt x="369" y="2189"/>
                </a:lnTo>
                <a:lnTo>
                  <a:pt x="376" y="2197"/>
                </a:lnTo>
                <a:lnTo>
                  <a:pt x="384" y="2205"/>
                </a:lnTo>
                <a:lnTo>
                  <a:pt x="393" y="2212"/>
                </a:lnTo>
                <a:lnTo>
                  <a:pt x="402" y="2219"/>
                </a:lnTo>
                <a:lnTo>
                  <a:pt x="411" y="2225"/>
                </a:lnTo>
                <a:lnTo>
                  <a:pt x="420" y="2231"/>
                </a:lnTo>
                <a:lnTo>
                  <a:pt x="430" y="2237"/>
                </a:lnTo>
                <a:lnTo>
                  <a:pt x="439" y="2242"/>
                </a:lnTo>
                <a:lnTo>
                  <a:pt x="450" y="2247"/>
                </a:lnTo>
                <a:lnTo>
                  <a:pt x="461" y="2251"/>
                </a:lnTo>
                <a:lnTo>
                  <a:pt x="471" y="2254"/>
                </a:lnTo>
                <a:lnTo>
                  <a:pt x="482" y="2257"/>
                </a:lnTo>
                <a:lnTo>
                  <a:pt x="492" y="2260"/>
                </a:lnTo>
                <a:lnTo>
                  <a:pt x="503" y="2262"/>
                </a:lnTo>
                <a:lnTo>
                  <a:pt x="514" y="2264"/>
                </a:lnTo>
                <a:lnTo>
                  <a:pt x="525" y="2265"/>
                </a:lnTo>
                <a:lnTo>
                  <a:pt x="536" y="2265"/>
                </a:lnTo>
                <a:lnTo>
                  <a:pt x="548" y="2265"/>
                </a:lnTo>
                <a:lnTo>
                  <a:pt x="559" y="2265"/>
                </a:lnTo>
                <a:lnTo>
                  <a:pt x="570" y="2264"/>
                </a:lnTo>
                <a:lnTo>
                  <a:pt x="581" y="2262"/>
                </a:lnTo>
                <a:lnTo>
                  <a:pt x="592" y="2260"/>
                </a:lnTo>
                <a:lnTo>
                  <a:pt x="603" y="2257"/>
                </a:lnTo>
                <a:lnTo>
                  <a:pt x="614" y="2254"/>
                </a:lnTo>
                <a:lnTo>
                  <a:pt x="625" y="2250"/>
                </a:lnTo>
                <a:lnTo>
                  <a:pt x="637" y="2245"/>
                </a:lnTo>
                <a:lnTo>
                  <a:pt x="647" y="2240"/>
                </a:lnTo>
                <a:lnTo>
                  <a:pt x="657" y="2235"/>
                </a:lnTo>
                <a:lnTo>
                  <a:pt x="1307" y="1860"/>
                </a:lnTo>
                <a:lnTo>
                  <a:pt x="1351" y="1937"/>
                </a:lnTo>
                <a:lnTo>
                  <a:pt x="1357" y="1947"/>
                </a:lnTo>
                <a:lnTo>
                  <a:pt x="1364" y="1956"/>
                </a:lnTo>
                <a:lnTo>
                  <a:pt x="1371" y="1965"/>
                </a:lnTo>
                <a:lnTo>
                  <a:pt x="1378" y="1975"/>
                </a:lnTo>
                <a:lnTo>
                  <a:pt x="1387" y="1983"/>
                </a:lnTo>
                <a:lnTo>
                  <a:pt x="1395" y="1991"/>
                </a:lnTo>
                <a:lnTo>
                  <a:pt x="1403" y="1999"/>
                </a:lnTo>
                <a:lnTo>
                  <a:pt x="1412" y="2006"/>
                </a:lnTo>
                <a:lnTo>
                  <a:pt x="1421" y="2012"/>
                </a:lnTo>
                <a:lnTo>
                  <a:pt x="1430" y="2018"/>
                </a:lnTo>
                <a:lnTo>
                  <a:pt x="1440" y="2024"/>
                </a:lnTo>
                <a:lnTo>
                  <a:pt x="1450" y="2029"/>
                </a:lnTo>
                <a:lnTo>
                  <a:pt x="1460" y="2033"/>
                </a:lnTo>
                <a:lnTo>
                  <a:pt x="1470" y="2037"/>
                </a:lnTo>
                <a:lnTo>
                  <a:pt x="1482" y="2041"/>
                </a:lnTo>
                <a:lnTo>
                  <a:pt x="1492" y="2044"/>
                </a:lnTo>
                <a:lnTo>
                  <a:pt x="1503" y="2047"/>
                </a:lnTo>
                <a:lnTo>
                  <a:pt x="1514" y="2049"/>
                </a:lnTo>
                <a:lnTo>
                  <a:pt x="1524" y="2050"/>
                </a:lnTo>
                <a:lnTo>
                  <a:pt x="1535" y="2051"/>
                </a:lnTo>
                <a:lnTo>
                  <a:pt x="1546" y="2052"/>
                </a:lnTo>
                <a:lnTo>
                  <a:pt x="1558" y="2052"/>
                </a:lnTo>
                <a:lnTo>
                  <a:pt x="1569" y="2051"/>
                </a:lnTo>
                <a:lnTo>
                  <a:pt x="1581" y="2050"/>
                </a:lnTo>
                <a:lnTo>
                  <a:pt x="1592" y="2049"/>
                </a:lnTo>
                <a:lnTo>
                  <a:pt x="1603" y="2047"/>
                </a:lnTo>
                <a:lnTo>
                  <a:pt x="1614" y="2044"/>
                </a:lnTo>
                <a:lnTo>
                  <a:pt x="1625" y="2040"/>
                </a:lnTo>
                <a:lnTo>
                  <a:pt x="1635" y="2037"/>
                </a:lnTo>
                <a:lnTo>
                  <a:pt x="1646" y="2032"/>
                </a:lnTo>
                <a:lnTo>
                  <a:pt x="1656" y="2027"/>
                </a:lnTo>
                <a:lnTo>
                  <a:pt x="1668" y="2022"/>
                </a:lnTo>
                <a:lnTo>
                  <a:pt x="2114" y="1763"/>
                </a:lnTo>
                <a:lnTo>
                  <a:pt x="2124" y="1757"/>
                </a:lnTo>
                <a:lnTo>
                  <a:pt x="2134" y="1750"/>
                </a:lnTo>
                <a:lnTo>
                  <a:pt x="2144" y="1743"/>
                </a:lnTo>
                <a:lnTo>
                  <a:pt x="2153" y="1736"/>
                </a:lnTo>
                <a:lnTo>
                  <a:pt x="2161" y="1728"/>
                </a:lnTo>
                <a:lnTo>
                  <a:pt x="2169" y="1720"/>
                </a:lnTo>
                <a:lnTo>
                  <a:pt x="2176" y="1712"/>
                </a:lnTo>
                <a:lnTo>
                  <a:pt x="2183" y="1703"/>
                </a:lnTo>
                <a:lnTo>
                  <a:pt x="2190" y="1694"/>
                </a:lnTo>
                <a:lnTo>
                  <a:pt x="2196" y="1685"/>
                </a:lnTo>
                <a:lnTo>
                  <a:pt x="2201" y="1675"/>
                </a:lnTo>
                <a:lnTo>
                  <a:pt x="2206" y="1664"/>
                </a:lnTo>
                <a:lnTo>
                  <a:pt x="2211" y="1654"/>
                </a:lnTo>
                <a:lnTo>
                  <a:pt x="2215" y="1644"/>
                </a:lnTo>
                <a:lnTo>
                  <a:pt x="2219" y="1633"/>
                </a:lnTo>
                <a:lnTo>
                  <a:pt x="2222" y="1623"/>
                </a:lnTo>
                <a:lnTo>
                  <a:pt x="2224" y="1612"/>
                </a:lnTo>
                <a:lnTo>
                  <a:pt x="2226" y="1601"/>
                </a:lnTo>
                <a:lnTo>
                  <a:pt x="2228" y="1590"/>
                </a:lnTo>
                <a:lnTo>
                  <a:pt x="2229" y="1579"/>
                </a:lnTo>
                <a:lnTo>
                  <a:pt x="2231" y="1568"/>
                </a:lnTo>
                <a:lnTo>
                  <a:pt x="2231" y="1556"/>
                </a:lnTo>
                <a:lnTo>
                  <a:pt x="2229" y="1545"/>
                </a:lnTo>
                <a:lnTo>
                  <a:pt x="2228" y="1534"/>
                </a:lnTo>
                <a:lnTo>
                  <a:pt x="2226" y="1523"/>
                </a:lnTo>
                <a:lnTo>
                  <a:pt x="2224" y="1512"/>
                </a:lnTo>
                <a:lnTo>
                  <a:pt x="2221" y="1501"/>
                </a:lnTo>
                <a:lnTo>
                  <a:pt x="2218" y="1490"/>
                </a:lnTo>
                <a:lnTo>
                  <a:pt x="2214" y="1480"/>
                </a:lnTo>
                <a:lnTo>
                  <a:pt x="2210" y="1469"/>
                </a:lnTo>
                <a:lnTo>
                  <a:pt x="2205" y="1457"/>
                </a:lnTo>
                <a:lnTo>
                  <a:pt x="2199" y="1447"/>
                </a:lnTo>
                <a:lnTo>
                  <a:pt x="1568" y="356"/>
                </a:lnTo>
                <a:lnTo>
                  <a:pt x="1562" y="345"/>
                </a:lnTo>
                <a:lnTo>
                  <a:pt x="1555" y="335"/>
                </a:lnTo>
                <a:lnTo>
                  <a:pt x="1548" y="326"/>
                </a:lnTo>
                <a:lnTo>
                  <a:pt x="1541" y="317"/>
                </a:lnTo>
                <a:lnTo>
                  <a:pt x="1533" y="308"/>
                </a:lnTo>
                <a:lnTo>
                  <a:pt x="1525" y="301"/>
                </a:lnTo>
                <a:lnTo>
                  <a:pt x="1516" y="293"/>
                </a:lnTo>
                <a:lnTo>
                  <a:pt x="1507" y="286"/>
                </a:lnTo>
                <a:lnTo>
                  <a:pt x="1498" y="280"/>
                </a:lnTo>
                <a:lnTo>
                  <a:pt x="1489" y="274"/>
                </a:lnTo>
                <a:lnTo>
                  <a:pt x="1479" y="268"/>
                </a:lnTo>
                <a:lnTo>
                  <a:pt x="1468" y="263"/>
                </a:lnTo>
                <a:lnTo>
                  <a:pt x="1458" y="258"/>
                </a:lnTo>
                <a:lnTo>
                  <a:pt x="1448" y="254"/>
                </a:lnTo>
                <a:lnTo>
                  <a:pt x="1438" y="251"/>
                </a:lnTo>
                <a:lnTo>
                  <a:pt x="1427" y="248"/>
                </a:lnTo>
                <a:lnTo>
                  <a:pt x="1417" y="245"/>
                </a:lnTo>
                <a:lnTo>
                  <a:pt x="1406" y="242"/>
                </a:lnTo>
                <a:lnTo>
                  <a:pt x="1395" y="241"/>
                </a:lnTo>
                <a:lnTo>
                  <a:pt x="1384" y="240"/>
                </a:lnTo>
                <a:lnTo>
                  <a:pt x="1372" y="239"/>
                </a:lnTo>
                <a:lnTo>
                  <a:pt x="1361" y="240"/>
                </a:lnTo>
                <a:lnTo>
                  <a:pt x="1350" y="240"/>
                </a:lnTo>
                <a:lnTo>
                  <a:pt x="1339" y="241"/>
                </a:lnTo>
                <a:lnTo>
                  <a:pt x="1328" y="243"/>
                </a:lnTo>
                <a:lnTo>
                  <a:pt x="1317" y="246"/>
                </a:lnTo>
                <a:lnTo>
                  <a:pt x="1306" y="249"/>
                </a:lnTo>
                <a:lnTo>
                  <a:pt x="1296" y="253"/>
                </a:lnTo>
                <a:lnTo>
                  <a:pt x="1284" y="257"/>
                </a:lnTo>
                <a:lnTo>
                  <a:pt x="1273" y="261"/>
                </a:lnTo>
                <a:lnTo>
                  <a:pt x="1263" y="266"/>
                </a:lnTo>
                <a:lnTo>
                  <a:pt x="1252" y="272"/>
                </a:lnTo>
                <a:close/>
                <a:moveTo>
                  <a:pt x="2782" y="1000"/>
                </a:moveTo>
                <a:lnTo>
                  <a:pt x="2758" y="1013"/>
                </a:lnTo>
                <a:lnTo>
                  <a:pt x="2734" y="1025"/>
                </a:lnTo>
                <a:lnTo>
                  <a:pt x="2709" y="1035"/>
                </a:lnTo>
                <a:lnTo>
                  <a:pt x="2683" y="1044"/>
                </a:lnTo>
                <a:lnTo>
                  <a:pt x="2658" y="1052"/>
                </a:lnTo>
                <a:lnTo>
                  <a:pt x="2633" y="1059"/>
                </a:lnTo>
                <a:lnTo>
                  <a:pt x="2607" y="1064"/>
                </a:lnTo>
                <a:lnTo>
                  <a:pt x="2580" y="1068"/>
                </a:lnTo>
                <a:lnTo>
                  <a:pt x="2555" y="1071"/>
                </a:lnTo>
                <a:lnTo>
                  <a:pt x="2529" y="1072"/>
                </a:lnTo>
                <a:lnTo>
                  <a:pt x="2502" y="1072"/>
                </a:lnTo>
                <a:lnTo>
                  <a:pt x="2477" y="1071"/>
                </a:lnTo>
                <a:lnTo>
                  <a:pt x="2452" y="1068"/>
                </a:lnTo>
                <a:lnTo>
                  <a:pt x="2426" y="1065"/>
                </a:lnTo>
                <a:lnTo>
                  <a:pt x="2400" y="1060"/>
                </a:lnTo>
                <a:lnTo>
                  <a:pt x="2376" y="1053"/>
                </a:lnTo>
                <a:lnTo>
                  <a:pt x="2351" y="1046"/>
                </a:lnTo>
                <a:lnTo>
                  <a:pt x="2327" y="1037"/>
                </a:lnTo>
                <a:lnTo>
                  <a:pt x="2302" y="1028"/>
                </a:lnTo>
                <a:lnTo>
                  <a:pt x="2279" y="1017"/>
                </a:lnTo>
                <a:lnTo>
                  <a:pt x="2257" y="1006"/>
                </a:lnTo>
                <a:lnTo>
                  <a:pt x="2234" y="993"/>
                </a:lnTo>
                <a:lnTo>
                  <a:pt x="2212" y="979"/>
                </a:lnTo>
                <a:lnTo>
                  <a:pt x="2191" y="964"/>
                </a:lnTo>
                <a:lnTo>
                  <a:pt x="2171" y="947"/>
                </a:lnTo>
                <a:lnTo>
                  <a:pt x="2151" y="930"/>
                </a:lnTo>
                <a:lnTo>
                  <a:pt x="2131" y="911"/>
                </a:lnTo>
                <a:lnTo>
                  <a:pt x="2113" y="892"/>
                </a:lnTo>
                <a:lnTo>
                  <a:pt x="2096" y="872"/>
                </a:lnTo>
                <a:lnTo>
                  <a:pt x="2080" y="849"/>
                </a:lnTo>
                <a:lnTo>
                  <a:pt x="2065" y="827"/>
                </a:lnTo>
                <a:lnTo>
                  <a:pt x="2051" y="804"/>
                </a:lnTo>
                <a:lnTo>
                  <a:pt x="2036" y="780"/>
                </a:lnTo>
                <a:lnTo>
                  <a:pt x="2025" y="755"/>
                </a:lnTo>
                <a:lnTo>
                  <a:pt x="2014" y="730"/>
                </a:lnTo>
                <a:lnTo>
                  <a:pt x="2005" y="705"/>
                </a:lnTo>
                <a:lnTo>
                  <a:pt x="1998" y="680"/>
                </a:lnTo>
                <a:lnTo>
                  <a:pt x="1991" y="654"/>
                </a:lnTo>
                <a:lnTo>
                  <a:pt x="1986" y="628"/>
                </a:lnTo>
                <a:lnTo>
                  <a:pt x="1982" y="602"/>
                </a:lnTo>
                <a:lnTo>
                  <a:pt x="1980" y="577"/>
                </a:lnTo>
                <a:lnTo>
                  <a:pt x="1979" y="551"/>
                </a:lnTo>
                <a:lnTo>
                  <a:pt x="1978" y="524"/>
                </a:lnTo>
                <a:lnTo>
                  <a:pt x="1980" y="499"/>
                </a:lnTo>
                <a:lnTo>
                  <a:pt x="1982" y="473"/>
                </a:lnTo>
                <a:lnTo>
                  <a:pt x="1986" y="447"/>
                </a:lnTo>
                <a:lnTo>
                  <a:pt x="1991" y="422"/>
                </a:lnTo>
                <a:lnTo>
                  <a:pt x="1997" y="397"/>
                </a:lnTo>
                <a:lnTo>
                  <a:pt x="2004" y="373"/>
                </a:lnTo>
                <a:lnTo>
                  <a:pt x="2012" y="349"/>
                </a:lnTo>
                <a:lnTo>
                  <a:pt x="2021" y="324"/>
                </a:lnTo>
                <a:lnTo>
                  <a:pt x="2032" y="301"/>
                </a:lnTo>
                <a:lnTo>
                  <a:pt x="2045" y="278"/>
                </a:lnTo>
                <a:lnTo>
                  <a:pt x="2058" y="256"/>
                </a:lnTo>
                <a:lnTo>
                  <a:pt x="2072" y="233"/>
                </a:lnTo>
                <a:lnTo>
                  <a:pt x="2087" y="213"/>
                </a:lnTo>
                <a:lnTo>
                  <a:pt x="2103" y="192"/>
                </a:lnTo>
                <a:lnTo>
                  <a:pt x="2120" y="173"/>
                </a:lnTo>
                <a:lnTo>
                  <a:pt x="2139" y="154"/>
                </a:lnTo>
                <a:lnTo>
                  <a:pt x="2158" y="135"/>
                </a:lnTo>
                <a:lnTo>
                  <a:pt x="2179" y="118"/>
                </a:lnTo>
                <a:lnTo>
                  <a:pt x="2200" y="102"/>
                </a:lnTo>
                <a:lnTo>
                  <a:pt x="2222" y="86"/>
                </a:lnTo>
                <a:lnTo>
                  <a:pt x="2247" y="72"/>
                </a:lnTo>
                <a:lnTo>
                  <a:pt x="2271" y="59"/>
                </a:lnTo>
                <a:lnTo>
                  <a:pt x="2295" y="47"/>
                </a:lnTo>
                <a:lnTo>
                  <a:pt x="2320" y="36"/>
                </a:lnTo>
                <a:lnTo>
                  <a:pt x="2346" y="27"/>
                </a:lnTo>
                <a:lnTo>
                  <a:pt x="2371" y="19"/>
                </a:lnTo>
                <a:lnTo>
                  <a:pt x="2396" y="13"/>
                </a:lnTo>
                <a:lnTo>
                  <a:pt x="2423" y="8"/>
                </a:lnTo>
                <a:lnTo>
                  <a:pt x="2448" y="4"/>
                </a:lnTo>
                <a:lnTo>
                  <a:pt x="2474" y="1"/>
                </a:lnTo>
                <a:lnTo>
                  <a:pt x="2500" y="0"/>
                </a:lnTo>
                <a:lnTo>
                  <a:pt x="2526" y="0"/>
                </a:lnTo>
                <a:lnTo>
                  <a:pt x="2552" y="1"/>
                </a:lnTo>
                <a:lnTo>
                  <a:pt x="2577" y="4"/>
                </a:lnTo>
                <a:lnTo>
                  <a:pt x="2602" y="7"/>
                </a:lnTo>
                <a:lnTo>
                  <a:pt x="2628" y="12"/>
                </a:lnTo>
                <a:lnTo>
                  <a:pt x="2653" y="18"/>
                </a:lnTo>
                <a:lnTo>
                  <a:pt x="2678" y="25"/>
                </a:lnTo>
                <a:lnTo>
                  <a:pt x="2703" y="34"/>
                </a:lnTo>
                <a:lnTo>
                  <a:pt x="2726" y="44"/>
                </a:lnTo>
                <a:lnTo>
                  <a:pt x="2750" y="55"/>
                </a:lnTo>
                <a:lnTo>
                  <a:pt x="2772" y="67"/>
                </a:lnTo>
                <a:lnTo>
                  <a:pt x="2795" y="79"/>
                </a:lnTo>
                <a:lnTo>
                  <a:pt x="2817" y="93"/>
                </a:lnTo>
                <a:lnTo>
                  <a:pt x="2838" y="108"/>
                </a:lnTo>
                <a:lnTo>
                  <a:pt x="2858" y="125"/>
                </a:lnTo>
                <a:lnTo>
                  <a:pt x="2878" y="142"/>
                </a:lnTo>
                <a:lnTo>
                  <a:pt x="2898" y="161"/>
                </a:lnTo>
                <a:lnTo>
                  <a:pt x="2915" y="180"/>
                </a:lnTo>
                <a:lnTo>
                  <a:pt x="2933" y="200"/>
                </a:lnTo>
                <a:lnTo>
                  <a:pt x="2949" y="222"/>
                </a:lnTo>
                <a:lnTo>
                  <a:pt x="2964" y="245"/>
                </a:lnTo>
                <a:lnTo>
                  <a:pt x="2978" y="268"/>
                </a:lnTo>
                <a:lnTo>
                  <a:pt x="2992" y="292"/>
                </a:lnTo>
                <a:lnTo>
                  <a:pt x="3004" y="317"/>
                </a:lnTo>
                <a:lnTo>
                  <a:pt x="3014" y="341"/>
                </a:lnTo>
                <a:lnTo>
                  <a:pt x="3023" y="367"/>
                </a:lnTo>
                <a:lnTo>
                  <a:pt x="3031" y="393"/>
                </a:lnTo>
                <a:lnTo>
                  <a:pt x="3037" y="418"/>
                </a:lnTo>
                <a:lnTo>
                  <a:pt x="3043" y="443"/>
                </a:lnTo>
                <a:lnTo>
                  <a:pt x="3046" y="470"/>
                </a:lnTo>
                <a:lnTo>
                  <a:pt x="3049" y="496"/>
                </a:lnTo>
                <a:lnTo>
                  <a:pt x="3050" y="521"/>
                </a:lnTo>
                <a:lnTo>
                  <a:pt x="3050" y="547"/>
                </a:lnTo>
                <a:lnTo>
                  <a:pt x="3049" y="573"/>
                </a:lnTo>
                <a:lnTo>
                  <a:pt x="3047" y="599"/>
                </a:lnTo>
                <a:lnTo>
                  <a:pt x="3043" y="624"/>
                </a:lnTo>
                <a:lnTo>
                  <a:pt x="3038" y="649"/>
                </a:lnTo>
                <a:lnTo>
                  <a:pt x="3032" y="675"/>
                </a:lnTo>
                <a:lnTo>
                  <a:pt x="3025" y="699"/>
                </a:lnTo>
                <a:lnTo>
                  <a:pt x="3017" y="723"/>
                </a:lnTo>
                <a:lnTo>
                  <a:pt x="3007" y="747"/>
                </a:lnTo>
                <a:lnTo>
                  <a:pt x="2997" y="771"/>
                </a:lnTo>
                <a:lnTo>
                  <a:pt x="2985" y="794"/>
                </a:lnTo>
                <a:lnTo>
                  <a:pt x="2971" y="816"/>
                </a:lnTo>
                <a:lnTo>
                  <a:pt x="2957" y="838"/>
                </a:lnTo>
                <a:lnTo>
                  <a:pt x="2942" y="860"/>
                </a:lnTo>
                <a:lnTo>
                  <a:pt x="2926" y="880"/>
                </a:lnTo>
                <a:lnTo>
                  <a:pt x="2909" y="899"/>
                </a:lnTo>
                <a:lnTo>
                  <a:pt x="2891" y="918"/>
                </a:lnTo>
                <a:lnTo>
                  <a:pt x="2870" y="936"/>
                </a:lnTo>
                <a:lnTo>
                  <a:pt x="2850" y="953"/>
                </a:lnTo>
                <a:lnTo>
                  <a:pt x="2829" y="970"/>
                </a:lnTo>
                <a:lnTo>
                  <a:pt x="2806" y="986"/>
                </a:lnTo>
                <a:lnTo>
                  <a:pt x="2782" y="10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1" name="Freeform 10"/>
          <p:cNvSpPr>
            <a:spLocks noEditPoints="1"/>
          </p:cNvSpPr>
          <p:nvPr/>
        </p:nvSpPr>
        <p:spPr bwMode="auto">
          <a:xfrm>
            <a:off x="4198403" y="3670303"/>
            <a:ext cx="279400" cy="207963"/>
          </a:xfrm>
          <a:custGeom>
            <a:avLst/>
            <a:gdLst>
              <a:gd name="T0" fmla="*/ 2147483646 w 3050"/>
              <a:gd name="T1" fmla="*/ 2147483646 h 2265"/>
              <a:gd name="T2" fmla="*/ 2147483646 w 3050"/>
              <a:gd name="T3" fmla="*/ 2147483646 h 2265"/>
              <a:gd name="T4" fmla="*/ 2147483646 w 3050"/>
              <a:gd name="T5" fmla="*/ 2147483646 h 2265"/>
              <a:gd name="T6" fmla="*/ 2147483646 w 3050"/>
              <a:gd name="T7" fmla="*/ 2147483646 h 2265"/>
              <a:gd name="T8" fmla="*/ 2147483646 w 3050"/>
              <a:gd name="T9" fmla="*/ 2147483646 h 2265"/>
              <a:gd name="T10" fmla="*/ 2147483646 w 3050"/>
              <a:gd name="T11" fmla="*/ 2147483646 h 2265"/>
              <a:gd name="T12" fmla="*/ 2147483646 w 3050"/>
              <a:gd name="T13" fmla="*/ 2147483646 h 2265"/>
              <a:gd name="T14" fmla="*/ 2147483646 w 3050"/>
              <a:gd name="T15" fmla="*/ 2147483646 h 2265"/>
              <a:gd name="T16" fmla="*/ 2147483646 w 3050"/>
              <a:gd name="T17" fmla="*/ 2147483646 h 2265"/>
              <a:gd name="T18" fmla="*/ 2147483646 w 3050"/>
              <a:gd name="T19" fmla="*/ 2147483646 h 2265"/>
              <a:gd name="T20" fmla="*/ 2147483646 w 3050"/>
              <a:gd name="T21" fmla="*/ 2147483646 h 2265"/>
              <a:gd name="T22" fmla="*/ 2147483646 w 3050"/>
              <a:gd name="T23" fmla="*/ 2147483646 h 2265"/>
              <a:gd name="T24" fmla="*/ 2147483646 w 3050"/>
              <a:gd name="T25" fmla="*/ 2147483646 h 2265"/>
              <a:gd name="T26" fmla="*/ 2147483646 w 3050"/>
              <a:gd name="T27" fmla="*/ 778668470 h 2265"/>
              <a:gd name="T28" fmla="*/ 2147483646 w 3050"/>
              <a:gd name="T29" fmla="*/ 0 h 2265"/>
              <a:gd name="T30" fmla="*/ 2147483646 w 3050"/>
              <a:gd name="T31" fmla="*/ 566582477 h 2265"/>
              <a:gd name="T32" fmla="*/ 2147483646 w 3050"/>
              <a:gd name="T33" fmla="*/ 2147483646 h 2265"/>
              <a:gd name="T34" fmla="*/ 2147483646 w 3050"/>
              <a:gd name="T35" fmla="*/ 2147483646 h 2265"/>
              <a:gd name="T36" fmla="*/ 2147483646 w 3050"/>
              <a:gd name="T37" fmla="*/ 2147483646 h 2265"/>
              <a:gd name="T38" fmla="*/ 2147483646 w 3050"/>
              <a:gd name="T39" fmla="*/ 2147483646 h 2265"/>
              <a:gd name="T40" fmla="*/ 2147483646 w 3050"/>
              <a:gd name="T41" fmla="*/ 2147483646 h 2265"/>
              <a:gd name="T42" fmla="*/ 2147483646 w 3050"/>
              <a:gd name="T43" fmla="*/ 2147483646 h 2265"/>
              <a:gd name="T44" fmla="*/ 2147483646 w 3050"/>
              <a:gd name="T45" fmla="*/ 2147483646 h 2265"/>
              <a:gd name="T46" fmla="*/ 2147483646 w 3050"/>
              <a:gd name="T47" fmla="*/ 2147483646 h 2265"/>
              <a:gd name="T48" fmla="*/ 2147483646 w 3050"/>
              <a:gd name="T49" fmla="*/ 2147483646 h 2265"/>
              <a:gd name="T50" fmla="*/ 2147483646 w 3050"/>
              <a:gd name="T51" fmla="*/ 2147483646 h 2265"/>
              <a:gd name="T52" fmla="*/ 2147483646 w 3050"/>
              <a:gd name="T53" fmla="*/ 2147483646 h 2265"/>
              <a:gd name="T54" fmla="*/ 2147483646 w 3050"/>
              <a:gd name="T55" fmla="*/ 2147483646 h 2265"/>
              <a:gd name="T56" fmla="*/ 2147483646 w 3050"/>
              <a:gd name="T57" fmla="*/ 2147483646 h 2265"/>
              <a:gd name="T58" fmla="*/ 2147483646 w 3050"/>
              <a:gd name="T59" fmla="*/ 2147483646 h 2265"/>
              <a:gd name="T60" fmla="*/ 2147483646 w 3050"/>
              <a:gd name="T61" fmla="*/ 2147483646 h 2265"/>
              <a:gd name="T62" fmla="*/ 2147483646 w 3050"/>
              <a:gd name="T63" fmla="*/ 2147483646 h 2265"/>
              <a:gd name="T64" fmla="*/ 2147483646 w 3050"/>
              <a:gd name="T65" fmla="*/ 2147483646 h 2265"/>
              <a:gd name="T66" fmla="*/ 2147483646 w 3050"/>
              <a:gd name="T67" fmla="*/ 2147483646 h 2265"/>
              <a:gd name="T68" fmla="*/ 2147483646 w 3050"/>
              <a:gd name="T69" fmla="*/ 2147483646 h 2265"/>
              <a:gd name="T70" fmla="*/ 2147483646 w 3050"/>
              <a:gd name="T71" fmla="*/ 2147483646 h 2265"/>
              <a:gd name="T72" fmla="*/ 2147483646 w 3050"/>
              <a:gd name="T73" fmla="*/ 2147483646 h 2265"/>
              <a:gd name="T74" fmla="*/ 2147483646 w 3050"/>
              <a:gd name="T75" fmla="*/ 2147483646 h 2265"/>
              <a:gd name="T76" fmla="*/ 2147483646 w 3050"/>
              <a:gd name="T77" fmla="*/ 2147483646 h 2265"/>
              <a:gd name="T78" fmla="*/ 2147483646 w 3050"/>
              <a:gd name="T79" fmla="*/ 2147483646 h 2265"/>
              <a:gd name="T80" fmla="*/ 2147483646 w 3050"/>
              <a:gd name="T81" fmla="*/ 2147483646 h 2265"/>
              <a:gd name="T82" fmla="*/ 2147483646 w 3050"/>
              <a:gd name="T83" fmla="*/ 2147483646 h 2265"/>
              <a:gd name="T84" fmla="*/ 2147483646 w 3050"/>
              <a:gd name="T85" fmla="*/ 2147483646 h 2265"/>
              <a:gd name="T86" fmla="*/ 2147483646 w 3050"/>
              <a:gd name="T87" fmla="*/ 2147483646 h 2265"/>
              <a:gd name="T88" fmla="*/ 2147483646 w 3050"/>
              <a:gd name="T89" fmla="*/ 2147483646 h 2265"/>
              <a:gd name="T90" fmla="*/ 2147483646 w 3050"/>
              <a:gd name="T91" fmla="*/ 2147483646 h 2265"/>
              <a:gd name="T92" fmla="*/ 2147483646 w 3050"/>
              <a:gd name="T93" fmla="*/ 2147483646 h 2265"/>
              <a:gd name="T94" fmla="*/ 2147483646 w 3050"/>
              <a:gd name="T95" fmla="*/ 2147483646 h 2265"/>
              <a:gd name="T96" fmla="*/ 2147483646 w 3050"/>
              <a:gd name="T97" fmla="*/ 2147483646 h 2265"/>
              <a:gd name="T98" fmla="*/ 2147483646 w 3050"/>
              <a:gd name="T99" fmla="*/ 2147483646 h 2265"/>
              <a:gd name="T100" fmla="*/ 282130975 w 3050"/>
              <a:gd name="T101" fmla="*/ 2147483646 h 2265"/>
              <a:gd name="T102" fmla="*/ 493527854 w 3050"/>
              <a:gd name="T103" fmla="*/ 2147483646 h 2265"/>
              <a:gd name="T104" fmla="*/ 2147483646 w 3050"/>
              <a:gd name="T105" fmla="*/ 2147483646 h 2265"/>
              <a:gd name="T106" fmla="*/ 2147483646 w 3050"/>
              <a:gd name="T107" fmla="*/ 2147483646 h 2265"/>
              <a:gd name="T108" fmla="*/ 2147483646 w 3050"/>
              <a:gd name="T109" fmla="*/ 2147483646 h 226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0" h="2265">
                <a:moveTo>
                  <a:pt x="1798" y="1993"/>
                </a:moveTo>
                <a:lnTo>
                  <a:pt x="2249" y="1734"/>
                </a:lnTo>
                <a:lnTo>
                  <a:pt x="2259" y="1728"/>
                </a:lnTo>
                <a:lnTo>
                  <a:pt x="2268" y="1721"/>
                </a:lnTo>
                <a:lnTo>
                  <a:pt x="2277" y="1713"/>
                </a:lnTo>
                <a:lnTo>
                  <a:pt x="2286" y="1706"/>
                </a:lnTo>
                <a:lnTo>
                  <a:pt x="2294" y="1698"/>
                </a:lnTo>
                <a:lnTo>
                  <a:pt x="2302" y="1690"/>
                </a:lnTo>
                <a:lnTo>
                  <a:pt x="2310" y="1682"/>
                </a:lnTo>
                <a:lnTo>
                  <a:pt x="2316" y="1673"/>
                </a:lnTo>
                <a:lnTo>
                  <a:pt x="2323" y="1664"/>
                </a:lnTo>
                <a:lnTo>
                  <a:pt x="2330" y="1654"/>
                </a:lnTo>
                <a:lnTo>
                  <a:pt x="2335" y="1645"/>
                </a:lnTo>
                <a:lnTo>
                  <a:pt x="2341" y="1635"/>
                </a:lnTo>
                <a:lnTo>
                  <a:pt x="2345" y="1625"/>
                </a:lnTo>
                <a:lnTo>
                  <a:pt x="2349" y="1615"/>
                </a:lnTo>
                <a:lnTo>
                  <a:pt x="2353" y="1603"/>
                </a:lnTo>
                <a:lnTo>
                  <a:pt x="2356" y="1593"/>
                </a:lnTo>
                <a:lnTo>
                  <a:pt x="2358" y="1582"/>
                </a:lnTo>
                <a:lnTo>
                  <a:pt x="2361" y="1571"/>
                </a:lnTo>
                <a:lnTo>
                  <a:pt x="2362" y="1560"/>
                </a:lnTo>
                <a:lnTo>
                  <a:pt x="2363" y="1549"/>
                </a:lnTo>
                <a:lnTo>
                  <a:pt x="2364" y="1538"/>
                </a:lnTo>
                <a:lnTo>
                  <a:pt x="2364" y="1527"/>
                </a:lnTo>
                <a:lnTo>
                  <a:pt x="2363" y="1516"/>
                </a:lnTo>
                <a:lnTo>
                  <a:pt x="2362" y="1504"/>
                </a:lnTo>
                <a:lnTo>
                  <a:pt x="2360" y="1493"/>
                </a:lnTo>
                <a:lnTo>
                  <a:pt x="2358" y="1482"/>
                </a:lnTo>
                <a:lnTo>
                  <a:pt x="2356" y="1471"/>
                </a:lnTo>
                <a:lnTo>
                  <a:pt x="2352" y="1460"/>
                </a:lnTo>
                <a:lnTo>
                  <a:pt x="2348" y="1450"/>
                </a:lnTo>
                <a:lnTo>
                  <a:pt x="2344" y="1439"/>
                </a:lnTo>
                <a:lnTo>
                  <a:pt x="2339" y="1429"/>
                </a:lnTo>
                <a:lnTo>
                  <a:pt x="2333" y="1418"/>
                </a:lnTo>
                <a:lnTo>
                  <a:pt x="2288" y="1341"/>
                </a:lnTo>
                <a:lnTo>
                  <a:pt x="2935" y="968"/>
                </a:lnTo>
                <a:lnTo>
                  <a:pt x="2945" y="962"/>
                </a:lnTo>
                <a:lnTo>
                  <a:pt x="2954" y="955"/>
                </a:lnTo>
                <a:lnTo>
                  <a:pt x="2964" y="948"/>
                </a:lnTo>
                <a:lnTo>
                  <a:pt x="2972" y="941"/>
                </a:lnTo>
                <a:lnTo>
                  <a:pt x="2981" y="933"/>
                </a:lnTo>
                <a:lnTo>
                  <a:pt x="2989" y="925"/>
                </a:lnTo>
                <a:lnTo>
                  <a:pt x="2997" y="917"/>
                </a:lnTo>
                <a:lnTo>
                  <a:pt x="3004" y="908"/>
                </a:lnTo>
                <a:lnTo>
                  <a:pt x="3010" y="898"/>
                </a:lnTo>
                <a:lnTo>
                  <a:pt x="3016" y="888"/>
                </a:lnTo>
                <a:lnTo>
                  <a:pt x="3022" y="879"/>
                </a:lnTo>
                <a:lnTo>
                  <a:pt x="3027" y="869"/>
                </a:lnTo>
                <a:lnTo>
                  <a:pt x="3031" y="859"/>
                </a:lnTo>
                <a:lnTo>
                  <a:pt x="3036" y="849"/>
                </a:lnTo>
                <a:lnTo>
                  <a:pt x="3039" y="838"/>
                </a:lnTo>
                <a:lnTo>
                  <a:pt x="3042" y="828"/>
                </a:lnTo>
                <a:lnTo>
                  <a:pt x="3045" y="817"/>
                </a:lnTo>
                <a:lnTo>
                  <a:pt x="3047" y="806"/>
                </a:lnTo>
                <a:lnTo>
                  <a:pt x="3049" y="794"/>
                </a:lnTo>
                <a:lnTo>
                  <a:pt x="3050" y="783"/>
                </a:lnTo>
                <a:lnTo>
                  <a:pt x="3050" y="772"/>
                </a:lnTo>
                <a:lnTo>
                  <a:pt x="3050" y="761"/>
                </a:lnTo>
                <a:lnTo>
                  <a:pt x="3050" y="750"/>
                </a:lnTo>
                <a:lnTo>
                  <a:pt x="3048" y="739"/>
                </a:lnTo>
                <a:lnTo>
                  <a:pt x="3047" y="728"/>
                </a:lnTo>
                <a:lnTo>
                  <a:pt x="3045" y="717"/>
                </a:lnTo>
                <a:lnTo>
                  <a:pt x="3042" y="706"/>
                </a:lnTo>
                <a:lnTo>
                  <a:pt x="3039" y="694"/>
                </a:lnTo>
                <a:lnTo>
                  <a:pt x="3035" y="684"/>
                </a:lnTo>
                <a:lnTo>
                  <a:pt x="3030" y="673"/>
                </a:lnTo>
                <a:lnTo>
                  <a:pt x="3025" y="662"/>
                </a:lnTo>
                <a:lnTo>
                  <a:pt x="3020" y="652"/>
                </a:lnTo>
                <a:lnTo>
                  <a:pt x="2709" y="115"/>
                </a:lnTo>
                <a:lnTo>
                  <a:pt x="2703" y="105"/>
                </a:lnTo>
                <a:lnTo>
                  <a:pt x="2696" y="95"/>
                </a:lnTo>
                <a:lnTo>
                  <a:pt x="2689" y="85"/>
                </a:lnTo>
                <a:lnTo>
                  <a:pt x="2681" y="76"/>
                </a:lnTo>
                <a:lnTo>
                  <a:pt x="2674" y="68"/>
                </a:lnTo>
                <a:lnTo>
                  <a:pt x="2666" y="60"/>
                </a:lnTo>
                <a:lnTo>
                  <a:pt x="2657" y="53"/>
                </a:lnTo>
                <a:lnTo>
                  <a:pt x="2648" y="46"/>
                </a:lnTo>
                <a:lnTo>
                  <a:pt x="2639" y="40"/>
                </a:lnTo>
                <a:lnTo>
                  <a:pt x="2630" y="34"/>
                </a:lnTo>
                <a:lnTo>
                  <a:pt x="2620" y="28"/>
                </a:lnTo>
                <a:lnTo>
                  <a:pt x="2611" y="23"/>
                </a:lnTo>
                <a:lnTo>
                  <a:pt x="2600" y="18"/>
                </a:lnTo>
                <a:lnTo>
                  <a:pt x="2589" y="14"/>
                </a:lnTo>
                <a:lnTo>
                  <a:pt x="2579" y="11"/>
                </a:lnTo>
                <a:lnTo>
                  <a:pt x="2568" y="8"/>
                </a:lnTo>
                <a:lnTo>
                  <a:pt x="2558" y="5"/>
                </a:lnTo>
                <a:lnTo>
                  <a:pt x="2547" y="3"/>
                </a:lnTo>
                <a:lnTo>
                  <a:pt x="2536" y="1"/>
                </a:lnTo>
                <a:lnTo>
                  <a:pt x="2525" y="0"/>
                </a:lnTo>
                <a:lnTo>
                  <a:pt x="2514" y="0"/>
                </a:lnTo>
                <a:lnTo>
                  <a:pt x="2502" y="0"/>
                </a:lnTo>
                <a:lnTo>
                  <a:pt x="2491" y="0"/>
                </a:lnTo>
                <a:lnTo>
                  <a:pt x="2480" y="1"/>
                </a:lnTo>
                <a:lnTo>
                  <a:pt x="2469" y="3"/>
                </a:lnTo>
                <a:lnTo>
                  <a:pt x="2458" y="5"/>
                </a:lnTo>
                <a:lnTo>
                  <a:pt x="2447" y="8"/>
                </a:lnTo>
                <a:lnTo>
                  <a:pt x="2436" y="11"/>
                </a:lnTo>
                <a:lnTo>
                  <a:pt x="2425" y="15"/>
                </a:lnTo>
                <a:lnTo>
                  <a:pt x="2413" y="20"/>
                </a:lnTo>
                <a:lnTo>
                  <a:pt x="2403" y="25"/>
                </a:lnTo>
                <a:lnTo>
                  <a:pt x="2393" y="30"/>
                </a:lnTo>
                <a:lnTo>
                  <a:pt x="1743" y="405"/>
                </a:lnTo>
                <a:lnTo>
                  <a:pt x="1699" y="328"/>
                </a:lnTo>
                <a:lnTo>
                  <a:pt x="1693" y="318"/>
                </a:lnTo>
                <a:lnTo>
                  <a:pt x="1686" y="309"/>
                </a:lnTo>
                <a:lnTo>
                  <a:pt x="1679" y="300"/>
                </a:lnTo>
                <a:lnTo>
                  <a:pt x="1672" y="290"/>
                </a:lnTo>
                <a:lnTo>
                  <a:pt x="1663" y="282"/>
                </a:lnTo>
                <a:lnTo>
                  <a:pt x="1655" y="274"/>
                </a:lnTo>
                <a:lnTo>
                  <a:pt x="1647" y="266"/>
                </a:lnTo>
                <a:lnTo>
                  <a:pt x="1638" y="259"/>
                </a:lnTo>
                <a:lnTo>
                  <a:pt x="1629" y="253"/>
                </a:lnTo>
                <a:lnTo>
                  <a:pt x="1620" y="247"/>
                </a:lnTo>
                <a:lnTo>
                  <a:pt x="1610" y="241"/>
                </a:lnTo>
                <a:lnTo>
                  <a:pt x="1600" y="236"/>
                </a:lnTo>
                <a:lnTo>
                  <a:pt x="1590" y="232"/>
                </a:lnTo>
                <a:lnTo>
                  <a:pt x="1580" y="228"/>
                </a:lnTo>
                <a:lnTo>
                  <a:pt x="1568" y="224"/>
                </a:lnTo>
                <a:lnTo>
                  <a:pt x="1558" y="221"/>
                </a:lnTo>
                <a:lnTo>
                  <a:pt x="1547" y="218"/>
                </a:lnTo>
                <a:lnTo>
                  <a:pt x="1536" y="216"/>
                </a:lnTo>
                <a:lnTo>
                  <a:pt x="1526" y="215"/>
                </a:lnTo>
                <a:lnTo>
                  <a:pt x="1515" y="214"/>
                </a:lnTo>
                <a:lnTo>
                  <a:pt x="1504" y="213"/>
                </a:lnTo>
                <a:lnTo>
                  <a:pt x="1492" y="213"/>
                </a:lnTo>
                <a:lnTo>
                  <a:pt x="1481" y="214"/>
                </a:lnTo>
                <a:lnTo>
                  <a:pt x="1469" y="215"/>
                </a:lnTo>
                <a:lnTo>
                  <a:pt x="1458" y="216"/>
                </a:lnTo>
                <a:lnTo>
                  <a:pt x="1447" y="218"/>
                </a:lnTo>
                <a:lnTo>
                  <a:pt x="1436" y="221"/>
                </a:lnTo>
                <a:lnTo>
                  <a:pt x="1425" y="225"/>
                </a:lnTo>
                <a:lnTo>
                  <a:pt x="1415" y="228"/>
                </a:lnTo>
                <a:lnTo>
                  <a:pt x="1404" y="233"/>
                </a:lnTo>
                <a:lnTo>
                  <a:pt x="1394" y="238"/>
                </a:lnTo>
                <a:lnTo>
                  <a:pt x="1382" y="243"/>
                </a:lnTo>
                <a:lnTo>
                  <a:pt x="936" y="502"/>
                </a:lnTo>
                <a:lnTo>
                  <a:pt x="926" y="508"/>
                </a:lnTo>
                <a:lnTo>
                  <a:pt x="916" y="515"/>
                </a:lnTo>
                <a:lnTo>
                  <a:pt x="906" y="522"/>
                </a:lnTo>
                <a:lnTo>
                  <a:pt x="897" y="529"/>
                </a:lnTo>
                <a:lnTo>
                  <a:pt x="889" y="537"/>
                </a:lnTo>
                <a:lnTo>
                  <a:pt x="881" y="545"/>
                </a:lnTo>
                <a:lnTo>
                  <a:pt x="874" y="553"/>
                </a:lnTo>
                <a:lnTo>
                  <a:pt x="867" y="562"/>
                </a:lnTo>
                <a:lnTo>
                  <a:pt x="860" y="571"/>
                </a:lnTo>
                <a:lnTo>
                  <a:pt x="854" y="580"/>
                </a:lnTo>
                <a:lnTo>
                  <a:pt x="849" y="590"/>
                </a:lnTo>
                <a:lnTo>
                  <a:pt x="844" y="601"/>
                </a:lnTo>
                <a:lnTo>
                  <a:pt x="839" y="611"/>
                </a:lnTo>
                <a:lnTo>
                  <a:pt x="835" y="621"/>
                </a:lnTo>
                <a:lnTo>
                  <a:pt x="831" y="632"/>
                </a:lnTo>
                <a:lnTo>
                  <a:pt x="828" y="642"/>
                </a:lnTo>
                <a:lnTo>
                  <a:pt x="826" y="653"/>
                </a:lnTo>
                <a:lnTo>
                  <a:pt x="824" y="664"/>
                </a:lnTo>
                <a:lnTo>
                  <a:pt x="822" y="675"/>
                </a:lnTo>
                <a:lnTo>
                  <a:pt x="821" y="686"/>
                </a:lnTo>
                <a:lnTo>
                  <a:pt x="819" y="697"/>
                </a:lnTo>
                <a:lnTo>
                  <a:pt x="819" y="709"/>
                </a:lnTo>
                <a:lnTo>
                  <a:pt x="821" y="720"/>
                </a:lnTo>
                <a:lnTo>
                  <a:pt x="822" y="731"/>
                </a:lnTo>
                <a:lnTo>
                  <a:pt x="824" y="742"/>
                </a:lnTo>
                <a:lnTo>
                  <a:pt x="826" y="753"/>
                </a:lnTo>
                <a:lnTo>
                  <a:pt x="829" y="764"/>
                </a:lnTo>
                <a:lnTo>
                  <a:pt x="832" y="775"/>
                </a:lnTo>
                <a:lnTo>
                  <a:pt x="836" y="785"/>
                </a:lnTo>
                <a:lnTo>
                  <a:pt x="840" y="796"/>
                </a:lnTo>
                <a:lnTo>
                  <a:pt x="845" y="808"/>
                </a:lnTo>
                <a:lnTo>
                  <a:pt x="851" y="818"/>
                </a:lnTo>
                <a:lnTo>
                  <a:pt x="1482" y="1909"/>
                </a:lnTo>
                <a:lnTo>
                  <a:pt x="1488" y="1920"/>
                </a:lnTo>
                <a:lnTo>
                  <a:pt x="1495" y="1930"/>
                </a:lnTo>
                <a:lnTo>
                  <a:pt x="1502" y="1939"/>
                </a:lnTo>
                <a:lnTo>
                  <a:pt x="1509" y="1948"/>
                </a:lnTo>
                <a:lnTo>
                  <a:pt x="1517" y="1957"/>
                </a:lnTo>
                <a:lnTo>
                  <a:pt x="1525" y="1964"/>
                </a:lnTo>
                <a:lnTo>
                  <a:pt x="1534" y="1972"/>
                </a:lnTo>
                <a:lnTo>
                  <a:pt x="1543" y="1979"/>
                </a:lnTo>
                <a:lnTo>
                  <a:pt x="1552" y="1985"/>
                </a:lnTo>
                <a:lnTo>
                  <a:pt x="1561" y="1991"/>
                </a:lnTo>
                <a:lnTo>
                  <a:pt x="1571" y="1997"/>
                </a:lnTo>
                <a:lnTo>
                  <a:pt x="1582" y="2002"/>
                </a:lnTo>
                <a:lnTo>
                  <a:pt x="1592" y="2007"/>
                </a:lnTo>
                <a:lnTo>
                  <a:pt x="1602" y="2011"/>
                </a:lnTo>
                <a:lnTo>
                  <a:pt x="1612" y="2014"/>
                </a:lnTo>
                <a:lnTo>
                  <a:pt x="1623" y="2017"/>
                </a:lnTo>
                <a:lnTo>
                  <a:pt x="1633" y="2020"/>
                </a:lnTo>
                <a:lnTo>
                  <a:pt x="1644" y="2023"/>
                </a:lnTo>
                <a:lnTo>
                  <a:pt x="1655" y="2024"/>
                </a:lnTo>
                <a:lnTo>
                  <a:pt x="1666" y="2025"/>
                </a:lnTo>
                <a:lnTo>
                  <a:pt x="1678" y="2026"/>
                </a:lnTo>
                <a:lnTo>
                  <a:pt x="1689" y="2025"/>
                </a:lnTo>
                <a:lnTo>
                  <a:pt x="1700" y="2025"/>
                </a:lnTo>
                <a:lnTo>
                  <a:pt x="1711" y="2024"/>
                </a:lnTo>
                <a:lnTo>
                  <a:pt x="1722" y="2022"/>
                </a:lnTo>
                <a:lnTo>
                  <a:pt x="1733" y="2019"/>
                </a:lnTo>
                <a:lnTo>
                  <a:pt x="1744" y="2016"/>
                </a:lnTo>
                <a:lnTo>
                  <a:pt x="1754" y="2012"/>
                </a:lnTo>
                <a:lnTo>
                  <a:pt x="1766" y="2008"/>
                </a:lnTo>
                <a:lnTo>
                  <a:pt x="1777" y="2004"/>
                </a:lnTo>
                <a:lnTo>
                  <a:pt x="1787" y="1999"/>
                </a:lnTo>
                <a:lnTo>
                  <a:pt x="1798" y="1993"/>
                </a:lnTo>
                <a:close/>
                <a:moveTo>
                  <a:pt x="268" y="1265"/>
                </a:moveTo>
                <a:lnTo>
                  <a:pt x="292" y="1252"/>
                </a:lnTo>
                <a:lnTo>
                  <a:pt x="316" y="1240"/>
                </a:lnTo>
                <a:lnTo>
                  <a:pt x="341" y="1230"/>
                </a:lnTo>
                <a:lnTo>
                  <a:pt x="367" y="1221"/>
                </a:lnTo>
                <a:lnTo>
                  <a:pt x="392" y="1213"/>
                </a:lnTo>
                <a:lnTo>
                  <a:pt x="417" y="1206"/>
                </a:lnTo>
                <a:lnTo>
                  <a:pt x="443" y="1201"/>
                </a:lnTo>
                <a:lnTo>
                  <a:pt x="470" y="1197"/>
                </a:lnTo>
                <a:lnTo>
                  <a:pt x="495" y="1194"/>
                </a:lnTo>
                <a:lnTo>
                  <a:pt x="521" y="1193"/>
                </a:lnTo>
                <a:lnTo>
                  <a:pt x="548" y="1193"/>
                </a:lnTo>
                <a:lnTo>
                  <a:pt x="573" y="1194"/>
                </a:lnTo>
                <a:lnTo>
                  <a:pt x="598" y="1197"/>
                </a:lnTo>
                <a:lnTo>
                  <a:pt x="624" y="1200"/>
                </a:lnTo>
                <a:lnTo>
                  <a:pt x="650" y="1205"/>
                </a:lnTo>
                <a:lnTo>
                  <a:pt x="674" y="1212"/>
                </a:lnTo>
                <a:lnTo>
                  <a:pt x="699" y="1219"/>
                </a:lnTo>
                <a:lnTo>
                  <a:pt x="723" y="1228"/>
                </a:lnTo>
                <a:lnTo>
                  <a:pt x="748" y="1237"/>
                </a:lnTo>
                <a:lnTo>
                  <a:pt x="771" y="1248"/>
                </a:lnTo>
                <a:lnTo>
                  <a:pt x="793" y="1259"/>
                </a:lnTo>
                <a:lnTo>
                  <a:pt x="816" y="1272"/>
                </a:lnTo>
                <a:lnTo>
                  <a:pt x="838" y="1286"/>
                </a:lnTo>
                <a:lnTo>
                  <a:pt x="859" y="1301"/>
                </a:lnTo>
                <a:lnTo>
                  <a:pt x="879" y="1318"/>
                </a:lnTo>
                <a:lnTo>
                  <a:pt x="899" y="1335"/>
                </a:lnTo>
                <a:lnTo>
                  <a:pt x="919" y="1354"/>
                </a:lnTo>
                <a:lnTo>
                  <a:pt x="937" y="1373"/>
                </a:lnTo>
                <a:lnTo>
                  <a:pt x="954" y="1393"/>
                </a:lnTo>
                <a:lnTo>
                  <a:pt x="970" y="1416"/>
                </a:lnTo>
                <a:lnTo>
                  <a:pt x="985" y="1438"/>
                </a:lnTo>
                <a:lnTo>
                  <a:pt x="999" y="1461"/>
                </a:lnTo>
                <a:lnTo>
                  <a:pt x="1014" y="1485"/>
                </a:lnTo>
                <a:lnTo>
                  <a:pt x="1025" y="1510"/>
                </a:lnTo>
                <a:lnTo>
                  <a:pt x="1036" y="1535"/>
                </a:lnTo>
                <a:lnTo>
                  <a:pt x="1045" y="1560"/>
                </a:lnTo>
                <a:lnTo>
                  <a:pt x="1052" y="1585"/>
                </a:lnTo>
                <a:lnTo>
                  <a:pt x="1059" y="1611"/>
                </a:lnTo>
                <a:lnTo>
                  <a:pt x="1064" y="1637"/>
                </a:lnTo>
                <a:lnTo>
                  <a:pt x="1068" y="1663"/>
                </a:lnTo>
                <a:lnTo>
                  <a:pt x="1070" y="1688"/>
                </a:lnTo>
                <a:lnTo>
                  <a:pt x="1071" y="1714"/>
                </a:lnTo>
                <a:lnTo>
                  <a:pt x="1072" y="1741"/>
                </a:lnTo>
                <a:lnTo>
                  <a:pt x="1070" y="1766"/>
                </a:lnTo>
                <a:lnTo>
                  <a:pt x="1068" y="1792"/>
                </a:lnTo>
                <a:lnTo>
                  <a:pt x="1064" y="1818"/>
                </a:lnTo>
                <a:lnTo>
                  <a:pt x="1059" y="1843"/>
                </a:lnTo>
                <a:lnTo>
                  <a:pt x="1053" y="1868"/>
                </a:lnTo>
                <a:lnTo>
                  <a:pt x="1046" y="1892"/>
                </a:lnTo>
                <a:lnTo>
                  <a:pt x="1038" y="1916"/>
                </a:lnTo>
                <a:lnTo>
                  <a:pt x="1029" y="1941"/>
                </a:lnTo>
                <a:lnTo>
                  <a:pt x="1018" y="1964"/>
                </a:lnTo>
                <a:lnTo>
                  <a:pt x="1005" y="1987"/>
                </a:lnTo>
                <a:lnTo>
                  <a:pt x="992" y="2009"/>
                </a:lnTo>
                <a:lnTo>
                  <a:pt x="978" y="2032"/>
                </a:lnTo>
                <a:lnTo>
                  <a:pt x="963" y="2052"/>
                </a:lnTo>
                <a:lnTo>
                  <a:pt x="947" y="2073"/>
                </a:lnTo>
                <a:lnTo>
                  <a:pt x="930" y="2092"/>
                </a:lnTo>
                <a:lnTo>
                  <a:pt x="911" y="2111"/>
                </a:lnTo>
                <a:lnTo>
                  <a:pt x="892" y="2130"/>
                </a:lnTo>
                <a:lnTo>
                  <a:pt x="871" y="2147"/>
                </a:lnTo>
                <a:lnTo>
                  <a:pt x="850" y="2163"/>
                </a:lnTo>
                <a:lnTo>
                  <a:pt x="828" y="2179"/>
                </a:lnTo>
                <a:lnTo>
                  <a:pt x="803" y="2193"/>
                </a:lnTo>
                <a:lnTo>
                  <a:pt x="779" y="2206"/>
                </a:lnTo>
                <a:lnTo>
                  <a:pt x="755" y="2218"/>
                </a:lnTo>
                <a:lnTo>
                  <a:pt x="730" y="2229"/>
                </a:lnTo>
                <a:lnTo>
                  <a:pt x="704" y="2238"/>
                </a:lnTo>
                <a:lnTo>
                  <a:pt x="679" y="2246"/>
                </a:lnTo>
                <a:lnTo>
                  <a:pt x="654" y="2252"/>
                </a:lnTo>
                <a:lnTo>
                  <a:pt x="627" y="2257"/>
                </a:lnTo>
                <a:lnTo>
                  <a:pt x="602" y="2261"/>
                </a:lnTo>
                <a:lnTo>
                  <a:pt x="576" y="2264"/>
                </a:lnTo>
                <a:lnTo>
                  <a:pt x="550" y="2265"/>
                </a:lnTo>
                <a:lnTo>
                  <a:pt x="524" y="2265"/>
                </a:lnTo>
                <a:lnTo>
                  <a:pt x="498" y="2264"/>
                </a:lnTo>
                <a:lnTo>
                  <a:pt x="473" y="2261"/>
                </a:lnTo>
                <a:lnTo>
                  <a:pt x="448" y="2258"/>
                </a:lnTo>
                <a:lnTo>
                  <a:pt x="422" y="2253"/>
                </a:lnTo>
                <a:lnTo>
                  <a:pt x="397" y="2247"/>
                </a:lnTo>
                <a:lnTo>
                  <a:pt x="372" y="2240"/>
                </a:lnTo>
                <a:lnTo>
                  <a:pt x="347" y="2231"/>
                </a:lnTo>
                <a:lnTo>
                  <a:pt x="324" y="2221"/>
                </a:lnTo>
                <a:lnTo>
                  <a:pt x="300" y="2210"/>
                </a:lnTo>
                <a:lnTo>
                  <a:pt x="278" y="2198"/>
                </a:lnTo>
                <a:lnTo>
                  <a:pt x="255" y="2186"/>
                </a:lnTo>
                <a:lnTo>
                  <a:pt x="233" y="2172"/>
                </a:lnTo>
                <a:lnTo>
                  <a:pt x="212" y="2157"/>
                </a:lnTo>
                <a:lnTo>
                  <a:pt x="192" y="2140"/>
                </a:lnTo>
                <a:lnTo>
                  <a:pt x="172" y="2123"/>
                </a:lnTo>
                <a:lnTo>
                  <a:pt x="152" y="2104"/>
                </a:lnTo>
                <a:lnTo>
                  <a:pt x="135" y="2085"/>
                </a:lnTo>
                <a:lnTo>
                  <a:pt x="117" y="2065"/>
                </a:lnTo>
                <a:lnTo>
                  <a:pt x="101" y="2043"/>
                </a:lnTo>
                <a:lnTo>
                  <a:pt x="86" y="2020"/>
                </a:lnTo>
                <a:lnTo>
                  <a:pt x="72" y="1997"/>
                </a:lnTo>
                <a:lnTo>
                  <a:pt x="58" y="1973"/>
                </a:lnTo>
                <a:lnTo>
                  <a:pt x="46" y="1948"/>
                </a:lnTo>
                <a:lnTo>
                  <a:pt x="36" y="1924"/>
                </a:lnTo>
                <a:lnTo>
                  <a:pt x="27" y="1898"/>
                </a:lnTo>
                <a:lnTo>
                  <a:pt x="19" y="1872"/>
                </a:lnTo>
                <a:lnTo>
                  <a:pt x="13" y="1847"/>
                </a:lnTo>
                <a:lnTo>
                  <a:pt x="7" y="1822"/>
                </a:lnTo>
                <a:lnTo>
                  <a:pt x="4" y="1795"/>
                </a:lnTo>
                <a:lnTo>
                  <a:pt x="1" y="1769"/>
                </a:lnTo>
                <a:lnTo>
                  <a:pt x="0" y="1744"/>
                </a:lnTo>
                <a:lnTo>
                  <a:pt x="0" y="1718"/>
                </a:lnTo>
                <a:lnTo>
                  <a:pt x="1" y="1692"/>
                </a:lnTo>
                <a:lnTo>
                  <a:pt x="3" y="1666"/>
                </a:lnTo>
                <a:lnTo>
                  <a:pt x="7" y="1641"/>
                </a:lnTo>
                <a:lnTo>
                  <a:pt x="12" y="1616"/>
                </a:lnTo>
                <a:lnTo>
                  <a:pt x="18" y="1590"/>
                </a:lnTo>
                <a:lnTo>
                  <a:pt x="25" y="1566"/>
                </a:lnTo>
                <a:lnTo>
                  <a:pt x="33" y="1542"/>
                </a:lnTo>
                <a:lnTo>
                  <a:pt x="43" y="1518"/>
                </a:lnTo>
                <a:lnTo>
                  <a:pt x="53" y="1494"/>
                </a:lnTo>
                <a:lnTo>
                  <a:pt x="65" y="1471"/>
                </a:lnTo>
                <a:lnTo>
                  <a:pt x="79" y="1449"/>
                </a:lnTo>
                <a:lnTo>
                  <a:pt x="93" y="1427"/>
                </a:lnTo>
                <a:lnTo>
                  <a:pt x="108" y="1405"/>
                </a:lnTo>
                <a:lnTo>
                  <a:pt x="124" y="1385"/>
                </a:lnTo>
                <a:lnTo>
                  <a:pt x="141" y="1366"/>
                </a:lnTo>
                <a:lnTo>
                  <a:pt x="159" y="1347"/>
                </a:lnTo>
                <a:lnTo>
                  <a:pt x="180" y="1329"/>
                </a:lnTo>
                <a:lnTo>
                  <a:pt x="200" y="1312"/>
                </a:lnTo>
                <a:lnTo>
                  <a:pt x="221" y="1295"/>
                </a:lnTo>
                <a:lnTo>
                  <a:pt x="244" y="1279"/>
                </a:lnTo>
                <a:lnTo>
                  <a:pt x="268" y="126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2" name="Freeform 11"/>
          <p:cNvSpPr>
            <a:spLocks noEditPoints="1"/>
          </p:cNvSpPr>
          <p:nvPr/>
        </p:nvSpPr>
        <p:spPr bwMode="auto">
          <a:xfrm>
            <a:off x="5292194" y="3403600"/>
            <a:ext cx="295275" cy="158750"/>
          </a:xfrm>
          <a:custGeom>
            <a:avLst/>
            <a:gdLst>
              <a:gd name="T0" fmla="*/ 2147483646 w 3226"/>
              <a:gd name="T1" fmla="*/ 359781123 h 1723"/>
              <a:gd name="T2" fmla="*/ 2147483646 w 3226"/>
              <a:gd name="T3" fmla="*/ 2012446570 h 1723"/>
              <a:gd name="T4" fmla="*/ 2147483646 w 3226"/>
              <a:gd name="T5" fmla="*/ 2147483646 h 1723"/>
              <a:gd name="T6" fmla="*/ 2147483646 w 3226"/>
              <a:gd name="T7" fmla="*/ 2147483646 h 1723"/>
              <a:gd name="T8" fmla="*/ 2147483646 w 3226"/>
              <a:gd name="T9" fmla="*/ 2147483646 h 1723"/>
              <a:gd name="T10" fmla="*/ 2147483646 w 3226"/>
              <a:gd name="T11" fmla="*/ 2147483646 h 1723"/>
              <a:gd name="T12" fmla="*/ 2147483646 w 3226"/>
              <a:gd name="T13" fmla="*/ 2147483646 h 1723"/>
              <a:gd name="T14" fmla="*/ 2147483646 w 3226"/>
              <a:gd name="T15" fmla="*/ 2147483646 h 1723"/>
              <a:gd name="T16" fmla="*/ 2147483646 w 3226"/>
              <a:gd name="T17" fmla="*/ 2147483646 h 1723"/>
              <a:gd name="T18" fmla="*/ 1263700115 w 3226"/>
              <a:gd name="T19" fmla="*/ 2147483646 h 1723"/>
              <a:gd name="T20" fmla="*/ 70548575 w 3226"/>
              <a:gd name="T21" fmla="*/ 2147483646 h 1723"/>
              <a:gd name="T22" fmla="*/ 210875044 w 3226"/>
              <a:gd name="T23" fmla="*/ 2147483646 h 1723"/>
              <a:gd name="T24" fmla="*/ 1614130856 w 3226"/>
              <a:gd name="T25" fmla="*/ 2147483646 h 1723"/>
              <a:gd name="T26" fmla="*/ 2147483646 w 3226"/>
              <a:gd name="T27" fmla="*/ 2147483646 h 1723"/>
              <a:gd name="T28" fmla="*/ 2147483646 w 3226"/>
              <a:gd name="T29" fmla="*/ 2147483646 h 1723"/>
              <a:gd name="T30" fmla="*/ 2147483646 w 3226"/>
              <a:gd name="T31" fmla="*/ 2147483646 h 1723"/>
              <a:gd name="T32" fmla="*/ 2147483646 w 3226"/>
              <a:gd name="T33" fmla="*/ 2147483646 h 1723"/>
              <a:gd name="T34" fmla="*/ 2147483646 w 3226"/>
              <a:gd name="T35" fmla="*/ 2147483646 h 1723"/>
              <a:gd name="T36" fmla="*/ 2147483646 w 3226"/>
              <a:gd name="T37" fmla="*/ 2147483646 h 1723"/>
              <a:gd name="T38" fmla="*/ 2147483646 w 3226"/>
              <a:gd name="T39" fmla="*/ 2147483646 h 1723"/>
              <a:gd name="T40" fmla="*/ 2147483646 w 3226"/>
              <a:gd name="T41" fmla="*/ 2147483646 h 1723"/>
              <a:gd name="T42" fmla="*/ 2147483646 w 3226"/>
              <a:gd name="T43" fmla="*/ 2147483646 h 1723"/>
              <a:gd name="T44" fmla="*/ 2147483646 w 3226"/>
              <a:gd name="T45" fmla="*/ 2147483646 h 1723"/>
              <a:gd name="T46" fmla="*/ 2147483646 w 3226"/>
              <a:gd name="T47" fmla="*/ 2147483646 h 1723"/>
              <a:gd name="T48" fmla="*/ 2147483646 w 3226"/>
              <a:gd name="T49" fmla="*/ 2147483646 h 1723"/>
              <a:gd name="T50" fmla="*/ 2147483646 w 3226"/>
              <a:gd name="T51" fmla="*/ 2147483646 h 1723"/>
              <a:gd name="T52" fmla="*/ 2147483646 w 3226"/>
              <a:gd name="T53" fmla="*/ 2147483646 h 1723"/>
              <a:gd name="T54" fmla="*/ 2147483646 w 3226"/>
              <a:gd name="T55" fmla="*/ 2147483646 h 1723"/>
              <a:gd name="T56" fmla="*/ 2147483646 w 3226"/>
              <a:gd name="T57" fmla="*/ 2147483646 h 1723"/>
              <a:gd name="T58" fmla="*/ 2147483646 w 3226"/>
              <a:gd name="T59" fmla="*/ 2147483646 h 1723"/>
              <a:gd name="T60" fmla="*/ 2147483646 w 3226"/>
              <a:gd name="T61" fmla="*/ 2147483646 h 1723"/>
              <a:gd name="T62" fmla="*/ 2147483646 w 3226"/>
              <a:gd name="T63" fmla="*/ 1581493574 h 1723"/>
              <a:gd name="T64" fmla="*/ 2147483646 w 3226"/>
              <a:gd name="T65" fmla="*/ 215867015 h 1723"/>
              <a:gd name="T66" fmla="*/ 2147483646 w 3226"/>
              <a:gd name="T67" fmla="*/ 2147483646 h 1723"/>
              <a:gd name="T68" fmla="*/ 2147483646 w 3226"/>
              <a:gd name="T69" fmla="*/ 2147483646 h 1723"/>
              <a:gd name="T70" fmla="*/ 2147483646 w 3226"/>
              <a:gd name="T71" fmla="*/ 2147483646 h 1723"/>
              <a:gd name="T72" fmla="*/ 2147483646 w 3226"/>
              <a:gd name="T73" fmla="*/ 2147483646 h 1723"/>
              <a:gd name="T74" fmla="*/ 2147483646 w 3226"/>
              <a:gd name="T75" fmla="*/ 2147483646 h 1723"/>
              <a:gd name="T76" fmla="*/ 2147483646 w 3226"/>
              <a:gd name="T77" fmla="*/ 2147483646 h 1723"/>
              <a:gd name="T78" fmla="*/ 2147483646 w 3226"/>
              <a:gd name="T79" fmla="*/ 2147483646 h 1723"/>
              <a:gd name="T80" fmla="*/ 2147483646 w 3226"/>
              <a:gd name="T81" fmla="*/ 2147483646 h 1723"/>
              <a:gd name="T82" fmla="*/ 2147483646 w 3226"/>
              <a:gd name="T83" fmla="*/ 2147483646 h 1723"/>
              <a:gd name="T84" fmla="*/ 2147483646 w 3226"/>
              <a:gd name="T85" fmla="*/ 2147483646 h 1723"/>
              <a:gd name="T86" fmla="*/ 2147483646 w 3226"/>
              <a:gd name="T87" fmla="*/ 2147483646 h 1723"/>
              <a:gd name="T88" fmla="*/ 2147483646 w 3226"/>
              <a:gd name="T89" fmla="*/ 2147483646 h 1723"/>
              <a:gd name="T90" fmla="*/ 2147483646 w 3226"/>
              <a:gd name="T91" fmla="*/ 2147483646 h 1723"/>
              <a:gd name="T92" fmla="*/ 2147483646 w 3226"/>
              <a:gd name="T93" fmla="*/ 2147483646 h 1723"/>
              <a:gd name="T94" fmla="*/ 2147483646 w 3226"/>
              <a:gd name="T95" fmla="*/ 2147483646 h 1723"/>
              <a:gd name="T96" fmla="*/ 2147483646 w 3226"/>
              <a:gd name="T97" fmla="*/ 2147483646 h 1723"/>
              <a:gd name="T98" fmla="*/ 2147483646 w 3226"/>
              <a:gd name="T99" fmla="*/ 2147483646 h 1723"/>
              <a:gd name="T100" fmla="*/ 2147483646 w 3226"/>
              <a:gd name="T101" fmla="*/ 2147483646 h 1723"/>
              <a:gd name="T102" fmla="*/ 2147483646 w 3226"/>
              <a:gd name="T103" fmla="*/ 2147483646 h 1723"/>
              <a:gd name="T104" fmla="*/ 2147483646 w 3226"/>
              <a:gd name="T105" fmla="*/ 2147483646 h 1723"/>
              <a:gd name="T106" fmla="*/ 2147483646 w 3226"/>
              <a:gd name="T107" fmla="*/ 2147483646 h 1723"/>
              <a:gd name="T108" fmla="*/ 2147483646 w 3226"/>
              <a:gd name="T109" fmla="*/ 2147483646 h 17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26" h="1723">
                <a:moveTo>
                  <a:pt x="1729" y="0"/>
                </a:moveTo>
                <a:lnTo>
                  <a:pt x="1209" y="0"/>
                </a:lnTo>
                <a:lnTo>
                  <a:pt x="1197" y="0"/>
                </a:lnTo>
                <a:lnTo>
                  <a:pt x="1185" y="1"/>
                </a:lnTo>
                <a:lnTo>
                  <a:pt x="1174" y="3"/>
                </a:lnTo>
                <a:lnTo>
                  <a:pt x="1162" y="5"/>
                </a:lnTo>
                <a:lnTo>
                  <a:pt x="1151" y="7"/>
                </a:lnTo>
                <a:lnTo>
                  <a:pt x="1140" y="10"/>
                </a:lnTo>
                <a:lnTo>
                  <a:pt x="1130" y="14"/>
                </a:lnTo>
                <a:lnTo>
                  <a:pt x="1120" y="18"/>
                </a:lnTo>
                <a:lnTo>
                  <a:pt x="1108" y="23"/>
                </a:lnTo>
                <a:lnTo>
                  <a:pt x="1099" y="28"/>
                </a:lnTo>
                <a:lnTo>
                  <a:pt x="1089" y="33"/>
                </a:lnTo>
                <a:lnTo>
                  <a:pt x="1080" y="39"/>
                </a:lnTo>
                <a:lnTo>
                  <a:pt x="1071" y="46"/>
                </a:lnTo>
                <a:lnTo>
                  <a:pt x="1062" y="54"/>
                </a:lnTo>
                <a:lnTo>
                  <a:pt x="1054" y="61"/>
                </a:lnTo>
                <a:lnTo>
                  <a:pt x="1046" y="68"/>
                </a:lnTo>
                <a:lnTo>
                  <a:pt x="1038" y="76"/>
                </a:lnTo>
                <a:lnTo>
                  <a:pt x="1031" y="85"/>
                </a:lnTo>
                <a:lnTo>
                  <a:pt x="1024" y="93"/>
                </a:lnTo>
                <a:lnTo>
                  <a:pt x="1018" y="102"/>
                </a:lnTo>
                <a:lnTo>
                  <a:pt x="1011" y="112"/>
                </a:lnTo>
                <a:lnTo>
                  <a:pt x="1005" y="121"/>
                </a:lnTo>
                <a:lnTo>
                  <a:pt x="1000" y="131"/>
                </a:lnTo>
                <a:lnTo>
                  <a:pt x="996" y="141"/>
                </a:lnTo>
                <a:lnTo>
                  <a:pt x="991" y="152"/>
                </a:lnTo>
                <a:lnTo>
                  <a:pt x="988" y="163"/>
                </a:lnTo>
                <a:lnTo>
                  <a:pt x="985" y="174"/>
                </a:lnTo>
                <a:lnTo>
                  <a:pt x="982" y="185"/>
                </a:lnTo>
                <a:lnTo>
                  <a:pt x="980" y="196"/>
                </a:lnTo>
                <a:lnTo>
                  <a:pt x="979" y="208"/>
                </a:lnTo>
                <a:lnTo>
                  <a:pt x="978" y="219"/>
                </a:lnTo>
                <a:lnTo>
                  <a:pt x="977" y="231"/>
                </a:lnTo>
                <a:lnTo>
                  <a:pt x="977" y="320"/>
                </a:lnTo>
                <a:lnTo>
                  <a:pt x="231" y="320"/>
                </a:lnTo>
                <a:lnTo>
                  <a:pt x="219" y="320"/>
                </a:lnTo>
                <a:lnTo>
                  <a:pt x="208" y="321"/>
                </a:lnTo>
                <a:lnTo>
                  <a:pt x="196" y="323"/>
                </a:lnTo>
                <a:lnTo>
                  <a:pt x="185" y="325"/>
                </a:lnTo>
                <a:lnTo>
                  <a:pt x="174" y="327"/>
                </a:lnTo>
                <a:lnTo>
                  <a:pt x="162" y="330"/>
                </a:lnTo>
                <a:lnTo>
                  <a:pt x="152" y="334"/>
                </a:lnTo>
                <a:lnTo>
                  <a:pt x="141" y="338"/>
                </a:lnTo>
                <a:lnTo>
                  <a:pt x="131" y="343"/>
                </a:lnTo>
                <a:lnTo>
                  <a:pt x="121" y="348"/>
                </a:lnTo>
                <a:lnTo>
                  <a:pt x="112" y="354"/>
                </a:lnTo>
                <a:lnTo>
                  <a:pt x="102" y="360"/>
                </a:lnTo>
                <a:lnTo>
                  <a:pt x="93" y="366"/>
                </a:lnTo>
                <a:lnTo>
                  <a:pt x="85" y="373"/>
                </a:lnTo>
                <a:lnTo>
                  <a:pt x="75" y="380"/>
                </a:lnTo>
                <a:lnTo>
                  <a:pt x="67" y="388"/>
                </a:lnTo>
                <a:lnTo>
                  <a:pt x="60" y="396"/>
                </a:lnTo>
                <a:lnTo>
                  <a:pt x="53" y="404"/>
                </a:lnTo>
                <a:lnTo>
                  <a:pt x="46" y="413"/>
                </a:lnTo>
                <a:lnTo>
                  <a:pt x="39" y="422"/>
                </a:lnTo>
                <a:lnTo>
                  <a:pt x="33" y="431"/>
                </a:lnTo>
                <a:lnTo>
                  <a:pt x="28" y="441"/>
                </a:lnTo>
                <a:lnTo>
                  <a:pt x="23" y="451"/>
                </a:lnTo>
                <a:lnTo>
                  <a:pt x="18" y="462"/>
                </a:lnTo>
                <a:lnTo>
                  <a:pt x="14" y="472"/>
                </a:lnTo>
                <a:lnTo>
                  <a:pt x="10" y="483"/>
                </a:lnTo>
                <a:lnTo>
                  <a:pt x="7" y="494"/>
                </a:lnTo>
                <a:lnTo>
                  <a:pt x="5" y="505"/>
                </a:lnTo>
                <a:lnTo>
                  <a:pt x="3" y="516"/>
                </a:lnTo>
                <a:lnTo>
                  <a:pt x="1" y="527"/>
                </a:lnTo>
                <a:lnTo>
                  <a:pt x="0" y="539"/>
                </a:lnTo>
                <a:lnTo>
                  <a:pt x="0" y="551"/>
                </a:lnTo>
                <a:lnTo>
                  <a:pt x="0" y="1172"/>
                </a:lnTo>
                <a:lnTo>
                  <a:pt x="0" y="1184"/>
                </a:lnTo>
                <a:lnTo>
                  <a:pt x="1" y="1196"/>
                </a:lnTo>
                <a:lnTo>
                  <a:pt x="3" y="1207"/>
                </a:lnTo>
                <a:lnTo>
                  <a:pt x="5" y="1218"/>
                </a:lnTo>
                <a:lnTo>
                  <a:pt x="7" y="1229"/>
                </a:lnTo>
                <a:lnTo>
                  <a:pt x="10" y="1240"/>
                </a:lnTo>
                <a:lnTo>
                  <a:pt x="14" y="1251"/>
                </a:lnTo>
                <a:lnTo>
                  <a:pt x="18" y="1261"/>
                </a:lnTo>
                <a:lnTo>
                  <a:pt x="23" y="1272"/>
                </a:lnTo>
                <a:lnTo>
                  <a:pt x="28" y="1282"/>
                </a:lnTo>
                <a:lnTo>
                  <a:pt x="33" y="1292"/>
                </a:lnTo>
                <a:lnTo>
                  <a:pt x="39" y="1301"/>
                </a:lnTo>
                <a:lnTo>
                  <a:pt x="46" y="1310"/>
                </a:lnTo>
                <a:lnTo>
                  <a:pt x="53" y="1319"/>
                </a:lnTo>
                <a:lnTo>
                  <a:pt x="60" y="1327"/>
                </a:lnTo>
                <a:lnTo>
                  <a:pt x="67" y="1335"/>
                </a:lnTo>
                <a:lnTo>
                  <a:pt x="75" y="1342"/>
                </a:lnTo>
                <a:lnTo>
                  <a:pt x="85" y="1350"/>
                </a:lnTo>
                <a:lnTo>
                  <a:pt x="93" y="1356"/>
                </a:lnTo>
                <a:lnTo>
                  <a:pt x="102" y="1363"/>
                </a:lnTo>
                <a:lnTo>
                  <a:pt x="112" y="1369"/>
                </a:lnTo>
                <a:lnTo>
                  <a:pt x="121" y="1375"/>
                </a:lnTo>
                <a:lnTo>
                  <a:pt x="131" y="1380"/>
                </a:lnTo>
                <a:lnTo>
                  <a:pt x="141" y="1385"/>
                </a:lnTo>
                <a:lnTo>
                  <a:pt x="152" y="1389"/>
                </a:lnTo>
                <a:lnTo>
                  <a:pt x="162" y="1393"/>
                </a:lnTo>
                <a:lnTo>
                  <a:pt x="174" y="1396"/>
                </a:lnTo>
                <a:lnTo>
                  <a:pt x="185" y="1398"/>
                </a:lnTo>
                <a:lnTo>
                  <a:pt x="196" y="1400"/>
                </a:lnTo>
                <a:lnTo>
                  <a:pt x="208" y="1402"/>
                </a:lnTo>
                <a:lnTo>
                  <a:pt x="219" y="1403"/>
                </a:lnTo>
                <a:lnTo>
                  <a:pt x="231" y="1403"/>
                </a:lnTo>
                <a:lnTo>
                  <a:pt x="981" y="1403"/>
                </a:lnTo>
                <a:lnTo>
                  <a:pt x="981" y="1492"/>
                </a:lnTo>
                <a:lnTo>
                  <a:pt x="982" y="1504"/>
                </a:lnTo>
                <a:lnTo>
                  <a:pt x="982" y="1515"/>
                </a:lnTo>
                <a:lnTo>
                  <a:pt x="984" y="1527"/>
                </a:lnTo>
                <a:lnTo>
                  <a:pt x="986" y="1538"/>
                </a:lnTo>
                <a:lnTo>
                  <a:pt x="989" y="1549"/>
                </a:lnTo>
                <a:lnTo>
                  <a:pt x="992" y="1560"/>
                </a:lnTo>
                <a:lnTo>
                  <a:pt x="995" y="1570"/>
                </a:lnTo>
                <a:lnTo>
                  <a:pt x="999" y="1582"/>
                </a:lnTo>
                <a:lnTo>
                  <a:pt x="1004" y="1592"/>
                </a:lnTo>
                <a:lnTo>
                  <a:pt x="1009" y="1602"/>
                </a:lnTo>
                <a:lnTo>
                  <a:pt x="1015" y="1611"/>
                </a:lnTo>
                <a:lnTo>
                  <a:pt x="1022" y="1621"/>
                </a:lnTo>
                <a:lnTo>
                  <a:pt x="1028" y="1630"/>
                </a:lnTo>
                <a:lnTo>
                  <a:pt x="1035" y="1638"/>
                </a:lnTo>
                <a:lnTo>
                  <a:pt x="1042" y="1647"/>
                </a:lnTo>
                <a:lnTo>
                  <a:pt x="1050" y="1655"/>
                </a:lnTo>
                <a:lnTo>
                  <a:pt x="1057" y="1662"/>
                </a:lnTo>
                <a:lnTo>
                  <a:pt x="1066" y="1669"/>
                </a:lnTo>
                <a:lnTo>
                  <a:pt x="1074" y="1677"/>
                </a:lnTo>
                <a:lnTo>
                  <a:pt x="1083" y="1684"/>
                </a:lnTo>
                <a:lnTo>
                  <a:pt x="1093" y="1690"/>
                </a:lnTo>
                <a:lnTo>
                  <a:pt x="1102" y="1695"/>
                </a:lnTo>
                <a:lnTo>
                  <a:pt x="1113" y="1700"/>
                </a:lnTo>
                <a:lnTo>
                  <a:pt x="1123" y="1705"/>
                </a:lnTo>
                <a:lnTo>
                  <a:pt x="1134" y="1709"/>
                </a:lnTo>
                <a:lnTo>
                  <a:pt x="1144" y="1713"/>
                </a:lnTo>
                <a:lnTo>
                  <a:pt x="1155" y="1716"/>
                </a:lnTo>
                <a:lnTo>
                  <a:pt x="1166" y="1718"/>
                </a:lnTo>
                <a:lnTo>
                  <a:pt x="1177" y="1720"/>
                </a:lnTo>
                <a:lnTo>
                  <a:pt x="1189" y="1722"/>
                </a:lnTo>
                <a:lnTo>
                  <a:pt x="1201" y="1723"/>
                </a:lnTo>
                <a:lnTo>
                  <a:pt x="1213" y="1723"/>
                </a:lnTo>
                <a:lnTo>
                  <a:pt x="1729" y="1723"/>
                </a:lnTo>
                <a:lnTo>
                  <a:pt x="1741" y="1723"/>
                </a:lnTo>
                <a:lnTo>
                  <a:pt x="1753" y="1722"/>
                </a:lnTo>
                <a:lnTo>
                  <a:pt x="1764" y="1720"/>
                </a:lnTo>
                <a:lnTo>
                  <a:pt x="1776" y="1718"/>
                </a:lnTo>
                <a:lnTo>
                  <a:pt x="1787" y="1716"/>
                </a:lnTo>
                <a:lnTo>
                  <a:pt x="1798" y="1713"/>
                </a:lnTo>
                <a:lnTo>
                  <a:pt x="1809" y="1709"/>
                </a:lnTo>
                <a:lnTo>
                  <a:pt x="1819" y="1705"/>
                </a:lnTo>
                <a:lnTo>
                  <a:pt x="1829" y="1700"/>
                </a:lnTo>
                <a:lnTo>
                  <a:pt x="1839" y="1695"/>
                </a:lnTo>
                <a:lnTo>
                  <a:pt x="1849" y="1690"/>
                </a:lnTo>
                <a:lnTo>
                  <a:pt x="1858" y="1684"/>
                </a:lnTo>
                <a:lnTo>
                  <a:pt x="1868" y="1677"/>
                </a:lnTo>
                <a:lnTo>
                  <a:pt x="1877" y="1669"/>
                </a:lnTo>
                <a:lnTo>
                  <a:pt x="1885" y="1662"/>
                </a:lnTo>
                <a:lnTo>
                  <a:pt x="1893" y="1655"/>
                </a:lnTo>
                <a:lnTo>
                  <a:pt x="1901" y="1647"/>
                </a:lnTo>
                <a:lnTo>
                  <a:pt x="1908" y="1638"/>
                </a:lnTo>
                <a:lnTo>
                  <a:pt x="1915" y="1630"/>
                </a:lnTo>
                <a:lnTo>
                  <a:pt x="1921" y="1621"/>
                </a:lnTo>
                <a:lnTo>
                  <a:pt x="1927" y="1611"/>
                </a:lnTo>
                <a:lnTo>
                  <a:pt x="1933" y="1602"/>
                </a:lnTo>
                <a:lnTo>
                  <a:pt x="1938" y="1592"/>
                </a:lnTo>
                <a:lnTo>
                  <a:pt x="1942" y="1582"/>
                </a:lnTo>
                <a:lnTo>
                  <a:pt x="1946" y="1570"/>
                </a:lnTo>
                <a:lnTo>
                  <a:pt x="1950" y="1560"/>
                </a:lnTo>
                <a:lnTo>
                  <a:pt x="1953" y="1549"/>
                </a:lnTo>
                <a:lnTo>
                  <a:pt x="1956" y="1538"/>
                </a:lnTo>
                <a:lnTo>
                  <a:pt x="1959" y="1527"/>
                </a:lnTo>
                <a:lnTo>
                  <a:pt x="1960" y="1515"/>
                </a:lnTo>
                <a:lnTo>
                  <a:pt x="1961" y="1504"/>
                </a:lnTo>
                <a:lnTo>
                  <a:pt x="1961" y="1492"/>
                </a:lnTo>
                <a:lnTo>
                  <a:pt x="1961" y="231"/>
                </a:lnTo>
                <a:lnTo>
                  <a:pt x="1961" y="219"/>
                </a:lnTo>
                <a:lnTo>
                  <a:pt x="1960" y="207"/>
                </a:lnTo>
                <a:lnTo>
                  <a:pt x="1959" y="195"/>
                </a:lnTo>
                <a:lnTo>
                  <a:pt x="1956" y="184"/>
                </a:lnTo>
                <a:lnTo>
                  <a:pt x="1953" y="173"/>
                </a:lnTo>
                <a:lnTo>
                  <a:pt x="1950" y="162"/>
                </a:lnTo>
                <a:lnTo>
                  <a:pt x="1946" y="151"/>
                </a:lnTo>
                <a:lnTo>
                  <a:pt x="1942" y="139"/>
                </a:lnTo>
                <a:lnTo>
                  <a:pt x="1938" y="129"/>
                </a:lnTo>
                <a:lnTo>
                  <a:pt x="1933" y="119"/>
                </a:lnTo>
                <a:lnTo>
                  <a:pt x="1927" y="110"/>
                </a:lnTo>
                <a:lnTo>
                  <a:pt x="1921" y="101"/>
                </a:lnTo>
                <a:lnTo>
                  <a:pt x="1915" y="92"/>
                </a:lnTo>
                <a:lnTo>
                  <a:pt x="1908" y="83"/>
                </a:lnTo>
                <a:lnTo>
                  <a:pt x="1901" y="75"/>
                </a:lnTo>
                <a:lnTo>
                  <a:pt x="1893" y="67"/>
                </a:lnTo>
                <a:lnTo>
                  <a:pt x="1885" y="59"/>
                </a:lnTo>
                <a:lnTo>
                  <a:pt x="1877" y="52"/>
                </a:lnTo>
                <a:lnTo>
                  <a:pt x="1868" y="45"/>
                </a:lnTo>
                <a:lnTo>
                  <a:pt x="1858" y="38"/>
                </a:lnTo>
                <a:lnTo>
                  <a:pt x="1849" y="32"/>
                </a:lnTo>
                <a:lnTo>
                  <a:pt x="1839" y="27"/>
                </a:lnTo>
                <a:lnTo>
                  <a:pt x="1829" y="22"/>
                </a:lnTo>
                <a:lnTo>
                  <a:pt x="1819" y="18"/>
                </a:lnTo>
                <a:lnTo>
                  <a:pt x="1809" y="14"/>
                </a:lnTo>
                <a:lnTo>
                  <a:pt x="1798" y="10"/>
                </a:lnTo>
                <a:lnTo>
                  <a:pt x="1787" y="7"/>
                </a:lnTo>
                <a:lnTo>
                  <a:pt x="1776" y="5"/>
                </a:lnTo>
                <a:lnTo>
                  <a:pt x="1764" y="3"/>
                </a:lnTo>
                <a:lnTo>
                  <a:pt x="1753" y="1"/>
                </a:lnTo>
                <a:lnTo>
                  <a:pt x="1741" y="0"/>
                </a:lnTo>
                <a:lnTo>
                  <a:pt x="1729" y="0"/>
                </a:lnTo>
                <a:close/>
                <a:moveTo>
                  <a:pt x="2690" y="1395"/>
                </a:moveTo>
                <a:lnTo>
                  <a:pt x="2662" y="1395"/>
                </a:lnTo>
                <a:lnTo>
                  <a:pt x="2635" y="1393"/>
                </a:lnTo>
                <a:lnTo>
                  <a:pt x="2608" y="1389"/>
                </a:lnTo>
                <a:lnTo>
                  <a:pt x="2582" y="1385"/>
                </a:lnTo>
                <a:lnTo>
                  <a:pt x="2556" y="1379"/>
                </a:lnTo>
                <a:lnTo>
                  <a:pt x="2531" y="1372"/>
                </a:lnTo>
                <a:lnTo>
                  <a:pt x="2505" y="1362"/>
                </a:lnTo>
                <a:lnTo>
                  <a:pt x="2481" y="1353"/>
                </a:lnTo>
                <a:lnTo>
                  <a:pt x="2458" y="1342"/>
                </a:lnTo>
                <a:lnTo>
                  <a:pt x="2435" y="1330"/>
                </a:lnTo>
                <a:lnTo>
                  <a:pt x="2412" y="1318"/>
                </a:lnTo>
                <a:lnTo>
                  <a:pt x="2390" y="1304"/>
                </a:lnTo>
                <a:lnTo>
                  <a:pt x="2369" y="1289"/>
                </a:lnTo>
                <a:lnTo>
                  <a:pt x="2349" y="1273"/>
                </a:lnTo>
                <a:lnTo>
                  <a:pt x="2329" y="1256"/>
                </a:lnTo>
                <a:lnTo>
                  <a:pt x="2310" y="1238"/>
                </a:lnTo>
                <a:lnTo>
                  <a:pt x="2293" y="1220"/>
                </a:lnTo>
                <a:lnTo>
                  <a:pt x="2276" y="1200"/>
                </a:lnTo>
                <a:lnTo>
                  <a:pt x="2260" y="1180"/>
                </a:lnTo>
                <a:lnTo>
                  <a:pt x="2246" y="1159"/>
                </a:lnTo>
                <a:lnTo>
                  <a:pt x="2231" y="1137"/>
                </a:lnTo>
                <a:lnTo>
                  <a:pt x="2218" y="1115"/>
                </a:lnTo>
                <a:lnTo>
                  <a:pt x="2206" y="1092"/>
                </a:lnTo>
                <a:lnTo>
                  <a:pt x="2196" y="1069"/>
                </a:lnTo>
                <a:lnTo>
                  <a:pt x="2186" y="1044"/>
                </a:lnTo>
                <a:lnTo>
                  <a:pt x="2178" y="1019"/>
                </a:lnTo>
                <a:lnTo>
                  <a:pt x="2171" y="994"/>
                </a:lnTo>
                <a:lnTo>
                  <a:pt x="2165" y="968"/>
                </a:lnTo>
                <a:lnTo>
                  <a:pt x="2160" y="941"/>
                </a:lnTo>
                <a:lnTo>
                  <a:pt x="2157" y="914"/>
                </a:lnTo>
                <a:lnTo>
                  <a:pt x="2155" y="887"/>
                </a:lnTo>
                <a:lnTo>
                  <a:pt x="2154" y="859"/>
                </a:lnTo>
                <a:lnTo>
                  <a:pt x="2155" y="832"/>
                </a:lnTo>
                <a:lnTo>
                  <a:pt x="2157" y="805"/>
                </a:lnTo>
                <a:lnTo>
                  <a:pt x="2160" y="778"/>
                </a:lnTo>
                <a:lnTo>
                  <a:pt x="2165" y="751"/>
                </a:lnTo>
                <a:lnTo>
                  <a:pt x="2171" y="726"/>
                </a:lnTo>
                <a:lnTo>
                  <a:pt x="2178" y="700"/>
                </a:lnTo>
                <a:lnTo>
                  <a:pt x="2186" y="676"/>
                </a:lnTo>
                <a:lnTo>
                  <a:pt x="2196" y="651"/>
                </a:lnTo>
                <a:lnTo>
                  <a:pt x="2206" y="627"/>
                </a:lnTo>
                <a:lnTo>
                  <a:pt x="2218" y="604"/>
                </a:lnTo>
                <a:lnTo>
                  <a:pt x="2231" y="582"/>
                </a:lnTo>
                <a:lnTo>
                  <a:pt x="2246" y="561"/>
                </a:lnTo>
                <a:lnTo>
                  <a:pt x="2260" y="539"/>
                </a:lnTo>
                <a:lnTo>
                  <a:pt x="2276" y="519"/>
                </a:lnTo>
                <a:lnTo>
                  <a:pt x="2293" y="499"/>
                </a:lnTo>
                <a:lnTo>
                  <a:pt x="2310" y="481"/>
                </a:lnTo>
                <a:lnTo>
                  <a:pt x="2329" y="463"/>
                </a:lnTo>
                <a:lnTo>
                  <a:pt x="2349" y="446"/>
                </a:lnTo>
                <a:lnTo>
                  <a:pt x="2369" y="430"/>
                </a:lnTo>
                <a:lnTo>
                  <a:pt x="2390" y="415"/>
                </a:lnTo>
                <a:lnTo>
                  <a:pt x="2412" y="401"/>
                </a:lnTo>
                <a:lnTo>
                  <a:pt x="2435" y="389"/>
                </a:lnTo>
                <a:lnTo>
                  <a:pt x="2458" y="377"/>
                </a:lnTo>
                <a:lnTo>
                  <a:pt x="2481" y="366"/>
                </a:lnTo>
                <a:lnTo>
                  <a:pt x="2505" y="357"/>
                </a:lnTo>
                <a:lnTo>
                  <a:pt x="2531" y="347"/>
                </a:lnTo>
                <a:lnTo>
                  <a:pt x="2556" y="340"/>
                </a:lnTo>
                <a:lnTo>
                  <a:pt x="2582" y="334"/>
                </a:lnTo>
                <a:lnTo>
                  <a:pt x="2608" y="330"/>
                </a:lnTo>
                <a:lnTo>
                  <a:pt x="2635" y="326"/>
                </a:lnTo>
                <a:lnTo>
                  <a:pt x="2662" y="324"/>
                </a:lnTo>
                <a:lnTo>
                  <a:pt x="2690" y="324"/>
                </a:lnTo>
                <a:lnTo>
                  <a:pt x="2718" y="324"/>
                </a:lnTo>
                <a:lnTo>
                  <a:pt x="2745" y="326"/>
                </a:lnTo>
                <a:lnTo>
                  <a:pt x="2771" y="330"/>
                </a:lnTo>
                <a:lnTo>
                  <a:pt x="2798" y="334"/>
                </a:lnTo>
                <a:lnTo>
                  <a:pt x="2824" y="340"/>
                </a:lnTo>
                <a:lnTo>
                  <a:pt x="2849" y="347"/>
                </a:lnTo>
                <a:lnTo>
                  <a:pt x="2874" y="357"/>
                </a:lnTo>
                <a:lnTo>
                  <a:pt x="2899" y="366"/>
                </a:lnTo>
                <a:lnTo>
                  <a:pt x="2923" y="377"/>
                </a:lnTo>
                <a:lnTo>
                  <a:pt x="2945" y="389"/>
                </a:lnTo>
                <a:lnTo>
                  <a:pt x="2968" y="401"/>
                </a:lnTo>
                <a:lnTo>
                  <a:pt x="2989" y="415"/>
                </a:lnTo>
                <a:lnTo>
                  <a:pt x="3011" y="430"/>
                </a:lnTo>
                <a:lnTo>
                  <a:pt x="3031" y="446"/>
                </a:lnTo>
                <a:lnTo>
                  <a:pt x="3050" y="463"/>
                </a:lnTo>
                <a:lnTo>
                  <a:pt x="3069" y="481"/>
                </a:lnTo>
                <a:lnTo>
                  <a:pt x="3087" y="499"/>
                </a:lnTo>
                <a:lnTo>
                  <a:pt x="3104" y="519"/>
                </a:lnTo>
                <a:lnTo>
                  <a:pt x="3120" y="539"/>
                </a:lnTo>
                <a:lnTo>
                  <a:pt x="3134" y="561"/>
                </a:lnTo>
                <a:lnTo>
                  <a:pt x="3148" y="582"/>
                </a:lnTo>
                <a:lnTo>
                  <a:pt x="3161" y="604"/>
                </a:lnTo>
                <a:lnTo>
                  <a:pt x="3173" y="627"/>
                </a:lnTo>
                <a:lnTo>
                  <a:pt x="3184" y="651"/>
                </a:lnTo>
                <a:lnTo>
                  <a:pt x="3194" y="676"/>
                </a:lnTo>
                <a:lnTo>
                  <a:pt x="3202" y="700"/>
                </a:lnTo>
                <a:lnTo>
                  <a:pt x="3209" y="726"/>
                </a:lnTo>
                <a:lnTo>
                  <a:pt x="3215" y="751"/>
                </a:lnTo>
                <a:lnTo>
                  <a:pt x="3220" y="778"/>
                </a:lnTo>
                <a:lnTo>
                  <a:pt x="3223" y="805"/>
                </a:lnTo>
                <a:lnTo>
                  <a:pt x="3225" y="832"/>
                </a:lnTo>
                <a:lnTo>
                  <a:pt x="3226" y="859"/>
                </a:lnTo>
                <a:lnTo>
                  <a:pt x="3225" y="887"/>
                </a:lnTo>
                <a:lnTo>
                  <a:pt x="3223" y="914"/>
                </a:lnTo>
                <a:lnTo>
                  <a:pt x="3220" y="941"/>
                </a:lnTo>
                <a:lnTo>
                  <a:pt x="3215" y="968"/>
                </a:lnTo>
                <a:lnTo>
                  <a:pt x="3209" y="994"/>
                </a:lnTo>
                <a:lnTo>
                  <a:pt x="3202" y="1019"/>
                </a:lnTo>
                <a:lnTo>
                  <a:pt x="3194" y="1044"/>
                </a:lnTo>
                <a:lnTo>
                  <a:pt x="3184" y="1069"/>
                </a:lnTo>
                <a:lnTo>
                  <a:pt x="3173" y="1092"/>
                </a:lnTo>
                <a:lnTo>
                  <a:pt x="3161" y="1115"/>
                </a:lnTo>
                <a:lnTo>
                  <a:pt x="3148" y="1137"/>
                </a:lnTo>
                <a:lnTo>
                  <a:pt x="3134" y="1159"/>
                </a:lnTo>
                <a:lnTo>
                  <a:pt x="3120" y="1180"/>
                </a:lnTo>
                <a:lnTo>
                  <a:pt x="3104" y="1200"/>
                </a:lnTo>
                <a:lnTo>
                  <a:pt x="3087" y="1220"/>
                </a:lnTo>
                <a:lnTo>
                  <a:pt x="3069" y="1238"/>
                </a:lnTo>
                <a:lnTo>
                  <a:pt x="3050" y="1256"/>
                </a:lnTo>
                <a:lnTo>
                  <a:pt x="3031" y="1273"/>
                </a:lnTo>
                <a:lnTo>
                  <a:pt x="3011" y="1289"/>
                </a:lnTo>
                <a:lnTo>
                  <a:pt x="2989" y="1304"/>
                </a:lnTo>
                <a:lnTo>
                  <a:pt x="2968" y="1318"/>
                </a:lnTo>
                <a:lnTo>
                  <a:pt x="2945" y="1330"/>
                </a:lnTo>
                <a:lnTo>
                  <a:pt x="2923" y="1342"/>
                </a:lnTo>
                <a:lnTo>
                  <a:pt x="2899" y="1353"/>
                </a:lnTo>
                <a:lnTo>
                  <a:pt x="2874" y="1362"/>
                </a:lnTo>
                <a:lnTo>
                  <a:pt x="2849" y="1372"/>
                </a:lnTo>
                <a:lnTo>
                  <a:pt x="2824" y="1379"/>
                </a:lnTo>
                <a:lnTo>
                  <a:pt x="2798" y="1385"/>
                </a:lnTo>
                <a:lnTo>
                  <a:pt x="2771" y="1389"/>
                </a:lnTo>
                <a:lnTo>
                  <a:pt x="2745" y="1393"/>
                </a:lnTo>
                <a:lnTo>
                  <a:pt x="2718" y="1395"/>
                </a:lnTo>
                <a:lnTo>
                  <a:pt x="2690" y="13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3" name="Freeform 12"/>
          <p:cNvSpPr>
            <a:spLocks noEditPoints="1"/>
          </p:cNvSpPr>
          <p:nvPr/>
        </p:nvSpPr>
        <p:spPr bwMode="auto">
          <a:xfrm>
            <a:off x="4106331" y="3403600"/>
            <a:ext cx="295275" cy="158750"/>
          </a:xfrm>
          <a:custGeom>
            <a:avLst/>
            <a:gdLst>
              <a:gd name="T0" fmla="*/ 2147483646 w 3226"/>
              <a:gd name="T1" fmla="*/ 2147483646 h 1723"/>
              <a:gd name="T2" fmla="*/ 2147483646 w 3226"/>
              <a:gd name="T3" fmla="*/ 2147483646 h 1723"/>
              <a:gd name="T4" fmla="*/ 2147483646 w 3226"/>
              <a:gd name="T5" fmla="*/ 2147483646 h 1723"/>
              <a:gd name="T6" fmla="*/ 2147483646 w 3226"/>
              <a:gd name="T7" fmla="*/ 2147483646 h 1723"/>
              <a:gd name="T8" fmla="*/ 2147483646 w 3226"/>
              <a:gd name="T9" fmla="*/ 2147483646 h 1723"/>
              <a:gd name="T10" fmla="*/ 2147483646 w 3226"/>
              <a:gd name="T11" fmla="*/ 2147483646 h 1723"/>
              <a:gd name="T12" fmla="*/ 2147483646 w 3226"/>
              <a:gd name="T13" fmla="*/ 2147483646 h 1723"/>
              <a:gd name="T14" fmla="*/ 2147483646 w 3226"/>
              <a:gd name="T15" fmla="*/ 2147483646 h 1723"/>
              <a:gd name="T16" fmla="*/ 2147483646 w 3226"/>
              <a:gd name="T17" fmla="*/ 2147483646 h 1723"/>
              <a:gd name="T18" fmla="*/ 2147483646 w 3226"/>
              <a:gd name="T19" fmla="*/ 2147483646 h 1723"/>
              <a:gd name="T20" fmla="*/ 2147483646 w 3226"/>
              <a:gd name="T21" fmla="*/ 2147483646 h 1723"/>
              <a:gd name="T22" fmla="*/ 2147483646 w 3226"/>
              <a:gd name="T23" fmla="*/ 2147483646 h 1723"/>
              <a:gd name="T24" fmla="*/ 2147483646 w 3226"/>
              <a:gd name="T25" fmla="*/ 2147483646 h 1723"/>
              <a:gd name="T26" fmla="*/ 2147483646 w 3226"/>
              <a:gd name="T27" fmla="*/ 2147483646 h 1723"/>
              <a:gd name="T28" fmla="*/ 2147483646 w 3226"/>
              <a:gd name="T29" fmla="*/ 2147483646 h 1723"/>
              <a:gd name="T30" fmla="*/ 2147483646 w 3226"/>
              <a:gd name="T31" fmla="*/ 2147483646 h 1723"/>
              <a:gd name="T32" fmla="*/ 2147483646 w 3226"/>
              <a:gd name="T33" fmla="*/ 2147483646 h 1723"/>
              <a:gd name="T34" fmla="*/ 2147483646 w 3226"/>
              <a:gd name="T35" fmla="*/ 2147483646 h 1723"/>
              <a:gd name="T36" fmla="*/ 2147483646 w 3226"/>
              <a:gd name="T37" fmla="*/ 2147483646 h 1723"/>
              <a:gd name="T38" fmla="*/ 2147483646 w 3226"/>
              <a:gd name="T39" fmla="*/ 2147483646 h 1723"/>
              <a:gd name="T40" fmla="*/ 2147483646 w 3226"/>
              <a:gd name="T41" fmla="*/ 1653446390 h 1723"/>
              <a:gd name="T42" fmla="*/ 2147483646 w 3226"/>
              <a:gd name="T43" fmla="*/ 215867015 h 1723"/>
              <a:gd name="T44" fmla="*/ 2147483646 w 3226"/>
              <a:gd name="T45" fmla="*/ 71952816 h 1723"/>
              <a:gd name="T46" fmla="*/ 2147483646 w 3226"/>
              <a:gd name="T47" fmla="*/ 1293665267 h 1723"/>
              <a:gd name="T48" fmla="*/ 2147483646 w 3226"/>
              <a:gd name="T49" fmla="*/ 2147483646 h 1723"/>
              <a:gd name="T50" fmla="*/ 2147483646 w 3226"/>
              <a:gd name="T51" fmla="*/ 2147483646 h 1723"/>
              <a:gd name="T52" fmla="*/ 2147483646 w 3226"/>
              <a:gd name="T53" fmla="*/ 2147483646 h 1723"/>
              <a:gd name="T54" fmla="*/ 2147483646 w 3226"/>
              <a:gd name="T55" fmla="*/ 2147483646 h 1723"/>
              <a:gd name="T56" fmla="*/ 2147483646 w 3226"/>
              <a:gd name="T57" fmla="*/ 2147483646 h 1723"/>
              <a:gd name="T58" fmla="*/ 2147483646 w 3226"/>
              <a:gd name="T59" fmla="*/ 2147483646 h 1723"/>
              <a:gd name="T60" fmla="*/ 2147483646 w 3226"/>
              <a:gd name="T61" fmla="*/ 2147483646 h 1723"/>
              <a:gd name="T62" fmla="*/ 2147483646 w 3226"/>
              <a:gd name="T63" fmla="*/ 2147483646 h 1723"/>
              <a:gd name="T64" fmla="*/ 2147483646 w 3226"/>
              <a:gd name="T65" fmla="*/ 2147483646 h 1723"/>
              <a:gd name="T66" fmla="*/ 2147483646 w 3226"/>
              <a:gd name="T67" fmla="*/ 2147483646 h 1723"/>
              <a:gd name="T68" fmla="*/ 2147483646 w 3226"/>
              <a:gd name="T69" fmla="*/ 2147483646 h 1723"/>
              <a:gd name="T70" fmla="*/ 2147483646 w 3226"/>
              <a:gd name="T71" fmla="*/ 2147483646 h 1723"/>
              <a:gd name="T72" fmla="*/ 2147483646 w 3226"/>
              <a:gd name="T73" fmla="*/ 2147483646 h 1723"/>
              <a:gd name="T74" fmla="*/ 2147483646 w 3226"/>
              <a:gd name="T75" fmla="*/ 2147483646 h 1723"/>
              <a:gd name="T76" fmla="*/ 2147483646 w 3226"/>
              <a:gd name="T77" fmla="*/ 2147483646 h 1723"/>
              <a:gd name="T78" fmla="*/ 2147483646 w 3226"/>
              <a:gd name="T79" fmla="*/ 2147483646 h 1723"/>
              <a:gd name="T80" fmla="*/ 2147483646 w 3226"/>
              <a:gd name="T81" fmla="*/ 2147483646 h 1723"/>
              <a:gd name="T82" fmla="*/ 2147483646 w 3226"/>
              <a:gd name="T83" fmla="*/ 2147483646 h 1723"/>
              <a:gd name="T84" fmla="*/ 2147483646 w 3226"/>
              <a:gd name="T85" fmla="*/ 2147483646 h 1723"/>
              <a:gd name="T86" fmla="*/ 2147483646 w 3226"/>
              <a:gd name="T87" fmla="*/ 2147483646 h 1723"/>
              <a:gd name="T88" fmla="*/ 2147483646 w 3226"/>
              <a:gd name="T89" fmla="*/ 2147483646 h 1723"/>
              <a:gd name="T90" fmla="*/ 2147483646 w 3226"/>
              <a:gd name="T91" fmla="*/ 2147483646 h 1723"/>
              <a:gd name="T92" fmla="*/ 2147483646 w 3226"/>
              <a:gd name="T93" fmla="*/ 2147483646 h 1723"/>
              <a:gd name="T94" fmla="*/ 2147483646 w 3226"/>
              <a:gd name="T95" fmla="*/ 2147483646 h 1723"/>
              <a:gd name="T96" fmla="*/ 772172316 w 3226"/>
              <a:gd name="T97" fmla="*/ 2147483646 h 1723"/>
              <a:gd name="T98" fmla="*/ 210875044 w 3226"/>
              <a:gd name="T99" fmla="*/ 2147483646 h 1723"/>
              <a:gd name="T100" fmla="*/ 2147483646 w 3226"/>
              <a:gd name="T101" fmla="*/ 2147483646 h 1723"/>
              <a:gd name="T102" fmla="*/ 2147483646 w 3226"/>
              <a:gd name="T103" fmla="*/ 2147483646 h 1723"/>
              <a:gd name="T104" fmla="*/ 2147483646 w 3226"/>
              <a:gd name="T105" fmla="*/ 2147483646 h 1723"/>
              <a:gd name="T106" fmla="*/ 2147483646 w 3226"/>
              <a:gd name="T107" fmla="*/ 2147483646 h 1723"/>
              <a:gd name="T108" fmla="*/ 2147483646 w 3226"/>
              <a:gd name="T109" fmla="*/ 2147483646 h 17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26" h="1723">
                <a:moveTo>
                  <a:pt x="1497" y="1723"/>
                </a:moveTo>
                <a:lnTo>
                  <a:pt x="2017" y="1723"/>
                </a:lnTo>
                <a:lnTo>
                  <a:pt x="2029" y="1723"/>
                </a:lnTo>
                <a:lnTo>
                  <a:pt x="2041" y="1722"/>
                </a:lnTo>
                <a:lnTo>
                  <a:pt x="2052" y="1720"/>
                </a:lnTo>
                <a:lnTo>
                  <a:pt x="2064" y="1718"/>
                </a:lnTo>
                <a:lnTo>
                  <a:pt x="2075" y="1716"/>
                </a:lnTo>
                <a:lnTo>
                  <a:pt x="2086" y="1713"/>
                </a:lnTo>
                <a:lnTo>
                  <a:pt x="2096" y="1709"/>
                </a:lnTo>
                <a:lnTo>
                  <a:pt x="2106" y="1705"/>
                </a:lnTo>
                <a:lnTo>
                  <a:pt x="2118" y="1700"/>
                </a:lnTo>
                <a:lnTo>
                  <a:pt x="2127" y="1695"/>
                </a:lnTo>
                <a:lnTo>
                  <a:pt x="2137" y="1690"/>
                </a:lnTo>
                <a:lnTo>
                  <a:pt x="2146" y="1684"/>
                </a:lnTo>
                <a:lnTo>
                  <a:pt x="2155" y="1677"/>
                </a:lnTo>
                <a:lnTo>
                  <a:pt x="2164" y="1669"/>
                </a:lnTo>
                <a:lnTo>
                  <a:pt x="2172" y="1662"/>
                </a:lnTo>
                <a:lnTo>
                  <a:pt x="2180" y="1655"/>
                </a:lnTo>
                <a:lnTo>
                  <a:pt x="2188" y="1647"/>
                </a:lnTo>
                <a:lnTo>
                  <a:pt x="2195" y="1638"/>
                </a:lnTo>
                <a:lnTo>
                  <a:pt x="2202" y="1630"/>
                </a:lnTo>
                <a:lnTo>
                  <a:pt x="2208" y="1621"/>
                </a:lnTo>
                <a:lnTo>
                  <a:pt x="2215" y="1611"/>
                </a:lnTo>
                <a:lnTo>
                  <a:pt x="2221" y="1602"/>
                </a:lnTo>
                <a:lnTo>
                  <a:pt x="2226" y="1592"/>
                </a:lnTo>
                <a:lnTo>
                  <a:pt x="2230" y="1582"/>
                </a:lnTo>
                <a:lnTo>
                  <a:pt x="2235" y="1571"/>
                </a:lnTo>
                <a:lnTo>
                  <a:pt x="2238" y="1560"/>
                </a:lnTo>
                <a:lnTo>
                  <a:pt x="2241" y="1549"/>
                </a:lnTo>
                <a:lnTo>
                  <a:pt x="2244" y="1538"/>
                </a:lnTo>
                <a:lnTo>
                  <a:pt x="2246" y="1527"/>
                </a:lnTo>
                <a:lnTo>
                  <a:pt x="2247" y="1515"/>
                </a:lnTo>
                <a:lnTo>
                  <a:pt x="2248" y="1504"/>
                </a:lnTo>
                <a:lnTo>
                  <a:pt x="2249" y="1492"/>
                </a:lnTo>
                <a:lnTo>
                  <a:pt x="2249" y="1403"/>
                </a:lnTo>
                <a:lnTo>
                  <a:pt x="2995" y="1403"/>
                </a:lnTo>
                <a:lnTo>
                  <a:pt x="3007" y="1403"/>
                </a:lnTo>
                <a:lnTo>
                  <a:pt x="3018" y="1402"/>
                </a:lnTo>
                <a:lnTo>
                  <a:pt x="3030" y="1400"/>
                </a:lnTo>
                <a:lnTo>
                  <a:pt x="3041" y="1398"/>
                </a:lnTo>
                <a:lnTo>
                  <a:pt x="3052" y="1396"/>
                </a:lnTo>
                <a:lnTo>
                  <a:pt x="3064" y="1393"/>
                </a:lnTo>
                <a:lnTo>
                  <a:pt x="3074" y="1389"/>
                </a:lnTo>
                <a:lnTo>
                  <a:pt x="3085" y="1385"/>
                </a:lnTo>
                <a:lnTo>
                  <a:pt x="3095" y="1380"/>
                </a:lnTo>
                <a:lnTo>
                  <a:pt x="3105" y="1375"/>
                </a:lnTo>
                <a:lnTo>
                  <a:pt x="3114" y="1369"/>
                </a:lnTo>
                <a:lnTo>
                  <a:pt x="3124" y="1363"/>
                </a:lnTo>
                <a:lnTo>
                  <a:pt x="3133" y="1357"/>
                </a:lnTo>
                <a:lnTo>
                  <a:pt x="3141" y="1350"/>
                </a:lnTo>
                <a:lnTo>
                  <a:pt x="3151" y="1343"/>
                </a:lnTo>
                <a:lnTo>
                  <a:pt x="3159" y="1335"/>
                </a:lnTo>
                <a:lnTo>
                  <a:pt x="3166" y="1327"/>
                </a:lnTo>
                <a:lnTo>
                  <a:pt x="3173" y="1319"/>
                </a:lnTo>
                <a:lnTo>
                  <a:pt x="3180" y="1310"/>
                </a:lnTo>
                <a:lnTo>
                  <a:pt x="3187" y="1301"/>
                </a:lnTo>
                <a:lnTo>
                  <a:pt x="3193" y="1292"/>
                </a:lnTo>
                <a:lnTo>
                  <a:pt x="3198" y="1282"/>
                </a:lnTo>
                <a:lnTo>
                  <a:pt x="3203" y="1272"/>
                </a:lnTo>
                <a:lnTo>
                  <a:pt x="3208" y="1261"/>
                </a:lnTo>
                <a:lnTo>
                  <a:pt x="3212" y="1251"/>
                </a:lnTo>
                <a:lnTo>
                  <a:pt x="3216" y="1240"/>
                </a:lnTo>
                <a:lnTo>
                  <a:pt x="3219" y="1229"/>
                </a:lnTo>
                <a:lnTo>
                  <a:pt x="3221" y="1218"/>
                </a:lnTo>
                <a:lnTo>
                  <a:pt x="3223" y="1207"/>
                </a:lnTo>
                <a:lnTo>
                  <a:pt x="3225" y="1196"/>
                </a:lnTo>
                <a:lnTo>
                  <a:pt x="3226" y="1184"/>
                </a:lnTo>
                <a:lnTo>
                  <a:pt x="3226" y="1172"/>
                </a:lnTo>
                <a:lnTo>
                  <a:pt x="3226" y="551"/>
                </a:lnTo>
                <a:lnTo>
                  <a:pt x="3226" y="539"/>
                </a:lnTo>
                <a:lnTo>
                  <a:pt x="3225" y="527"/>
                </a:lnTo>
                <a:lnTo>
                  <a:pt x="3223" y="516"/>
                </a:lnTo>
                <a:lnTo>
                  <a:pt x="3221" y="505"/>
                </a:lnTo>
                <a:lnTo>
                  <a:pt x="3219" y="494"/>
                </a:lnTo>
                <a:lnTo>
                  <a:pt x="3216" y="483"/>
                </a:lnTo>
                <a:lnTo>
                  <a:pt x="3212" y="472"/>
                </a:lnTo>
                <a:lnTo>
                  <a:pt x="3208" y="462"/>
                </a:lnTo>
                <a:lnTo>
                  <a:pt x="3203" y="451"/>
                </a:lnTo>
                <a:lnTo>
                  <a:pt x="3198" y="441"/>
                </a:lnTo>
                <a:lnTo>
                  <a:pt x="3193" y="431"/>
                </a:lnTo>
                <a:lnTo>
                  <a:pt x="3187" y="422"/>
                </a:lnTo>
                <a:lnTo>
                  <a:pt x="3180" y="413"/>
                </a:lnTo>
                <a:lnTo>
                  <a:pt x="3173" y="404"/>
                </a:lnTo>
                <a:lnTo>
                  <a:pt x="3166" y="396"/>
                </a:lnTo>
                <a:lnTo>
                  <a:pt x="3159" y="388"/>
                </a:lnTo>
                <a:lnTo>
                  <a:pt x="3151" y="381"/>
                </a:lnTo>
                <a:lnTo>
                  <a:pt x="3141" y="373"/>
                </a:lnTo>
                <a:lnTo>
                  <a:pt x="3133" y="367"/>
                </a:lnTo>
                <a:lnTo>
                  <a:pt x="3124" y="360"/>
                </a:lnTo>
                <a:lnTo>
                  <a:pt x="3114" y="354"/>
                </a:lnTo>
                <a:lnTo>
                  <a:pt x="3105" y="348"/>
                </a:lnTo>
                <a:lnTo>
                  <a:pt x="3095" y="343"/>
                </a:lnTo>
                <a:lnTo>
                  <a:pt x="3085" y="338"/>
                </a:lnTo>
                <a:lnTo>
                  <a:pt x="3074" y="334"/>
                </a:lnTo>
                <a:lnTo>
                  <a:pt x="3064" y="330"/>
                </a:lnTo>
                <a:lnTo>
                  <a:pt x="3052" y="327"/>
                </a:lnTo>
                <a:lnTo>
                  <a:pt x="3041" y="325"/>
                </a:lnTo>
                <a:lnTo>
                  <a:pt x="3030" y="323"/>
                </a:lnTo>
                <a:lnTo>
                  <a:pt x="3018" y="321"/>
                </a:lnTo>
                <a:lnTo>
                  <a:pt x="3007" y="320"/>
                </a:lnTo>
                <a:lnTo>
                  <a:pt x="2995" y="320"/>
                </a:lnTo>
                <a:lnTo>
                  <a:pt x="2245" y="320"/>
                </a:lnTo>
                <a:lnTo>
                  <a:pt x="2245" y="231"/>
                </a:lnTo>
                <a:lnTo>
                  <a:pt x="2244" y="219"/>
                </a:lnTo>
                <a:lnTo>
                  <a:pt x="2244" y="208"/>
                </a:lnTo>
                <a:lnTo>
                  <a:pt x="2242" y="196"/>
                </a:lnTo>
                <a:lnTo>
                  <a:pt x="2240" y="185"/>
                </a:lnTo>
                <a:lnTo>
                  <a:pt x="2237" y="174"/>
                </a:lnTo>
                <a:lnTo>
                  <a:pt x="2234" y="163"/>
                </a:lnTo>
                <a:lnTo>
                  <a:pt x="2231" y="153"/>
                </a:lnTo>
                <a:lnTo>
                  <a:pt x="2227" y="141"/>
                </a:lnTo>
                <a:lnTo>
                  <a:pt x="2222" y="131"/>
                </a:lnTo>
                <a:lnTo>
                  <a:pt x="2217" y="121"/>
                </a:lnTo>
                <a:lnTo>
                  <a:pt x="2211" y="112"/>
                </a:lnTo>
                <a:lnTo>
                  <a:pt x="2204" y="102"/>
                </a:lnTo>
                <a:lnTo>
                  <a:pt x="2198" y="93"/>
                </a:lnTo>
                <a:lnTo>
                  <a:pt x="2191" y="85"/>
                </a:lnTo>
                <a:lnTo>
                  <a:pt x="2184" y="76"/>
                </a:lnTo>
                <a:lnTo>
                  <a:pt x="2176" y="68"/>
                </a:lnTo>
                <a:lnTo>
                  <a:pt x="2169" y="61"/>
                </a:lnTo>
                <a:lnTo>
                  <a:pt x="2160" y="54"/>
                </a:lnTo>
                <a:lnTo>
                  <a:pt x="2152" y="46"/>
                </a:lnTo>
                <a:lnTo>
                  <a:pt x="2143" y="39"/>
                </a:lnTo>
                <a:lnTo>
                  <a:pt x="2133" y="33"/>
                </a:lnTo>
                <a:lnTo>
                  <a:pt x="2124" y="28"/>
                </a:lnTo>
                <a:lnTo>
                  <a:pt x="2113" y="23"/>
                </a:lnTo>
                <a:lnTo>
                  <a:pt x="2103" y="18"/>
                </a:lnTo>
                <a:lnTo>
                  <a:pt x="2092" y="14"/>
                </a:lnTo>
                <a:lnTo>
                  <a:pt x="2082" y="10"/>
                </a:lnTo>
                <a:lnTo>
                  <a:pt x="2071" y="7"/>
                </a:lnTo>
                <a:lnTo>
                  <a:pt x="2060" y="5"/>
                </a:lnTo>
                <a:lnTo>
                  <a:pt x="2049" y="3"/>
                </a:lnTo>
                <a:lnTo>
                  <a:pt x="2037" y="1"/>
                </a:lnTo>
                <a:lnTo>
                  <a:pt x="2025" y="0"/>
                </a:lnTo>
                <a:lnTo>
                  <a:pt x="2013" y="0"/>
                </a:lnTo>
                <a:lnTo>
                  <a:pt x="1497" y="0"/>
                </a:lnTo>
                <a:lnTo>
                  <a:pt x="1485" y="0"/>
                </a:lnTo>
                <a:lnTo>
                  <a:pt x="1473" y="1"/>
                </a:lnTo>
                <a:lnTo>
                  <a:pt x="1462" y="3"/>
                </a:lnTo>
                <a:lnTo>
                  <a:pt x="1450" y="5"/>
                </a:lnTo>
                <a:lnTo>
                  <a:pt x="1439" y="7"/>
                </a:lnTo>
                <a:lnTo>
                  <a:pt x="1428" y="10"/>
                </a:lnTo>
                <a:lnTo>
                  <a:pt x="1417" y="14"/>
                </a:lnTo>
                <a:lnTo>
                  <a:pt x="1407" y="18"/>
                </a:lnTo>
                <a:lnTo>
                  <a:pt x="1397" y="23"/>
                </a:lnTo>
                <a:lnTo>
                  <a:pt x="1387" y="28"/>
                </a:lnTo>
                <a:lnTo>
                  <a:pt x="1377" y="33"/>
                </a:lnTo>
                <a:lnTo>
                  <a:pt x="1368" y="39"/>
                </a:lnTo>
                <a:lnTo>
                  <a:pt x="1358" y="46"/>
                </a:lnTo>
                <a:lnTo>
                  <a:pt x="1349" y="54"/>
                </a:lnTo>
                <a:lnTo>
                  <a:pt x="1341" y="61"/>
                </a:lnTo>
                <a:lnTo>
                  <a:pt x="1333" y="68"/>
                </a:lnTo>
                <a:lnTo>
                  <a:pt x="1325" y="76"/>
                </a:lnTo>
                <a:lnTo>
                  <a:pt x="1318" y="85"/>
                </a:lnTo>
                <a:lnTo>
                  <a:pt x="1311" y="93"/>
                </a:lnTo>
                <a:lnTo>
                  <a:pt x="1305" y="102"/>
                </a:lnTo>
                <a:lnTo>
                  <a:pt x="1299" y="112"/>
                </a:lnTo>
                <a:lnTo>
                  <a:pt x="1293" y="121"/>
                </a:lnTo>
                <a:lnTo>
                  <a:pt x="1288" y="131"/>
                </a:lnTo>
                <a:lnTo>
                  <a:pt x="1284" y="141"/>
                </a:lnTo>
                <a:lnTo>
                  <a:pt x="1280" y="153"/>
                </a:lnTo>
                <a:lnTo>
                  <a:pt x="1276" y="163"/>
                </a:lnTo>
                <a:lnTo>
                  <a:pt x="1273" y="174"/>
                </a:lnTo>
                <a:lnTo>
                  <a:pt x="1270" y="185"/>
                </a:lnTo>
                <a:lnTo>
                  <a:pt x="1267" y="196"/>
                </a:lnTo>
                <a:lnTo>
                  <a:pt x="1266" y="208"/>
                </a:lnTo>
                <a:lnTo>
                  <a:pt x="1265" y="219"/>
                </a:lnTo>
                <a:lnTo>
                  <a:pt x="1265" y="231"/>
                </a:lnTo>
                <a:lnTo>
                  <a:pt x="1265" y="1492"/>
                </a:lnTo>
                <a:lnTo>
                  <a:pt x="1265" y="1504"/>
                </a:lnTo>
                <a:lnTo>
                  <a:pt x="1266" y="1516"/>
                </a:lnTo>
                <a:lnTo>
                  <a:pt x="1267" y="1528"/>
                </a:lnTo>
                <a:lnTo>
                  <a:pt x="1270" y="1539"/>
                </a:lnTo>
                <a:lnTo>
                  <a:pt x="1273" y="1550"/>
                </a:lnTo>
                <a:lnTo>
                  <a:pt x="1276" y="1561"/>
                </a:lnTo>
                <a:lnTo>
                  <a:pt x="1280" y="1572"/>
                </a:lnTo>
                <a:lnTo>
                  <a:pt x="1284" y="1584"/>
                </a:lnTo>
                <a:lnTo>
                  <a:pt x="1288" y="1594"/>
                </a:lnTo>
                <a:lnTo>
                  <a:pt x="1293" y="1604"/>
                </a:lnTo>
                <a:lnTo>
                  <a:pt x="1299" y="1613"/>
                </a:lnTo>
                <a:lnTo>
                  <a:pt x="1305" y="1622"/>
                </a:lnTo>
                <a:lnTo>
                  <a:pt x="1311" y="1631"/>
                </a:lnTo>
                <a:lnTo>
                  <a:pt x="1318" y="1640"/>
                </a:lnTo>
                <a:lnTo>
                  <a:pt x="1325" y="1648"/>
                </a:lnTo>
                <a:lnTo>
                  <a:pt x="1333" y="1656"/>
                </a:lnTo>
                <a:lnTo>
                  <a:pt x="1341" y="1664"/>
                </a:lnTo>
                <a:lnTo>
                  <a:pt x="1349" y="1671"/>
                </a:lnTo>
                <a:lnTo>
                  <a:pt x="1358" y="1678"/>
                </a:lnTo>
                <a:lnTo>
                  <a:pt x="1368" y="1685"/>
                </a:lnTo>
                <a:lnTo>
                  <a:pt x="1377" y="1691"/>
                </a:lnTo>
                <a:lnTo>
                  <a:pt x="1387" y="1696"/>
                </a:lnTo>
                <a:lnTo>
                  <a:pt x="1397" y="1701"/>
                </a:lnTo>
                <a:lnTo>
                  <a:pt x="1407" y="1705"/>
                </a:lnTo>
                <a:lnTo>
                  <a:pt x="1417" y="1709"/>
                </a:lnTo>
                <a:lnTo>
                  <a:pt x="1428" y="1713"/>
                </a:lnTo>
                <a:lnTo>
                  <a:pt x="1439" y="1716"/>
                </a:lnTo>
                <a:lnTo>
                  <a:pt x="1450" y="1718"/>
                </a:lnTo>
                <a:lnTo>
                  <a:pt x="1462" y="1720"/>
                </a:lnTo>
                <a:lnTo>
                  <a:pt x="1473" y="1722"/>
                </a:lnTo>
                <a:lnTo>
                  <a:pt x="1485" y="1723"/>
                </a:lnTo>
                <a:lnTo>
                  <a:pt x="1497" y="1723"/>
                </a:lnTo>
                <a:close/>
                <a:moveTo>
                  <a:pt x="536" y="328"/>
                </a:moveTo>
                <a:lnTo>
                  <a:pt x="564" y="328"/>
                </a:lnTo>
                <a:lnTo>
                  <a:pt x="591" y="330"/>
                </a:lnTo>
                <a:lnTo>
                  <a:pt x="618" y="334"/>
                </a:lnTo>
                <a:lnTo>
                  <a:pt x="644" y="338"/>
                </a:lnTo>
                <a:lnTo>
                  <a:pt x="670" y="344"/>
                </a:lnTo>
                <a:lnTo>
                  <a:pt x="695" y="351"/>
                </a:lnTo>
                <a:lnTo>
                  <a:pt x="721" y="361"/>
                </a:lnTo>
                <a:lnTo>
                  <a:pt x="745" y="370"/>
                </a:lnTo>
                <a:lnTo>
                  <a:pt x="768" y="381"/>
                </a:lnTo>
                <a:lnTo>
                  <a:pt x="791" y="393"/>
                </a:lnTo>
                <a:lnTo>
                  <a:pt x="814" y="405"/>
                </a:lnTo>
                <a:lnTo>
                  <a:pt x="836" y="419"/>
                </a:lnTo>
                <a:lnTo>
                  <a:pt x="857" y="434"/>
                </a:lnTo>
                <a:lnTo>
                  <a:pt x="877" y="450"/>
                </a:lnTo>
                <a:lnTo>
                  <a:pt x="897" y="467"/>
                </a:lnTo>
                <a:lnTo>
                  <a:pt x="916" y="485"/>
                </a:lnTo>
                <a:lnTo>
                  <a:pt x="933" y="503"/>
                </a:lnTo>
                <a:lnTo>
                  <a:pt x="950" y="523"/>
                </a:lnTo>
                <a:lnTo>
                  <a:pt x="966" y="543"/>
                </a:lnTo>
                <a:lnTo>
                  <a:pt x="980" y="564"/>
                </a:lnTo>
                <a:lnTo>
                  <a:pt x="995" y="586"/>
                </a:lnTo>
                <a:lnTo>
                  <a:pt x="1008" y="608"/>
                </a:lnTo>
                <a:lnTo>
                  <a:pt x="1020" y="631"/>
                </a:lnTo>
                <a:lnTo>
                  <a:pt x="1030" y="654"/>
                </a:lnTo>
                <a:lnTo>
                  <a:pt x="1040" y="679"/>
                </a:lnTo>
                <a:lnTo>
                  <a:pt x="1048" y="704"/>
                </a:lnTo>
                <a:lnTo>
                  <a:pt x="1055" y="729"/>
                </a:lnTo>
                <a:lnTo>
                  <a:pt x="1061" y="755"/>
                </a:lnTo>
                <a:lnTo>
                  <a:pt x="1066" y="782"/>
                </a:lnTo>
                <a:lnTo>
                  <a:pt x="1069" y="809"/>
                </a:lnTo>
                <a:lnTo>
                  <a:pt x="1071" y="836"/>
                </a:lnTo>
                <a:lnTo>
                  <a:pt x="1072" y="864"/>
                </a:lnTo>
                <a:lnTo>
                  <a:pt x="1071" y="891"/>
                </a:lnTo>
                <a:lnTo>
                  <a:pt x="1069" y="918"/>
                </a:lnTo>
                <a:lnTo>
                  <a:pt x="1066" y="945"/>
                </a:lnTo>
                <a:lnTo>
                  <a:pt x="1061" y="972"/>
                </a:lnTo>
                <a:lnTo>
                  <a:pt x="1055" y="997"/>
                </a:lnTo>
                <a:lnTo>
                  <a:pt x="1048" y="1023"/>
                </a:lnTo>
                <a:lnTo>
                  <a:pt x="1040" y="1047"/>
                </a:lnTo>
                <a:lnTo>
                  <a:pt x="1030" y="1072"/>
                </a:lnTo>
                <a:lnTo>
                  <a:pt x="1020" y="1096"/>
                </a:lnTo>
                <a:lnTo>
                  <a:pt x="1008" y="1119"/>
                </a:lnTo>
                <a:lnTo>
                  <a:pt x="995" y="1141"/>
                </a:lnTo>
                <a:lnTo>
                  <a:pt x="980" y="1162"/>
                </a:lnTo>
                <a:lnTo>
                  <a:pt x="966" y="1184"/>
                </a:lnTo>
                <a:lnTo>
                  <a:pt x="950" y="1204"/>
                </a:lnTo>
                <a:lnTo>
                  <a:pt x="933" y="1224"/>
                </a:lnTo>
                <a:lnTo>
                  <a:pt x="916" y="1242"/>
                </a:lnTo>
                <a:lnTo>
                  <a:pt x="897" y="1260"/>
                </a:lnTo>
                <a:lnTo>
                  <a:pt x="877" y="1277"/>
                </a:lnTo>
                <a:lnTo>
                  <a:pt x="857" y="1293"/>
                </a:lnTo>
                <a:lnTo>
                  <a:pt x="836" y="1308"/>
                </a:lnTo>
                <a:lnTo>
                  <a:pt x="814" y="1322"/>
                </a:lnTo>
                <a:lnTo>
                  <a:pt x="791" y="1334"/>
                </a:lnTo>
                <a:lnTo>
                  <a:pt x="768" y="1346"/>
                </a:lnTo>
                <a:lnTo>
                  <a:pt x="745" y="1357"/>
                </a:lnTo>
                <a:lnTo>
                  <a:pt x="721" y="1366"/>
                </a:lnTo>
                <a:lnTo>
                  <a:pt x="695" y="1376"/>
                </a:lnTo>
                <a:lnTo>
                  <a:pt x="670" y="1383"/>
                </a:lnTo>
                <a:lnTo>
                  <a:pt x="644" y="1389"/>
                </a:lnTo>
                <a:lnTo>
                  <a:pt x="618" y="1393"/>
                </a:lnTo>
                <a:lnTo>
                  <a:pt x="591" y="1397"/>
                </a:lnTo>
                <a:lnTo>
                  <a:pt x="564" y="1399"/>
                </a:lnTo>
                <a:lnTo>
                  <a:pt x="536" y="1399"/>
                </a:lnTo>
                <a:lnTo>
                  <a:pt x="508" y="1399"/>
                </a:lnTo>
                <a:lnTo>
                  <a:pt x="481" y="1397"/>
                </a:lnTo>
                <a:lnTo>
                  <a:pt x="455" y="1393"/>
                </a:lnTo>
                <a:lnTo>
                  <a:pt x="428" y="1389"/>
                </a:lnTo>
                <a:lnTo>
                  <a:pt x="402" y="1383"/>
                </a:lnTo>
                <a:lnTo>
                  <a:pt x="377" y="1376"/>
                </a:lnTo>
                <a:lnTo>
                  <a:pt x="352" y="1366"/>
                </a:lnTo>
                <a:lnTo>
                  <a:pt x="327" y="1357"/>
                </a:lnTo>
                <a:lnTo>
                  <a:pt x="303" y="1346"/>
                </a:lnTo>
                <a:lnTo>
                  <a:pt x="281" y="1334"/>
                </a:lnTo>
                <a:lnTo>
                  <a:pt x="258" y="1322"/>
                </a:lnTo>
                <a:lnTo>
                  <a:pt x="237" y="1308"/>
                </a:lnTo>
                <a:lnTo>
                  <a:pt x="215" y="1293"/>
                </a:lnTo>
                <a:lnTo>
                  <a:pt x="195" y="1277"/>
                </a:lnTo>
                <a:lnTo>
                  <a:pt x="176" y="1260"/>
                </a:lnTo>
                <a:lnTo>
                  <a:pt x="157" y="1242"/>
                </a:lnTo>
                <a:lnTo>
                  <a:pt x="139" y="1224"/>
                </a:lnTo>
                <a:lnTo>
                  <a:pt x="122" y="1204"/>
                </a:lnTo>
                <a:lnTo>
                  <a:pt x="106" y="1184"/>
                </a:lnTo>
                <a:lnTo>
                  <a:pt x="92" y="1162"/>
                </a:lnTo>
                <a:lnTo>
                  <a:pt x="78" y="1141"/>
                </a:lnTo>
                <a:lnTo>
                  <a:pt x="65" y="1119"/>
                </a:lnTo>
                <a:lnTo>
                  <a:pt x="53" y="1096"/>
                </a:lnTo>
                <a:lnTo>
                  <a:pt x="42" y="1072"/>
                </a:lnTo>
                <a:lnTo>
                  <a:pt x="32" y="1047"/>
                </a:lnTo>
                <a:lnTo>
                  <a:pt x="24" y="1023"/>
                </a:lnTo>
                <a:lnTo>
                  <a:pt x="17" y="997"/>
                </a:lnTo>
                <a:lnTo>
                  <a:pt x="11" y="972"/>
                </a:lnTo>
                <a:lnTo>
                  <a:pt x="6" y="945"/>
                </a:lnTo>
                <a:lnTo>
                  <a:pt x="3" y="918"/>
                </a:lnTo>
                <a:lnTo>
                  <a:pt x="1" y="891"/>
                </a:lnTo>
                <a:lnTo>
                  <a:pt x="0" y="864"/>
                </a:lnTo>
                <a:lnTo>
                  <a:pt x="1" y="836"/>
                </a:lnTo>
                <a:lnTo>
                  <a:pt x="3" y="809"/>
                </a:lnTo>
                <a:lnTo>
                  <a:pt x="6" y="782"/>
                </a:lnTo>
                <a:lnTo>
                  <a:pt x="11" y="755"/>
                </a:lnTo>
                <a:lnTo>
                  <a:pt x="17" y="729"/>
                </a:lnTo>
                <a:lnTo>
                  <a:pt x="24" y="704"/>
                </a:lnTo>
                <a:lnTo>
                  <a:pt x="32" y="679"/>
                </a:lnTo>
                <a:lnTo>
                  <a:pt x="42" y="654"/>
                </a:lnTo>
                <a:lnTo>
                  <a:pt x="53" y="631"/>
                </a:lnTo>
                <a:lnTo>
                  <a:pt x="65" y="608"/>
                </a:lnTo>
                <a:lnTo>
                  <a:pt x="78" y="586"/>
                </a:lnTo>
                <a:lnTo>
                  <a:pt x="92" y="564"/>
                </a:lnTo>
                <a:lnTo>
                  <a:pt x="106" y="543"/>
                </a:lnTo>
                <a:lnTo>
                  <a:pt x="122" y="523"/>
                </a:lnTo>
                <a:lnTo>
                  <a:pt x="139" y="503"/>
                </a:lnTo>
                <a:lnTo>
                  <a:pt x="157" y="485"/>
                </a:lnTo>
                <a:lnTo>
                  <a:pt x="176" y="467"/>
                </a:lnTo>
                <a:lnTo>
                  <a:pt x="195" y="450"/>
                </a:lnTo>
                <a:lnTo>
                  <a:pt x="215" y="434"/>
                </a:lnTo>
                <a:lnTo>
                  <a:pt x="237" y="419"/>
                </a:lnTo>
                <a:lnTo>
                  <a:pt x="258" y="405"/>
                </a:lnTo>
                <a:lnTo>
                  <a:pt x="281" y="393"/>
                </a:lnTo>
                <a:lnTo>
                  <a:pt x="303" y="381"/>
                </a:lnTo>
                <a:lnTo>
                  <a:pt x="327" y="370"/>
                </a:lnTo>
                <a:lnTo>
                  <a:pt x="352" y="361"/>
                </a:lnTo>
                <a:lnTo>
                  <a:pt x="377" y="351"/>
                </a:lnTo>
                <a:lnTo>
                  <a:pt x="402" y="344"/>
                </a:lnTo>
                <a:lnTo>
                  <a:pt x="428" y="338"/>
                </a:lnTo>
                <a:lnTo>
                  <a:pt x="455" y="334"/>
                </a:lnTo>
                <a:lnTo>
                  <a:pt x="481" y="330"/>
                </a:lnTo>
                <a:lnTo>
                  <a:pt x="508" y="328"/>
                </a:lnTo>
                <a:lnTo>
                  <a:pt x="536" y="328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4" name="Freeform 13"/>
          <p:cNvSpPr>
            <a:spLocks noEditPoints="1"/>
          </p:cNvSpPr>
          <p:nvPr/>
        </p:nvSpPr>
        <p:spPr bwMode="auto">
          <a:xfrm>
            <a:off x="5214403" y="3670303"/>
            <a:ext cx="279400" cy="207963"/>
          </a:xfrm>
          <a:custGeom>
            <a:avLst/>
            <a:gdLst>
              <a:gd name="T0" fmla="*/ 2147483646 w 3052"/>
              <a:gd name="T1" fmla="*/ 2147483646 h 2262"/>
              <a:gd name="T2" fmla="*/ 2147483646 w 3052"/>
              <a:gd name="T3" fmla="*/ 2147483646 h 2262"/>
              <a:gd name="T4" fmla="*/ 2147483646 w 3052"/>
              <a:gd name="T5" fmla="*/ 2147483646 h 2262"/>
              <a:gd name="T6" fmla="*/ 2147483646 w 3052"/>
              <a:gd name="T7" fmla="*/ 2147483646 h 2262"/>
              <a:gd name="T8" fmla="*/ 2147483646 w 3052"/>
              <a:gd name="T9" fmla="*/ 2147483646 h 2262"/>
              <a:gd name="T10" fmla="*/ 2147483646 w 3052"/>
              <a:gd name="T11" fmla="*/ 2135490590 h 2262"/>
              <a:gd name="T12" fmla="*/ 2147483646 w 3052"/>
              <a:gd name="T13" fmla="*/ 355910839 h 2262"/>
              <a:gd name="T14" fmla="*/ 2147483646 w 3052"/>
              <a:gd name="T15" fmla="*/ 0 h 2262"/>
              <a:gd name="T16" fmla="*/ 2147483646 w 3052"/>
              <a:gd name="T17" fmla="*/ 996249510 h 2262"/>
              <a:gd name="T18" fmla="*/ 2147483646 w 3052"/>
              <a:gd name="T19" fmla="*/ 2147483646 h 2262"/>
              <a:gd name="T20" fmla="*/ 2147483646 w 3052"/>
              <a:gd name="T21" fmla="*/ 2147483646 h 2262"/>
              <a:gd name="T22" fmla="*/ 1054937409 w 3052"/>
              <a:gd name="T23" fmla="*/ 2147483646 h 2262"/>
              <a:gd name="T24" fmla="*/ 0 w 3052"/>
              <a:gd name="T25" fmla="*/ 2147483646 h 2262"/>
              <a:gd name="T26" fmla="*/ 351388802 w 3052"/>
              <a:gd name="T27" fmla="*/ 2147483646 h 2262"/>
              <a:gd name="T28" fmla="*/ 1969480164 w 3052"/>
              <a:gd name="T29" fmla="*/ 2147483646 h 2262"/>
              <a:gd name="T30" fmla="*/ 2147483646 w 3052"/>
              <a:gd name="T31" fmla="*/ 2147483646 h 2262"/>
              <a:gd name="T32" fmla="*/ 2147483646 w 3052"/>
              <a:gd name="T33" fmla="*/ 2147483646 h 2262"/>
              <a:gd name="T34" fmla="*/ 2147483646 w 3052"/>
              <a:gd name="T35" fmla="*/ 2147483646 h 2262"/>
              <a:gd name="T36" fmla="*/ 2147483646 w 3052"/>
              <a:gd name="T37" fmla="*/ 2147483646 h 2262"/>
              <a:gd name="T38" fmla="*/ 2147483646 w 3052"/>
              <a:gd name="T39" fmla="*/ 2147483646 h 2262"/>
              <a:gd name="T40" fmla="*/ 2147483646 w 3052"/>
              <a:gd name="T41" fmla="*/ 2147483646 h 2262"/>
              <a:gd name="T42" fmla="*/ 2147483646 w 3052"/>
              <a:gd name="T43" fmla="*/ 2147483646 h 2262"/>
              <a:gd name="T44" fmla="*/ 2147483646 w 3052"/>
              <a:gd name="T45" fmla="*/ 2147483646 h 2262"/>
              <a:gd name="T46" fmla="*/ 2147483646 w 3052"/>
              <a:gd name="T47" fmla="*/ 2147483646 h 2262"/>
              <a:gd name="T48" fmla="*/ 2147483646 w 3052"/>
              <a:gd name="T49" fmla="*/ 2147483646 h 2262"/>
              <a:gd name="T50" fmla="*/ 2147483646 w 3052"/>
              <a:gd name="T51" fmla="*/ 2147483646 h 2262"/>
              <a:gd name="T52" fmla="*/ 2147483646 w 3052"/>
              <a:gd name="T53" fmla="*/ 2147483646 h 2262"/>
              <a:gd name="T54" fmla="*/ 2147483646 w 3052"/>
              <a:gd name="T55" fmla="*/ 2147483646 h 2262"/>
              <a:gd name="T56" fmla="*/ 2147483646 w 3052"/>
              <a:gd name="T57" fmla="*/ 2147483646 h 2262"/>
              <a:gd name="T58" fmla="*/ 2147483646 w 3052"/>
              <a:gd name="T59" fmla="*/ 2147483646 h 2262"/>
              <a:gd name="T60" fmla="*/ 2147483646 w 3052"/>
              <a:gd name="T61" fmla="*/ 2147483646 h 2262"/>
              <a:gd name="T62" fmla="*/ 2147483646 w 3052"/>
              <a:gd name="T63" fmla="*/ 2147483646 h 2262"/>
              <a:gd name="T64" fmla="*/ 2147483646 w 3052"/>
              <a:gd name="T65" fmla="*/ 2147483646 h 2262"/>
              <a:gd name="T66" fmla="*/ 2147483646 w 3052"/>
              <a:gd name="T67" fmla="*/ 2147483646 h 2262"/>
              <a:gd name="T68" fmla="*/ 2147483646 w 3052"/>
              <a:gd name="T69" fmla="*/ 2147483646 h 2262"/>
              <a:gd name="T70" fmla="*/ 2147483646 w 3052"/>
              <a:gd name="T71" fmla="*/ 2147483646 h 2262"/>
              <a:gd name="T72" fmla="*/ 2147483646 w 3052"/>
              <a:gd name="T73" fmla="*/ 2147483646 h 2262"/>
              <a:gd name="T74" fmla="*/ 2147483646 w 3052"/>
              <a:gd name="T75" fmla="*/ 2147483646 h 2262"/>
              <a:gd name="T76" fmla="*/ 2147483646 w 3052"/>
              <a:gd name="T77" fmla="*/ 2147483646 h 2262"/>
              <a:gd name="T78" fmla="*/ 2147483646 w 3052"/>
              <a:gd name="T79" fmla="*/ 2147483646 h 2262"/>
              <a:gd name="T80" fmla="*/ 2147483646 w 3052"/>
              <a:gd name="T81" fmla="*/ 2147483646 h 2262"/>
              <a:gd name="T82" fmla="*/ 2147483646 w 3052"/>
              <a:gd name="T83" fmla="*/ 2147483646 h 2262"/>
              <a:gd name="T84" fmla="*/ 2147483646 w 3052"/>
              <a:gd name="T85" fmla="*/ 2147483646 h 2262"/>
              <a:gd name="T86" fmla="*/ 2147483646 w 3052"/>
              <a:gd name="T87" fmla="*/ 2147483646 h 2262"/>
              <a:gd name="T88" fmla="*/ 2147483646 w 3052"/>
              <a:gd name="T89" fmla="*/ 2147483646 h 2262"/>
              <a:gd name="T90" fmla="*/ 2147483646 w 3052"/>
              <a:gd name="T91" fmla="*/ 2147483646 h 2262"/>
              <a:gd name="T92" fmla="*/ 2147483646 w 3052"/>
              <a:gd name="T93" fmla="*/ 2147483646 h 2262"/>
              <a:gd name="T94" fmla="*/ 2147483646 w 3052"/>
              <a:gd name="T95" fmla="*/ 2147483646 h 2262"/>
              <a:gd name="T96" fmla="*/ 2147483646 w 3052"/>
              <a:gd name="T97" fmla="*/ 2147483646 h 2262"/>
              <a:gd name="T98" fmla="*/ 2147483646 w 3052"/>
              <a:gd name="T99" fmla="*/ 2147483646 h 2262"/>
              <a:gd name="T100" fmla="*/ 2147483646 w 3052"/>
              <a:gd name="T101" fmla="*/ 2147483646 h 2262"/>
              <a:gd name="T102" fmla="*/ 2147483646 w 3052"/>
              <a:gd name="T103" fmla="*/ 2147483646 h 2262"/>
              <a:gd name="T104" fmla="*/ 2147483646 w 3052"/>
              <a:gd name="T105" fmla="*/ 2147483646 h 2262"/>
              <a:gd name="T106" fmla="*/ 2147483646 w 3052"/>
              <a:gd name="T107" fmla="*/ 2147483646 h 2262"/>
              <a:gd name="T108" fmla="*/ 2147483646 w 3052"/>
              <a:gd name="T109" fmla="*/ 2147483646 h 22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2" h="2262">
                <a:moveTo>
                  <a:pt x="2114" y="502"/>
                </a:moveTo>
                <a:lnTo>
                  <a:pt x="1663" y="241"/>
                </a:lnTo>
                <a:lnTo>
                  <a:pt x="1653" y="236"/>
                </a:lnTo>
                <a:lnTo>
                  <a:pt x="1643" y="231"/>
                </a:lnTo>
                <a:lnTo>
                  <a:pt x="1632" y="226"/>
                </a:lnTo>
                <a:lnTo>
                  <a:pt x="1621" y="223"/>
                </a:lnTo>
                <a:lnTo>
                  <a:pt x="1610" y="219"/>
                </a:lnTo>
                <a:lnTo>
                  <a:pt x="1599" y="217"/>
                </a:lnTo>
                <a:lnTo>
                  <a:pt x="1588" y="214"/>
                </a:lnTo>
                <a:lnTo>
                  <a:pt x="1577" y="213"/>
                </a:lnTo>
                <a:lnTo>
                  <a:pt x="1565" y="212"/>
                </a:lnTo>
                <a:lnTo>
                  <a:pt x="1554" y="211"/>
                </a:lnTo>
                <a:lnTo>
                  <a:pt x="1543" y="211"/>
                </a:lnTo>
                <a:lnTo>
                  <a:pt x="1532" y="212"/>
                </a:lnTo>
                <a:lnTo>
                  <a:pt x="1521" y="213"/>
                </a:lnTo>
                <a:lnTo>
                  <a:pt x="1510" y="214"/>
                </a:lnTo>
                <a:lnTo>
                  <a:pt x="1499" y="216"/>
                </a:lnTo>
                <a:lnTo>
                  <a:pt x="1489" y="219"/>
                </a:lnTo>
                <a:lnTo>
                  <a:pt x="1478" y="222"/>
                </a:lnTo>
                <a:lnTo>
                  <a:pt x="1467" y="226"/>
                </a:lnTo>
                <a:lnTo>
                  <a:pt x="1457" y="230"/>
                </a:lnTo>
                <a:lnTo>
                  <a:pt x="1447" y="234"/>
                </a:lnTo>
                <a:lnTo>
                  <a:pt x="1437" y="239"/>
                </a:lnTo>
                <a:lnTo>
                  <a:pt x="1427" y="245"/>
                </a:lnTo>
                <a:lnTo>
                  <a:pt x="1418" y="251"/>
                </a:lnTo>
                <a:lnTo>
                  <a:pt x="1409" y="257"/>
                </a:lnTo>
                <a:lnTo>
                  <a:pt x="1400" y="264"/>
                </a:lnTo>
                <a:lnTo>
                  <a:pt x="1392" y="272"/>
                </a:lnTo>
                <a:lnTo>
                  <a:pt x="1384" y="280"/>
                </a:lnTo>
                <a:lnTo>
                  <a:pt x="1375" y="288"/>
                </a:lnTo>
                <a:lnTo>
                  <a:pt x="1367" y="298"/>
                </a:lnTo>
                <a:lnTo>
                  <a:pt x="1360" y="307"/>
                </a:lnTo>
                <a:lnTo>
                  <a:pt x="1354" y="316"/>
                </a:lnTo>
                <a:lnTo>
                  <a:pt x="1348" y="326"/>
                </a:lnTo>
                <a:lnTo>
                  <a:pt x="1304" y="403"/>
                </a:lnTo>
                <a:lnTo>
                  <a:pt x="657" y="30"/>
                </a:lnTo>
                <a:lnTo>
                  <a:pt x="647" y="25"/>
                </a:lnTo>
                <a:lnTo>
                  <a:pt x="637" y="20"/>
                </a:lnTo>
                <a:lnTo>
                  <a:pt x="625" y="15"/>
                </a:lnTo>
                <a:lnTo>
                  <a:pt x="614" y="11"/>
                </a:lnTo>
                <a:lnTo>
                  <a:pt x="603" y="8"/>
                </a:lnTo>
                <a:lnTo>
                  <a:pt x="592" y="5"/>
                </a:lnTo>
                <a:lnTo>
                  <a:pt x="581" y="3"/>
                </a:lnTo>
                <a:lnTo>
                  <a:pt x="570" y="1"/>
                </a:lnTo>
                <a:lnTo>
                  <a:pt x="559" y="0"/>
                </a:lnTo>
                <a:lnTo>
                  <a:pt x="548" y="0"/>
                </a:lnTo>
                <a:lnTo>
                  <a:pt x="536" y="0"/>
                </a:lnTo>
                <a:lnTo>
                  <a:pt x="525" y="0"/>
                </a:lnTo>
                <a:lnTo>
                  <a:pt x="514" y="1"/>
                </a:lnTo>
                <a:lnTo>
                  <a:pt x="503" y="3"/>
                </a:lnTo>
                <a:lnTo>
                  <a:pt x="492" y="5"/>
                </a:lnTo>
                <a:lnTo>
                  <a:pt x="482" y="8"/>
                </a:lnTo>
                <a:lnTo>
                  <a:pt x="471" y="11"/>
                </a:lnTo>
                <a:lnTo>
                  <a:pt x="461" y="14"/>
                </a:lnTo>
                <a:lnTo>
                  <a:pt x="450" y="18"/>
                </a:lnTo>
                <a:lnTo>
                  <a:pt x="439" y="23"/>
                </a:lnTo>
                <a:lnTo>
                  <a:pt x="430" y="28"/>
                </a:lnTo>
                <a:lnTo>
                  <a:pt x="420" y="34"/>
                </a:lnTo>
                <a:lnTo>
                  <a:pt x="411" y="40"/>
                </a:lnTo>
                <a:lnTo>
                  <a:pt x="402" y="46"/>
                </a:lnTo>
                <a:lnTo>
                  <a:pt x="393" y="53"/>
                </a:lnTo>
                <a:lnTo>
                  <a:pt x="384" y="60"/>
                </a:lnTo>
                <a:lnTo>
                  <a:pt x="376" y="68"/>
                </a:lnTo>
                <a:lnTo>
                  <a:pt x="369" y="76"/>
                </a:lnTo>
                <a:lnTo>
                  <a:pt x="361" y="85"/>
                </a:lnTo>
                <a:lnTo>
                  <a:pt x="354" y="95"/>
                </a:lnTo>
                <a:lnTo>
                  <a:pt x="347" y="105"/>
                </a:lnTo>
                <a:lnTo>
                  <a:pt x="341" y="115"/>
                </a:lnTo>
                <a:lnTo>
                  <a:pt x="30" y="652"/>
                </a:lnTo>
                <a:lnTo>
                  <a:pt x="25" y="662"/>
                </a:lnTo>
                <a:lnTo>
                  <a:pt x="20" y="673"/>
                </a:lnTo>
                <a:lnTo>
                  <a:pt x="15" y="684"/>
                </a:lnTo>
                <a:lnTo>
                  <a:pt x="11" y="694"/>
                </a:lnTo>
                <a:lnTo>
                  <a:pt x="8" y="706"/>
                </a:lnTo>
                <a:lnTo>
                  <a:pt x="5" y="717"/>
                </a:lnTo>
                <a:lnTo>
                  <a:pt x="3" y="728"/>
                </a:lnTo>
                <a:lnTo>
                  <a:pt x="2" y="739"/>
                </a:lnTo>
                <a:lnTo>
                  <a:pt x="0" y="750"/>
                </a:lnTo>
                <a:lnTo>
                  <a:pt x="0" y="761"/>
                </a:lnTo>
                <a:lnTo>
                  <a:pt x="0" y="772"/>
                </a:lnTo>
                <a:lnTo>
                  <a:pt x="0" y="783"/>
                </a:lnTo>
                <a:lnTo>
                  <a:pt x="2" y="794"/>
                </a:lnTo>
                <a:lnTo>
                  <a:pt x="3" y="806"/>
                </a:lnTo>
                <a:lnTo>
                  <a:pt x="5" y="817"/>
                </a:lnTo>
                <a:lnTo>
                  <a:pt x="8" y="828"/>
                </a:lnTo>
                <a:lnTo>
                  <a:pt x="11" y="838"/>
                </a:lnTo>
                <a:lnTo>
                  <a:pt x="14" y="849"/>
                </a:lnTo>
                <a:lnTo>
                  <a:pt x="19" y="859"/>
                </a:lnTo>
                <a:lnTo>
                  <a:pt x="23" y="869"/>
                </a:lnTo>
                <a:lnTo>
                  <a:pt x="28" y="879"/>
                </a:lnTo>
                <a:lnTo>
                  <a:pt x="34" y="888"/>
                </a:lnTo>
                <a:lnTo>
                  <a:pt x="40" y="898"/>
                </a:lnTo>
                <a:lnTo>
                  <a:pt x="46" y="908"/>
                </a:lnTo>
                <a:lnTo>
                  <a:pt x="53" y="916"/>
                </a:lnTo>
                <a:lnTo>
                  <a:pt x="61" y="925"/>
                </a:lnTo>
                <a:lnTo>
                  <a:pt x="69" y="933"/>
                </a:lnTo>
                <a:lnTo>
                  <a:pt x="78" y="941"/>
                </a:lnTo>
                <a:lnTo>
                  <a:pt x="86" y="948"/>
                </a:lnTo>
                <a:lnTo>
                  <a:pt x="96" y="955"/>
                </a:lnTo>
                <a:lnTo>
                  <a:pt x="105" y="962"/>
                </a:lnTo>
                <a:lnTo>
                  <a:pt x="115" y="968"/>
                </a:lnTo>
                <a:lnTo>
                  <a:pt x="765" y="1343"/>
                </a:lnTo>
                <a:lnTo>
                  <a:pt x="720" y="1420"/>
                </a:lnTo>
                <a:lnTo>
                  <a:pt x="714" y="1430"/>
                </a:lnTo>
                <a:lnTo>
                  <a:pt x="709" y="1441"/>
                </a:lnTo>
                <a:lnTo>
                  <a:pt x="705" y="1451"/>
                </a:lnTo>
                <a:lnTo>
                  <a:pt x="701" y="1462"/>
                </a:lnTo>
                <a:lnTo>
                  <a:pt x="698" y="1473"/>
                </a:lnTo>
                <a:lnTo>
                  <a:pt x="695" y="1484"/>
                </a:lnTo>
                <a:lnTo>
                  <a:pt x="693" y="1495"/>
                </a:lnTo>
                <a:lnTo>
                  <a:pt x="691" y="1506"/>
                </a:lnTo>
                <a:lnTo>
                  <a:pt x="690" y="1518"/>
                </a:lnTo>
                <a:lnTo>
                  <a:pt x="690" y="1529"/>
                </a:lnTo>
                <a:lnTo>
                  <a:pt x="690" y="1540"/>
                </a:lnTo>
                <a:lnTo>
                  <a:pt x="690" y="1551"/>
                </a:lnTo>
                <a:lnTo>
                  <a:pt x="691" y="1562"/>
                </a:lnTo>
                <a:lnTo>
                  <a:pt x="693" y="1573"/>
                </a:lnTo>
                <a:lnTo>
                  <a:pt x="695" y="1584"/>
                </a:lnTo>
                <a:lnTo>
                  <a:pt x="697" y="1595"/>
                </a:lnTo>
                <a:lnTo>
                  <a:pt x="701" y="1605"/>
                </a:lnTo>
                <a:lnTo>
                  <a:pt x="704" y="1617"/>
                </a:lnTo>
                <a:lnTo>
                  <a:pt x="708" y="1627"/>
                </a:lnTo>
                <a:lnTo>
                  <a:pt x="713" y="1637"/>
                </a:lnTo>
                <a:lnTo>
                  <a:pt x="718" y="1647"/>
                </a:lnTo>
                <a:lnTo>
                  <a:pt x="723" y="1656"/>
                </a:lnTo>
                <a:lnTo>
                  <a:pt x="730" y="1666"/>
                </a:lnTo>
                <a:lnTo>
                  <a:pt x="737" y="1675"/>
                </a:lnTo>
                <a:lnTo>
                  <a:pt x="744" y="1683"/>
                </a:lnTo>
                <a:lnTo>
                  <a:pt x="751" y="1692"/>
                </a:lnTo>
                <a:lnTo>
                  <a:pt x="759" y="1700"/>
                </a:lnTo>
                <a:lnTo>
                  <a:pt x="767" y="1708"/>
                </a:lnTo>
                <a:lnTo>
                  <a:pt x="776" y="1715"/>
                </a:lnTo>
                <a:lnTo>
                  <a:pt x="785" y="1723"/>
                </a:lnTo>
                <a:lnTo>
                  <a:pt x="795" y="1730"/>
                </a:lnTo>
                <a:lnTo>
                  <a:pt x="805" y="1736"/>
                </a:lnTo>
                <a:lnTo>
                  <a:pt x="1252" y="1993"/>
                </a:lnTo>
                <a:lnTo>
                  <a:pt x="1263" y="1999"/>
                </a:lnTo>
                <a:lnTo>
                  <a:pt x="1273" y="2004"/>
                </a:lnTo>
                <a:lnTo>
                  <a:pt x="1284" y="2008"/>
                </a:lnTo>
                <a:lnTo>
                  <a:pt x="1296" y="2012"/>
                </a:lnTo>
                <a:lnTo>
                  <a:pt x="1306" y="2016"/>
                </a:lnTo>
                <a:lnTo>
                  <a:pt x="1317" y="2018"/>
                </a:lnTo>
                <a:lnTo>
                  <a:pt x="1328" y="2020"/>
                </a:lnTo>
                <a:lnTo>
                  <a:pt x="1339" y="2023"/>
                </a:lnTo>
                <a:lnTo>
                  <a:pt x="1351" y="2024"/>
                </a:lnTo>
                <a:lnTo>
                  <a:pt x="1362" y="2025"/>
                </a:lnTo>
                <a:lnTo>
                  <a:pt x="1373" y="2025"/>
                </a:lnTo>
                <a:lnTo>
                  <a:pt x="1385" y="2024"/>
                </a:lnTo>
                <a:lnTo>
                  <a:pt x="1396" y="2023"/>
                </a:lnTo>
                <a:lnTo>
                  <a:pt x="1407" y="2022"/>
                </a:lnTo>
                <a:lnTo>
                  <a:pt x="1417" y="2019"/>
                </a:lnTo>
                <a:lnTo>
                  <a:pt x="1428" y="2016"/>
                </a:lnTo>
                <a:lnTo>
                  <a:pt x="1439" y="2013"/>
                </a:lnTo>
                <a:lnTo>
                  <a:pt x="1449" y="2009"/>
                </a:lnTo>
                <a:lnTo>
                  <a:pt x="1459" y="2005"/>
                </a:lnTo>
                <a:lnTo>
                  <a:pt x="1469" y="2001"/>
                </a:lnTo>
                <a:lnTo>
                  <a:pt x="1480" y="1995"/>
                </a:lnTo>
                <a:lnTo>
                  <a:pt x="1490" y="1990"/>
                </a:lnTo>
                <a:lnTo>
                  <a:pt x="1499" y="1984"/>
                </a:lnTo>
                <a:lnTo>
                  <a:pt x="1508" y="1977"/>
                </a:lnTo>
                <a:lnTo>
                  <a:pt x="1517" y="1970"/>
                </a:lnTo>
                <a:lnTo>
                  <a:pt x="1525" y="1963"/>
                </a:lnTo>
                <a:lnTo>
                  <a:pt x="1533" y="1955"/>
                </a:lnTo>
                <a:lnTo>
                  <a:pt x="1541" y="1947"/>
                </a:lnTo>
                <a:lnTo>
                  <a:pt x="1549" y="1938"/>
                </a:lnTo>
                <a:lnTo>
                  <a:pt x="1556" y="1929"/>
                </a:lnTo>
                <a:lnTo>
                  <a:pt x="1562" y="1918"/>
                </a:lnTo>
                <a:lnTo>
                  <a:pt x="1568" y="1908"/>
                </a:lnTo>
                <a:lnTo>
                  <a:pt x="2199" y="818"/>
                </a:lnTo>
                <a:lnTo>
                  <a:pt x="2205" y="807"/>
                </a:lnTo>
                <a:lnTo>
                  <a:pt x="2210" y="795"/>
                </a:lnTo>
                <a:lnTo>
                  <a:pt x="2215" y="785"/>
                </a:lnTo>
                <a:lnTo>
                  <a:pt x="2219" y="774"/>
                </a:lnTo>
                <a:lnTo>
                  <a:pt x="2222" y="763"/>
                </a:lnTo>
                <a:lnTo>
                  <a:pt x="2225" y="752"/>
                </a:lnTo>
                <a:lnTo>
                  <a:pt x="2227" y="740"/>
                </a:lnTo>
                <a:lnTo>
                  <a:pt x="2229" y="729"/>
                </a:lnTo>
                <a:lnTo>
                  <a:pt x="2231" y="718"/>
                </a:lnTo>
                <a:lnTo>
                  <a:pt x="2232" y="707"/>
                </a:lnTo>
                <a:lnTo>
                  <a:pt x="2232" y="695"/>
                </a:lnTo>
                <a:lnTo>
                  <a:pt x="2231" y="684"/>
                </a:lnTo>
                <a:lnTo>
                  <a:pt x="2229" y="673"/>
                </a:lnTo>
                <a:lnTo>
                  <a:pt x="2227" y="662"/>
                </a:lnTo>
                <a:lnTo>
                  <a:pt x="2225" y="651"/>
                </a:lnTo>
                <a:lnTo>
                  <a:pt x="2223" y="641"/>
                </a:lnTo>
                <a:lnTo>
                  <a:pt x="2219" y="630"/>
                </a:lnTo>
                <a:lnTo>
                  <a:pt x="2216" y="620"/>
                </a:lnTo>
                <a:lnTo>
                  <a:pt x="2212" y="610"/>
                </a:lnTo>
                <a:lnTo>
                  <a:pt x="2207" y="600"/>
                </a:lnTo>
                <a:lnTo>
                  <a:pt x="2202" y="589"/>
                </a:lnTo>
                <a:lnTo>
                  <a:pt x="2196" y="580"/>
                </a:lnTo>
                <a:lnTo>
                  <a:pt x="2190" y="571"/>
                </a:lnTo>
                <a:lnTo>
                  <a:pt x="2184" y="562"/>
                </a:lnTo>
                <a:lnTo>
                  <a:pt x="2177" y="553"/>
                </a:lnTo>
                <a:lnTo>
                  <a:pt x="2169" y="545"/>
                </a:lnTo>
                <a:lnTo>
                  <a:pt x="2161" y="537"/>
                </a:lnTo>
                <a:lnTo>
                  <a:pt x="2153" y="529"/>
                </a:lnTo>
                <a:lnTo>
                  <a:pt x="2144" y="522"/>
                </a:lnTo>
                <a:lnTo>
                  <a:pt x="2134" y="515"/>
                </a:lnTo>
                <a:lnTo>
                  <a:pt x="2124" y="508"/>
                </a:lnTo>
                <a:lnTo>
                  <a:pt x="2114" y="502"/>
                </a:lnTo>
                <a:close/>
                <a:moveTo>
                  <a:pt x="2249" y="2189"/>
                </a:moveTo>
                <a:lnTo>
                  <a:pt x="2224" y="2175"/>
                </a:lnTo>
                <a:lnTo>
                  <a:pt x="2202" y="2160"/>
                </a:lnTo>
                <a:lnTo>
                  <a:pt x="2181" y="2144"/>
                </a:lnTo>
                <a:lnTo>
                  <a:pt x="2160" y="2127"/>
                </a:lnTo>
                <a:lnTo>
                  <a:pt x="2141" y="2108"/>
                </a:lnTo>
                <a:lnTo>
                  <a:pt x="2122" y="2089"/>
                </a:lnTo>
                <a:lnTo>
                  <a:pt x="2105" y="2069"/>
                </a:lnTo>
                <a:lnTo>
                  <a:pt x="2089" y="2049"/>
                </a:lnTo>
                <a:lnTo>
                  <a:pt x="2074" y="2028"/>
                </a:lnTo>
                <a:lnTo>
                  <a:pt x="2060" y="2006"/>
                </a:lnTo>
                <a:lnTo>
                  <a:pt x="2047" y="1983"/>
                </a:lnTo>
                <a:lnTo>
                  <a:pt x="2034" y="1961"/>
                </a:lnTo>
                <a:lnTo>
                  <a:pt x="2023" y="1938"/>
                </a:lnTo>
                <a:lnTo>
                  <a:pt x="2014" y="1913"/>
                </a:lnTo>
                <a:lnTo>
                  <a:pt x="2006" y="1889"/>
                </a:lnTo>
                <a:lnTo>
                  <a:pt x="1998" y="1864"/>
                </a:lnTo>
                <a:lnTo>
                  <a:pt x="1992" y="1840"/>
                </a:lnTo>
                <a:lnTo>
                  <a:pt x="1988" y="1814"/>
                </a:lnTo>
                <a:lnTo>
                  <a:pt x="1984" y="1788"/>
                </a:lnTo>
                <a:lnTo>
                  <a:pt x="1982" y="1763"/>
                </a:lnTo>
                <a:lnTo>
                  <a:pt x="1980" y="1738"/>
                </a:lnTo>
                <a:lnTo>
                  <a:pt x="1980" y="1711"/>
                </a:lnTo>
                <a:lnTo>
                  <a:pt x="1982" y="1685"/>
                </a:lnTo>
                <a:lnTo>
                  <a:pt x="1984" y="1660"/>
                </a:lnTo>
                <a:lnTo>
                  <a:pt x="1988" y="1634"/>
                </a:lnTo>
                <a:lnTo>
                  <a:pt x="1993" y="1607"/>
                </a:lnTo>
                <a:lnTo>
                  <a:pt x="2000" y="1582"/>
                </a:lnTo>
                <a:lnTo>
                  <a:pt x="2007" y="1557"/>
                </a:lnTo>
                <a:lnTo>
                  <a:pt x="2016" y="1532"/>
                </a:lnTo>
                <a:lnTo>
                  <a:pt x="2027" y="1506"/>
                </a:lnTo>
                <a:lnTo>
                  <a:pt x="2038" y="1482"/>
                </a:lnTo>
                <a:lnTo>
                  <a:pt x="2052" y="1458"/>
                </a:lnTo>
                <a:lnTo>
                  <a:pt x="2067" y="1435"/>
                </a:lnTo>
                <a:lnTo>
                  <a:pt x="2082" y="1412"/>
                </a:lnTo>
                <a:lnTo>
                  <a:pt x="2098" y="1390"/>
                </a:lnTo>
                <a:lnTo>
                  <a:pt x="2115" y="1370"/>
                </a:lnTo>
                <a:lnTo>
                  <a:pt x="2133" y="1350"/>
                </a:lnTo>
                <a:lnTo>
                  <a:pt x="2153" y="1332"/>
                </a:lnTo>
                <a:lnTo>
                  <a:pt x="2172" y="1315"/>
                </a:lnTo>
                <a:lnTo>
                  <a:pt x="2193" y="1298"/>
                </a:lnTo>
                <a:lnTo>
                  <a:pt x="2214" y="1283"/>
                </a:lnTo>
                <a:lnTo>
                  <a:pt x="2236" y="1269"/>
                </a:lnTo>
                <a:lnTo>
                  <a:pt x="2258" y="1256"/>
                </a:lnTo>
                <a:lnTo>
                  <a:pt x="2281" y="1244"/>
                </a:lnTo>
                <a:lnTo>
                  <a:pt x="2304" y="1234"/>
                </a:lnTo>
                <a:lnTo>
                  <a:pt x="2329" y="1224"/>
                </a:lnTo>
                <a:lnTo>
                  <a:pt x="2353" y="1216"/>
                </a:lnTo>
                <a:lnTo>
                  <a:pt x="2377" y="1209"/>
                </a:lnTo>
                <a:lnTo>
                  <a:pt x="2402" y="1202"/>
                </a:lnTo>
                <a:lnTo>
                  <a:pt x="2428" y="1197"/>
                </a:lnTo>
                <a:lnTo>
                  <a:pt x="2453" y="1193"/>
                </a:lnTo>
                <a:lnTo>
                  <a:pt x="2479" y="1191"/>
                </a:lnTo>
                <a:lnTo>
                  <a:pt x="2504" y="1190"/>
                </a:lnTo>
                <a:lnTo>
                  <a:pt x="2531" y="1190"/>
                </a:lnTo>
                <a:lnTo>
                  <a:pt x="2557" y="1191"/>
                </a:lnTo>
                <a:lnTo>
                  <a:pt x="2582" y="1194"/>
                </a:lnTo>
                <a:lnTo>
                  <a:pt x="2609" y="1197"/>
                </a:lnTo>
                <a:lnTo>
                  <a:pt x="2634" y="1203"/>
                </a:lnTo>
                <a:lnTo>
                  <a:pt x="2660" y="1210"/>
                </a:lnTo>
                <a:lnTo>
                  <a:pt x="2685" y="1218"/>
                </a:lnTo>
                <a:lnTo>
                  <a:pt x="2711" y="1227"/>
                </a:lnTo>
                <a:lnTo>
                  <a:pt x="2736" y="1237"/>
                </a:lnTo>
                <a:lnTo>
                  <a:pt x="2760" y="1249"/>
                </a:lnTo>
                <a:lnTo>
                  <a:pt x="2784" y="1262"/>
                </a:lnTo>
                <a:lnTo>
                  <a:pt x="2808" y="1276"/>
                </a:lnTo>
                <a:lnTo>
                  <a:pt x="2831" y="1291"/>
                </a:lnTo>
                <a:lnTo>
                  <a:pt x="2852" y="1307"/>
                </a:lnTo>
                <a:lnTo>
                  <a:pt x="2872" y="1326"/>
                </a:lnTo>
                <a:lnTo>
                  <a:pt x="2893" y="1344"/>
                </a:lnTo>
                <a:lnTo>
                  <a:pt x="2911" y="1362"/>
                </a:lnTo>
                <a:lnTo>
                  <a:pt x="2928" y="1382"/>
                </a:lnTo>
                <a:lnTo>
                  <a:pt x="2944" y="1402"/>
                </a:lnTo>
                <a:lnTo>
                  <a:pt x="2959" y="1424"/>
                </a:lnTo>
                <a:lnTo>
                  <a:pt x="2973" y="1446"/>
                </a:lnTo>
                <a:lnTo>
                  <a:pt x="2987" y="1468"/>
                </a:lnTo>
                <a:lnTo>
                  <a:pt x="2999" y="1491"/>
                </a:lnTo>
                <a:lnTo>
                  <a:pt x="3009" y="1515"/>
                </a:lnTo>
                <a:lnTo>
                  <a:pt x="3019" y="1538"/>
                </a:lnTo>
                <a:lnTo>
                  <a:pt x="3027" y="1562"/>
                </a:lnTo>
                <a:lnTo>
                  <a:pt x="3034" y="1587"/>
                </a:lnTo>
                <a:lnTo>
                  <a:pt x="3040" y="1612"/>
                </a:lnTo>
                <a:lnTo>
                  <a:pt x="3045" y="1638"/>
                </a:lnTo>
                <a:lnTo>
                  <a:pt x="3049" y="1663"/>
                </a:lnTo>
                <a:lnTo>
                  <a:pt x="3051" y="1688"/>
                </a:lnTo>
                <a:lnTo>
                  <a:pt x="3052" y="1714"/>
                </a:lnTo>
                <a:lnTo>
                  <a:pt x="3052" y="1740"/>
                </a:lnTo>
                <a:lnTo>
                  <a:pt x="3051" y="1766"/>
                </a:lnTo>
                <a:lnTo>
                  <a:pt x="3048" y="1792"/>
                </a:lnTo>
                <a:lnTo>
                  <a:pt x="3044" y="1818"/>
                </a:lnTo>
                <a:lnTo>
                  <a:pt x="3039" y="1844"/>
                </a:lnTo>
                <a:lnTo>
                  <a:pt x="3033" y="1869"/>
                </a:lnTo>
                <a:lnTo>
                  <a:pt x="3025" y="1894"/>
                </a:lnTo>
                <a:lnTo>
                  <a:pt x="3016" y="1920"/>
                </a:lnTo>
                <a:lnTo>
                  <a:pt x="3006" y="1945"/>
                </a:lnTo>
                <a:lnTo>
                  <a:pt x="2994" y="1969"/>
                </a:lnTo>
                <a:lnTo>
                  <a:pt x="2980" y="1993"/>
                </a:lnTo>
                <a:lnTo>
                  <a:pt x="2966" y="2017"/>
                </a:lnTo>
                <a:lnTo>
                  <a:pt x="2951" y="2040"/>
                </a:lnTo>
                <a:lnTo>
                  <a:pt x="2934" y="2061"/>
                </a:lnTo>
                <a:lnTo>
                  <a:pt x="2917" y="2082"/>
                </a:lnTo>
                <a:lnTo>
                  <a:pt x="2899" y="2101"/>
                </a:lnTo>
                <a:lnTo>
                  <a:pt x="2880" y="2119"/>
                </a:lnTo>
                <a:lnTo>
                  <a:pt x="2860" y="2137"/>
                </a:lnTo>
                <a:lnTo>
                  <a:pt x="2840" y="2153"/>
                </a:lnTo>
                <a:lnTo>
                  <a:pt x="2819" y="2168"/>
                </a:lnTo>
                <a:lnTo>
                  <a:pt x="2797" y="2182"/>
                </a:lnTo>
                <a:lnTo>
                  <a:pt x="2774" y="2195"/>
                </a:lnTo>
                <a:lnTo>
                  <a:pt x="2751" y="2207"/>
                </a:lnTo>
                <a:lnTo>
                  <a:pt x="2728" y="2218"/>
                </a:lnTo>
                <a:lnTo>
                  <a:pt x="2705" y="2228"/>
                </a:lnTo>
                <a:lnTo>
                  <a:pt x="2680" y="2236"/>
                </a:lnTo>
                <a:lnTo>
                  <a:pt x="2655" y="2244"/>
                </a:lnTo>
                <a:lnTo>
                  <a:pt x="2630" y="2250"/>
                </a:lnTo>
                <a:lnTo>
                  <a:pt x="2604" y="2254"/>
                </a:lnTo>
                <a:lnTo>
                  <a:pt x="2579" y="2258"/>
                </a:lnTo>
                <a:lnTo>
                  <a:pt x="2554" y="2260"/>
                </a:lnTo>
                <a:lnTo>
                  <a:pt x="2528" y="2262"/>
                </a:lnTo>
                <a:lnTo>
                  <a:pt x="2502" y="2261"/>
                </a:lnTo>
                <a:lnTo>
                  <a:pt x="2476" y="2260"/>
                </a:lnTo>
                <a:lnTo>
                  <a:pt x="2450" y="2258"/>
                </a:lnTo>
                <a:lnTo>
                  <a:pt x="2425" y="2254"/>
                </a:lnTo>
                <a:lnTo>
                  <a:pt x="2398" y="2249"/>
                </a:lnTo>
                <a:lnTo>
                  <a:pt x="2373" y="2242"/>
                </a:lnTo>
                <a:lnTo>
                  <a:pt x="2348" y="2235"/>
                </a:lnTo>
                <a:lnTo>
                  <a:pt x="2322" y="2226"/>
                </a:lnTo>
                <a:lnTo>
                  <a:pt x="2297" y="2214"/>
                </a:lnTo>
                <a:lnTo>
                  <a:pt x="2273" y="2203"/>
                </a:lnTo>
                <a:lnTo>
                  <a:pt x="2249" y="2189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5" name="Freeform 14"/>
          <p:cNvSpPr>
            <a:spLocks noEditPoints="1"/>
          </p:cNvSpPr>
          <p:nvPr/>
        </p:nvSpPr>
        <p:spPr bwMode="auto">
          <a:xfrm>
            <a:off x="4203434" y="3082528"/>
            <a:ext cx="279400" cy="206375"/>
          </a:xfrm>
          <a:custGeom>
            <a:avLst/>
            <a:gdLst>
              <a:gd name="T0" fmla="*/ 2147483646 w 3052"/>
              <a:gd name="T1" fmla="*/ 2147483646 h 2262"/>
              <a:gd name="T2" fmla="*/ 2147483646 w 3052"/>
              <a:gd name="T3" fmla="*/ 2147483646 h 2262"/>
              <a:gd name="T4" fmla="*/ 2147483646 w 3052"/>
              <a:gd name="T5" fmla="*/ 2147483646 h 2262"/>
              <a:gd name="T6" fmla="*/ 2147483646 w 3052"/>
              <a:gd name="T7" fmla="*/ 2147483646 h 2262"/>
              <a:gd name="T8" fmla="*/ 2147483646 w 3052"/>
              <a:gd name="T9" fmla="*/ 2147483646 h 2262"/>
              <a:gd name="T10" fmla="*/ 2147483646 w 3052"/>
              <a:gd name="T11" fmla="*/ 2147483646 h 2262"/>
              <a:gd name="T12" fmla="*/ 2147483646 w 3052"/>
              <a:gd name="T13" fmla="*/ 2147483646 h 2262"/>
              <a:gd name="T14" fmla="*/ 2147483646 w 3052"/>
              <a:gd name="T15" fmla="*/ 2147483646 h 2262"/>
              <a:gd name="T16" fmla="*/ 2147483646 w 3052"/>
              <a:gd name="T17" fmla="*/ 2147483646 h 2262"/>
              <a:gd name="T18" fmla="*/ 2147483646 w 3052"/>
              <a:gd name="T19" fmla="*/ 2147483646 h 2262"/>
              <a:gd name="T20" fmla="*/ 2147483646 w 3052"/>
              <a:gd name="T21" fmla="*/ 2147483646 h 2262"/>
              <a:gd name="T22" fmla="*/ 2147483646 w 3052"/>
              <a:gd name="T23" fmla="*/ 2147483646 h 2262"/>
              <a:gd name="T24" fmla="*/ 2147483646 w 3052"/>
              <a:gd name="T25" fmla="*/ 2147483646 h 2262"/>
              <a:gd name="T26" fmla="*/ 2147483646 w 3052"/>
              <a:gd name="T27" fmla="*/ 2147483646 h 2262"/>
              <a:gd name="T28" fmla="*/ 2147483646 w 3052"/>
              <a:gd name="T29" fmla="*/ 2147483646 h 2262"/>
              <a:gd name="T30" fmla="*/ 2147483646 w 3052"/>
              <a:gd name="T31" fmla="*/ 2147483646 h 2262"/>
              <a:gd name="T32" fmla="*/ 2147483646 w 3052"/>
              <a:gd name="T33" fmla="*/ 2147483646 h 2262"/>
              <a:gd name="T34" fmla="*/ 2147483646 w 3052"/>
              <a:gd name="T35" fmla="*/ 2147483646 h 2262"/>
              <a:gd name="T36" fmla="*/ 2147483646 w 3052"/>
              <a:gd name="T37" fmla="*/ 2147483646 h 2262"/>
              <a:gd name="T38" fmla="*/ 2147483646 w 3052"/>
              <a:gd name="T39" fmla="*/ 2147483646 h 2262"/>
              <a:gd name="T40" fmla="*/ 2147483646 w 3052"/>
              <a:gd name="T41" fmla="*/ 2147483646 h 2262"/>
              <a:gd name="T42" fmla="*/ 2147483646 w 3052"/>
              <a:gd name="T43" fmla="*/ 2147483646 h 2262"/>
              <a:gd name="T44" fmla="*/ 2147483646 w 3052"/>
              <a:gd name="T45" fmla="*/ 2147483646 h 2262"/>
              <a:gd name="T46" fmla="*/ 2147483646 w 3052"/>
              <a:gd name="T47" fmla="*/ 2147483646 h 2262"/>
              <a:gd name="T48" fmla="*/ 2147483646 w 3052"/>
              <a:gd name="T49" fmla="*/ 2147483646 h 2262"/>
              <a:gd name="T50" fmla="*/ 2147483646 w 3052"/>
              <a:gd name="T51" fmla="*/ 2147483646 h 2262"/>
              <a:gd name="T52" fmla="*/ 2147483646 w 3052"/>
              <a:gd name="T53" fmla="*/ 2147483646 h 2262"/>
              <a:gd name="T54" fmla="*/ 2147483646 w 3052"/>
              <a:gd name="T55" fmla="*/ 2147483646 h 2262"/>
              <a:gd name="T56" fmla="*/ 2147483646 w 3052"/>
              <a:gd name="T57" fmla="*/ 2147483646 h 2262"/>
              <a:gd name="T58" fmla="*/ 2147483646 w 3052"/>
              <a:gd name="T59" fmla="*/ 2147483646 h 2262"/>
              <a:gd name="T60" fmla="*/ 2147483646 w 3052"/>
              <a:gd name="T61" fmla="*/ 2147483646 h 2262"/>
              <a:gd name="T62" fmla="*/ 2147483646 w 3052"/>
              <a:gd name="T63" fmla="*/ 2147483646 h 2262"/>
              <a:gd name="T64" fmla="*/ 2147483646 w 3052"/>
              <a:gd name="T65" fmla="*/ 2147483646 h 2262"/>
              <a:gd name="T66" fmla="*/ 2147483646 w 3052"/>
              <a:gd name="T67" fmla="*/ 2147483646 h 2262"/>
              <a:gd name="T68" fmla="*/ 2147483646 w 3052"/>
              <a:gd name="T69" fmla="*/ 2147483646 h 2262"/>
              <a:gd name="T70" fmla="*/ 2147483646 w 3052"/>
              <a:gd name="T71" fmla="*/ 2147483646 h 2262"/>
              <a:gd name="T72" fmla="*/ 2147483646 w 3052"/>
              <a:gd name="T73" fmla="*/ 2147483646 h 2262"/>
              <a:gd name="T74" fmla="*/ 2147483646 w 3052"/>
              <a:gd name="T75" fmla="*/ 2147483646 h 2262"/>
              <a:gd name="T76" fmla="*/ 2147483646 w 3052"/>
              <a:gd name="T77" fmla="*/ 2147483646 h 2262"/>
              <a:gd name="T78" fmla="*/ 2147483646 w 3052"/>
              <a:gd name="T79" fmla="*/ 2147483646 h 2262"/>
              <a:gd name="T80" fmla="*/ 2147483646 w 3052"/>
              <a:gd name="T81" fmla="*/ 2147483646 h 2262"/>
              <a:gd name="T82" fmla="*/ 2147483646 w 3052"/>
              <a:gd name="T83" fmla="*/ 2147483646 h 2262"/>
              <a:gd name="T84" fmla="*/ 2147483646 w 3052"/>
              <a:gd name="T85" fmla="*/ 2147483646 h 2262"/>
              <a:gd name="T86" fmla="*/ 2147483646 w 3052"/>
              <a:gd name="T87" fmla="*/ 2147483646 h 2262"/>
              <a:gd name="T88" fmla="*/ 2147483646 w 3052"/>
              <a:gd name="T89" fmla="*/ 2147483646 h 2262"/>
              <a:gd name="T90" fmla="*/ 2147483646 w 3052"/>
              <a:gd name="T91" fmla="*/ 2147483646 h 2262"/>
              <a:gd name="T92" fmla="*/ 1265931556 w 3052"/>
              <a:gd name="T93" fmla="*/ 2147483646 h 2262"/>
              <a:gd name="T94" fmla="*/ 0 w 3052"/>
              <a:gd name="T95" fmla="*/ 2147483646 h 2262"/>
              <a:gd name="T96" fmla="*/ 1898897334 w 3052"/>
              <a:gd name="T97" fmla="*/ 2147483646 h 2262"/>
              <a:gd name="T98" fmla="*/ 2147483646 w 3052"/>
              <a:gd name="T99" fmla="*/ 2147483646 h 2262"/>
              <a:gd name="T100" fmla="*/ 2147483646 w 3052"/>
              <a:gd name="T101" fmla="*/ 2147483646 h 2262"/>
              <a:gd name="T102" fmla="*/ 2147483646 w 3052"/>
              <a:gd name="T103" fmla="*/ 2147483646 h 2262"/>
              <a:gd name="T104" fmla="*/ 2147483646 w 3052"/>
              <a:gd name="T105" fmla="*/ 138976501 h 2262"/>
              <a:gd name="T106" fmla="*/ 2147483646 w 3052"/>
              <a:gd name="T107" fmla="*/ 904496007 h 2262"/>
              <a:gd name="T108" fmla="*/ 2147483646 w 3052"/>
              <a:gd name="T109" fmla="*/ 2147483646 h 22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2" h="2262">
                <a:moveTo>
                  <a:pt x="938" y="1760"/>
                </a:moveTo>
                <a:lnTo>
                  <a:pt x="1389" y="2021"/>
                </a:lnTo>
                <a:lnTo>
                  <a:pt x="1399" y="2026"/>
                </a:lnTo>
                <a:lnTo>
                  <a:pt x="1409" y="2031"/>
                </a:lnTo>
                <a:lnTo>
                  <a:pt x="1420" y="2036"/>
                </a:lnTo>
                <a:lnTo>
                  <a:pt x="1431" y="2039"/>
                </a:lnTo>
                <a:lnTo>
                  <a:pt x="1442" y="2043"/>
                </a:lnTo>
                <a:lnTo>
                  <a:pt x="1453" y="2045"/>
                </a:lnTo>
                <a:lnTo>
                  <a:pt x="1464" y="2048"/>
                </a:lnTo>
                <a:lnTo>
                  <a:pt x="1475" y="2049"/>
                </a:lnTo>
                <a:lnTo>
                  <a:pt x="1487" y="2050"/>
                </a:lnTo>
                <a:lnTo>
                  <a:pt x="1498" y="2051"/>
                </a:lnTo>
                <a:lnTo>
                  <a:pt x="1509" y="2051"/>
                </a:lnTo>
                <a:lnTo>
                  <a:pt x="1520" y="2050"/>
                </a:lnTo>
                <a:lnTo>
                  <a:pt x="1531" y="2049"/>
                </a:lnTo>
                <a:lnTo>
                  <a:pt x="1542" y="2048"/>
                </a:lnTo>
                <a:lnTo>
                  <a:pt x="1553" y="2046"/>
                </a:lnTo>
                <a:lnTo>
                  <a:pt x="1563" y="2043"/>
                </a:lnTo>
                <a:lnTo>
                  <a:pt x="1574" y="2040"/>
                </a:lnTo>
                <a:lnTo>
                  <a:pt x="1585" y="2036"/>
                </a:lnTo>
                <a:lnTo>
                  <a:pt x="1595" y="2032"/>
                </a:lnTo>
                <a:lnTo>
                  <a:pt x="1605" y="2028"/>
                </a:lnTo>
                <a:lnTo>
                  <a:pt x="1615" y="2023"/>
                </a:lnTo>
                <a:lnTo>
                  <a:pt x="1625" y="2017"/>
                </a:lnTo>
                <a:lnTo>
                  <a:pt x="1634" y="2011"/>
                </a:lnTo>
                <a:lnTo>
                  <a:pt x="1643" y="2005"/>
                </a:lnTo>
                <a:lnTo>
                  <a:pt x="1652" y="1998"/>
                </a:lnTo>
                <a:lnTo>
                  <a:pt x="1660" y="1990"/>
                </a:lnTo>
                <a:lnTo>
                  <a:pt x="1668" y="1982"/>
                </a:lnTo>
                <a:lnTo>
                  <a:pt x="1677" y="1974"/>
                </a:lnTo>
                <a:lnTo>
                  <a:pt x="1685" y="1964"/>
                </a:lnTo>
                <a:lnTo>
                  <a:pt x="1692" y="1955"/>
                </a:lnTo>
                <a:lnTo>
                  <a:pt x="1698" y="1946"/>
                </a:lnTo>
                <a:lnTo>
                  <a:pt x="1704" y="1936"/>
                </a:lnTo>
                <a:lnTo>
                  <a:pt x="1748" y="1859"/>
                </a:lnTo>
                <a:lnTo>
                  <a:pt x="2395" y="2232"/>
                </a:lnTo>
                <a:lnTo>
                  <a:pt x="2405" y="2237"/>
                </a:lnTo>
                <a:lnTo>
                  <a:pt x="2415" y="2242"/>
                </a:lnTo>
                <a:lnTo>
                  <a:pt x="2427" y="2247"/>
                </a:lnTo>
                <a:lnTo>
                  <a:pt x="2438" y="2251"/>
                </a:lnTo>
                <a:lnTo>
                  <a:pt x="2449" y="2254"/>
                </a:lnTo>
                <a:lnTo>
                  <a:pt x="2460" y="2257"/>
                </a:lnTo>
                <a:lnTo>
                  <a:pt x="2471" y="2259"/>
                </a:lnTo>
                <a:lnTo>
                  <a:pt x="2482" y="2261"/>
                </a:lnTo>
                <a:lnTo>
                  <a:pt x="2493" y="2262"/>
                </a:lnTo>
                <a:lnTo>
                  <a:pt x="2504" y="2262"/>
                </a:lnTo>
                <a:lnTo>
                  <a:pt x="2516" y="2262"/>
                </a:lnTo>
                <a:lnTo>
                  <a:pt x="2527" y="2262"/>
                </a:lnTo>
                <a:lnTo>
                  <a:pt x="2538" y="2261"/>
                </a:lnTo>
                <a:lnTo>
                  <a:pt x="2549" y="2259"/>
                </a:lnTo>
                <a:lnTo>
                  <a:pt x="2560" y="2257"/>
                </a:lnTo>
                <a:lnTo>
                  <a:pt x="2570" y="2254"/>
                </a:lnTo>
                <a:lnTo>
                  <a:pt x="2581" y="2251"/>
                </a:lnTo>
                <a:lnTo>
                  <a:pt x="2591" y="2248"/>
                </a:lnTo>
                <a:lnTo>
                  <a:pt x="2602" y="2244"/>
                </a:lnTo>
                <a:lnTo>
                  <a:pt x="2613" y="2239"/>
                </a:lnTo>
                <a:lnTo>
                  <a:pt x="2622" y="2234"/>
                </a:lnTo>
                <a:lnTo>
                  <a:pt x="2632" y="2228"/>
                </a:lnTo>
                <a:lnTo>
                  <a:pt x="2641" y="2222"/>
                </a:lnTo>
                <a:lnTo>
                  <a:pt x="2650" y="2216"/>
                </a:lnTo>
                <a:lnTo>
                  <a:pt x="2659" y="2209"/>
                </a:lnTo>
                <a:lnTo>
                  <a:pt x="2668" y="2202"/>
                </a:lnTo>
                <a:lnTo>
                  <a:pt x="2676" y="2194"/>
                </a:lnTo>
                <a:lnTo>
                  <a:pt x="2683" y="2186"/>
                </a:lnTo>
                <a:lnTo>
                  <a:pt x="2691" y="2177"/>
                </a:lnTo>
                <a:lnTo>
                  <a:pt x="2698" y="2167"/>
                </a:lnTo>
                <a:lnTo>
                  <a:pt x="2705" y="2157"/>
                </a:lnTo>
                <a:lnTo>
                  <a:pt x="2711" y="2147"/>
                </a:lnTo>
                <a:lnTo>
                  <a:pt x="3022" y="1610"/>
                </a:lnTo>
                <a:lnTo>
                  <a:pt x="3027" y="1600"/>
                </a:lnTo>
                <a:lnTo>
                  <a:pt x="3032" y="1589"/>
                </a:lnTo>
                <a:lnTo>
                  <a:pt x="3037" y="1578"/>
                </a:lnTo>
                <a:lnTo>
                  <a:pt x="3041" y="1568"/>
                </a:lnTo>
                <a:lnTo>
                  <a:pt x="3044" y="1556"/>
                </a:lnTo>
                <a:lnTo>
                  <a:pt x="3047" y="1545"/>
                </a:lnTo>
                <a:lnTo>
                  <a:pt x="3049" y="1534"/>
                </a:lnTo>
                <a:lnTo>
                  <a:pt x="3050" y="1523"/>
                </a:lnTo>
                <a:lnTo>
                  <a:pt x="3052" y="1512"/>
                </a:lnTo>
                <a:lnTo>
                  <a:pt x="3052" y="1501"/>
                </a:lnTo>
                <a:lnTo>
                  <a:pt x="3052" y="1490"/>
                </a:lnTo>
                <a:lnTo>
                  <a:pt x="3052" y="1479"/>
                </a:lnTo>
                <a:lnTo>
                  <a:pt x="3050" y="1468"/>
                </a:lnTo>
                <a:lnTo>
                  <a:pt x="3049" y="1456"/>
                </a:lnTo>
                <a:lnTo>
                  <a:pt x="3047" y="1445"/>
                </a:lnTo>
                <a:lnTo>
                  <a:pt x="3044" y="1434"/>
                </a:lnTo>
                <a:lnTo>
                  <a:pt x="3041" y="1424"/>
                </a:lnTo>
                <a:lnTo>
                  <a:pt x="3038" y="1413"/>
                </a:lnTo>
                <a:lnTo>
                  <a:pt x="3033" y="1403"/>
                </a:lnTo>
                <a:lnTo>
                  <a:pt x="3029" y="1393"/>
                </a:lnTo>
                <a:lnTo>
                  <a:pt x="3024" y="1383"/>
                </a:lnTo>
                <a:lnTo>
                  <a:pt x="3018" y="1374"/>
                </a:lnTo>
                <a:lnTo>
                  <a:pt x="3012" y="1364"/>
                </a:lnTo>
                <a:lnTo>
                  <a:pt x="3006" y="1354"/>
                </a:lnTo>
                <a:lnTo>
                  <a:pt x="2999" y="1346"/>
                </a:lnTo>
                <a:lnTo>
                  <a:pt x="2991" y="1337"/>
                </a:lnTo>
                <a:lnTo>
                  <a:pt x="2983" y="1329"/>
                </a:lnTo>
                <a:lnTo>
                  <a:pt x="2974" y="1321"/>
                </a:lnTo>
                <a:lnTo>
                  <a:pt x="2966" y="1314"/>
                </a:lnTo>
                <a:lnTo>
                  <a:pt x="2956" y="1307"/>
                </a:lnTo>
                <a:lnTo>
                  <a:pt x="2947" y="1300"/>
                </a:lnTo>
                <a:lnTo>
                  <a:pt x="2937" y="1294"/>
                </a:lnTo>
                <a:lnTo>
                  <a:pt x="2287" y="919"/>
                </a:lnTo>
                <a:lnTo>
                  <a:pt x="2332" y="842"/>
                </a:lnTo>
                <a:lnTo>
                  <a:pt x="2338" y="832"/>
                </a:lnTo>
                <a:lnTo>
                  <a:pt x="2343" y="821"/>
                </a:lnTo>
                <a:lnTo>
                  <a:pt x="2347" y="811"/>
                </a:lnTo>
                <a:lnTo>
                  <a:pt x="2351" y="800"/>
                </a:lnTo>
                <a:lnTo>
                  <a:pt x="2354" y="789"/>
                </a:lnTo>
                <a:lnTo>
                  <a:pt x="2357" y="778"/>
                </a:lnTo>
                <a:lnTo>
                  <a:pt x="2359" y="767"/>
                </a:lnTo>
                <a:lnTo>
                  <a:pt x="2361" y="756"/>
                </a:lnTo>
                <a:lnTo>
                  <a:pt x="2362" y="744"/>
                </a:lnTo>
                <a:lnTo>
                  <a:pt x="2362" y="733"/>
                </a:lnTo>
                <a:lnTo>
                  <a:pt x="2362" y="722"/>
                </a:lnTo>
                <a:lnTo>
                  <a:pt x="2362" y="711"/>
                </a:lnTo>
                <a:lnTo>
                  <a:pt x="2361" y="700"/>
                </a:lnTo>
                <a:lnTo>
                  <a:pt x="2359" y="689"/>
                </a:lnTo>
                <a:lnTo>
                  <a:pt x="2357" y="678"/>
                </a:lnTo>
                <a:lnTo>
                  <a:pt x="2355" y="667"/>
                </a:lnTo>
                <a:lnTo>
                  <a:pt x="2351" y="657"/>
                </a:lnTo>
                <a:lnTo>
                  <a:pt x="2348" y="645"/>
                </a:lnTo>
                <a:lnTo>
                  <a:pt x="2344" y="635"/>
                </a:lnTo>
                <a:lnTo>
                  <a:pt x="2339" y="625"/>
                </a:lnTo>
                <a:lnTo>
                  <a:pt x="2334" y="615"/>
                </a:lnTo>
                <a:lnTo>
                  <a:pt x="2329" y="606"/>
                </a:lnTo>
                <a:lnTo>
                  <a:pt x="2322" y="596"/>
                </a:lnTo>
                <a:lnTo>
                  <a:pt x="2315" y="587"/>
                </a:lnTo>
                <a:lnTo>
                  <a:pt x="2308" y="579"/>
                </a:lnTo>
                <a:lnTo>
                  <a:pt x="2301" y="570"/>
                </a:lnTo>
                <a:lnTo>
                  <a:pt x="2293" y="562"/>
                </a:lnTo>
                <a:lnTo>
                  <a:pt x="2285" y="554"/>
                </a:lnTo>
                <a:lnTo>
                  <a:pt x="2276" y="547"/>
                </a:lnTo>
                <a:lnTo>
                  <a:pt x="2267" y="539"/>
                </a:lnTo>
                <a:lnTo>
                  <a:pt x="2257" y="532"/>
                </a:lnTo>
                <a:lnTo>
                  <a:pt x="2247" y="526"/>
                </a:lnTo>
                <a:lnTo>
                  <a:pt x="1800" y="269"/>
                </a:lnTo>
                <a:lnTo>
                  <a:pt x="1789" y="263"/>
                </a:lnTo>
                <a:lnTo>
                  <a:pt x="1779" y="258"/>
                </a:lnTo>
                <a:lnTo>
                  <a:pt x="1768" y="254"/>
                </a:lnTo>
                <a:lnTo>
                  <a:pt x="1756" y="250"/>
                </a:lnTo>
                <a:lnTo>
                  <a:pt x="1746" y="246"/>
                </a:lnTo>
                <a:lnTo>
                  <a:pt x="1735" y="244"/>
                </a:lnTo>
                <a:lnTo>
                  <a:pt x="1724" y="242"/>
                </a:lnTo>
                <a:lnTo>
                  <a:pt x="1713" y="239"/>
                </a:lnTo>
                <a:lnTo>
                  <a:pt x="1701" y="238"/>
                </a:lnTo>
                <a:lnTo>
                  <a:pt x="1690" y="237"/>
                </a:lnTo>
                <a:lnTo>
                  <a:pt x="1679" y="237"/>
                </a:lnTo>
                <a:lnTo>
                  <a:pt x="1667" y="238"/>
                </a:lnTo>
                <a:lnTo>
                  <a:pt x="1656" y="239"/>
                </a:lnTo>
                <a:lnTo>
                  <a:pt x="1645" y="240"/>
                </a:lnTo>
                <a:lnTo>
                  <a:pt x="1635" y="243"/>
                </a:lnTo>
                <a:lnTo>
                  <a:pt x="1624" y="246"/>
                </a:lnTo>
                <a:lnTo>
                  <a:pt x="1613" y="249"/>
                </a:lnTo>
                <a:lnTo>
                  <a:pt x="1603" y="253"/>
                </a:lnTo>
                <a:lnTo>
                  <a:pt x="1593" y="257"/>
                </a:lnTo>
                <a:lnTo>
                  <a:pt x="1583" y="261"/>
                </a:lnTo>
                <a:lnTo>
                  <a:pt x="1572" y="267"/>
                </a:lnTo>
                <a:lnTo>
                  <a:pt x="1562" y="272"/>
                </a:lnTo>
                <a:lnTo>
                  <a:pt x="1553" y="278"/>
                </a:lnTo>
                <a:lnTo>
                  <a:pt x="1544" y="285"/>
                </a:lnTo>
                <a:lnTo>
                  <a:pt x="1535" y="292"/>
                </a:lnTo>
                <a:lnTo>
                  <a:pt x="1527" y="299"/>
                </a:lnTo>
                <a:lnTo>
                  <a:pt x="1519" y="307"/>
                </a:lnTo>
                <a:lnTo>
                  <a:pt x="1511" y="315"/>
                </a:lnTo>
                <a:lnTo>
                  <a:pt x="1503" y="324"/>
                </a:lnTo>
                <a:lnTo>
                  <a:pt x="1496" y="333"/>
                </a:lnTo>
                <a:lnTo>
                  <a:pt x="1490" y="344"/>
                </a:lnTo>
                <a:lnTo>
                  <a:pt x="1484" y="354"/>
                </a:lnTo>
                <a:lnTo>
                  <a:pt x="853" y="1444"/>
                </a:lnTo>
                <a:lnTo>
                  <a:pt x="847" y="1455"/>
                </a:lnTo>
                <a:lnTo>
                  <a:pt x="842" y="1467"/>
                </a:lnTo>
                <a:lnTo>
                  <a:pt x="837" y="1477"/>
                </a:lnTo>
                <a:lnTo>
                  <a:pt x="833" y="1488"/>
                </a:lnTo>
                <a:lnTo>
                  <a:pt x="830" y="1499"/>
                </a:lnTo>
                <a:lnTo>
                  <a:pt x="827" y="1510"/>
                </a:lnTo>
                <a:lnTo>
                  <a:pt x="825" y="1522"/>
                </a:lnTo>
                <a:lnTo>
                  <a:pt x="823" y="1533"/>
                </a:lnTo>
                <a:lnTo>
                  <a:pt x="821" y="1544"/>
                </a:lnTo>
                <a:lnTo>
                  <a:pt x="820" y="1555"/>
                </a:lnTo>
                <a:lnTo>
                  <a:pt x="820" y="1567"/>
                </a:lnTo>
                <a:lnTo>
                  <a:pt x="821" y="1578"/>
                </a:lnTo>
                <a:lnTo>
                  <a:pt x="823" y="1589"/>
                </a:lnTo>
                <a:lnTo>
                  <a:pt x="825" y="1600"/>
                </a:lnTo>
                <a:lnTo>
                  <a:pt x="827" y="1611"/>
                </a:lnTo>
                <a:lnTo>
                  <a:pt x="829" y="1621"/>
                </a:lnTo>
                <a:lnTo>
                  <a:pt x="833" y="1632"/>
                </a:lnTo>
                <a:lnTo>
                  <a:pt x="836" y="1642"/>
                </a:lnTo>
                <a:lnTo>
                  <a:pt x="840" y="1652"/>
                </a:lnTo>
                <a:lnTo>
                  <a:pt x="845" y="1662"/>
                </a:lnTo>
                <a:lnTo>
                  <a:pt x="850" y="1673"/>
                </a:lnTo>
                <a:lnTo>
                  <a:pt x="856" y="1682"/>
                </a:lnTo>
                <a:lnTo>
                  <a:pt x="862" y="1691"/>
                </a:lnTo>
                <a:lnTo>
                  <a:pt x="868" y="1700"/>
                </a:lnTo>
                <a:lnTo>
                  <a:pt x="875" y="1709"/>
                </a:lnTo>
                <a:lnTo>
                  <a:pt x="883" y="1717"/>
                </a:lnTo>
                <a:lnTo>
                  <a:pt x="891" y="1725"/>
                </a:lnTo>
                <a:lnTo>
                  <a:pt x="899" y="1733"/>
                </a:lnTo>
                <a:lnTo>
                  <a:pt x="908" y="1740"/>
                </a:lnTo>
                <a:lnTo>
                  <a:pt x="918" y="1747"/>
                </a:lnTo>
                <a:lnTo>
                  <a:pt x="928" y="1754"/>
                </a:lnTo>
                <a:lnTo>
                  <a:pt x="938" y="1760"/>
                </a:lnTo>
                <a:close/>
                <a:moveTo>
                  <a:pt x="803" y="73"/>
                </a:moveTo>
                <a:lnTo>
                  <a:pt x="828" y="87"/>
                </a:lnTo>
                <a:lnTo>
                  <a:pt x="850" y="102"/>
                </a:lnTo>
                <a:lnTo>
                  <a:pt x="871" y="118"/>
                </a:lnTo>
                <a:lnTo>
                  <a:pt x="892" y="135"/>
                </a:lnTo>
                <a:lnTo>
                  <a:pt x="911" y="154"/>
                </a:lnTo>
                <a:lnTo>
                  <a:pt x="930" y="173"/>
                </a:lnTo>
                <a:lnTo>
                  <a:pt x="947" y="193"/>
                </a:lnTo>
                <a:lnTo>
                  <a:pt x="963" y="213"/>
                </a:lnTo>
                <a:lnTo>
                  <a:pt x="978" y="234"/>
                </a:lnTo>
                <a:lnTo>
                  <a:pt x="992" y="256"/>
                </a:lnTo>
                <a:lnTo>
                  <a:pt x="1005" y="279"/>
                </a:lnTo>
                <a:lnTo>
                  <a:pt x="1018" y="301"/>
                </a:lnTo>
                <a:lnTo>
                  <a:pt x="1029" y="324"/>
                </a:lnTo>
                <a:lnTo>
                  <a:pt x="1038" y="349"/>
                </a:lnTo>
                <a:lnTo>
                  <a:pt x="1046" y="373"/>
                </a:lnTo>
                <a:lnTo>
                  <a:pt x="1054" y="398"/>
                </a:lnTo>
                <a:lnTo>
                  <a:pt x="1060" y="422"/>
                </a:lnTo>
                <a:lnTo>
                  <a:pt x="1064" y="448"/>
                </a:lnTo>
                <a:lnTo>
                  <a:pt x="1068" y="474"/>
                </a:lnTo>
                <a:lnTo>
                  <a:pt x="1070" y="499"/>
                </a:lnTo>
                <a:lnTo>
                  <a:pt x="1072" y="524"/>
                </a:lnTo>
                <a:lnTo>
                  <a:pt x="1072" y="551"/>
                </a:lnTo>
                <a:lnTo>
                  <a:pt x="1070" y="577"/>
                </a:lnTo>
                <a:lnTo>
                  <a:pt x="1068" y="602"/>
                </a:lnTo>
                <a:lnTo>
                  <a:pt x="1064" y="628"/>
                </a:lnTo>
                <a:lnTo>
                  <a:pt x="1059" y="655"/>
                </a:lnTo>
                <a:lnTo>
                  <a:pt x="1052" y="680"/>
                </a:lnTo>
                <a:lnTo>
                  <a:pt x="1045" y="705"/>
                </a:lnTo>
                <a:lnTo>
                  <a:pt x="1036" y="730"/>
                </a:lnTo>
                <a:lnTo>
                  <a:pt x="1025" y="756"/>
                </a:lnTo>
                <a:lnTo>
                  <a:pt x="1014" y="780"/>
                </a:lnTo>
                <a:lnTo>
                  <a:pt x="1000" y="804"/>
                </a:lnTo>
                <a:lnTo>
                  <a:pt x="985" y="827"/>
                </a:lnTo>
                <a:lnTo>
                  <a:pt x="970" y="850"/>
                </a:lnTo>
                <a:lnTo>
                  <a:pt x="954" y="872"/>
                </a:lnTo>
                <a:lnTo>
                  <a:pt x="937" y="892"/>
                </a:lnTo>
                <a:lnTo>
                  <a:pt x="919" y="912"/>
                </a:lnTo>
                <a:lnTo>
                  <a:pt x="899" y="930"/>
                </a:lnTo>
                <a:lnTo>
                  <a:pt x="880" y="947"/>
                </a:lnTo>
                <a:lnTo>
                  <a:pt x="859" y="964"/>
                </a:lnTo>
                <a:lnTo>
                  <a:pt x="838" y="979"/>
                </a:lnTo>
                <a:lnTo>
                  <a:pt x="816" y="993"/>
                </a:lnTo>
                <a:lnTo>
                  <a:pt x="794" y="1006"/>
                </a:lnTo>
                <a:lnTo>
                  <a:pt x="771" y="1018"/>
                </a:lnTo>
                <a:lnTo>
                  <a:pt x="748" y="1028"/>
                </a:lnTo>
                <a:lnTo>
                  <a:pt x="723" y="1038"/>
                </a:lnTo>
                <a:lnTo>
                  <a:pt x="699" y="1046"/>
                </a:lnTo>
                <a:lnTo>
                  <a:pt x="675" y="1053"/>
                </a:lnTo>
                <a:lnTo>
                  <a:pt x="650" y="1060"/>
                </a:lnTo>
                <a:lnTo>
                  <a:pt x="624" y="1065"/>
                </a:lnTo>
                <a:lnTo>
                  <a:pt x="599" y="1069"/>
                </a:lnTo>
                <a:lnTo>
                  <a:pt x="573" y="1071"/>
                </a:lnTo>
                <a:lnTo>
                  <a:pt x="548" y="1072"/>
                </a:lnTo>
                <a:lnTo>
                  <a:pt x="521" y="1072"/>
                </a:lnTo>
                <a:lnTo>
                  <a:pt x="495" y="1071"/>
                </a:lnTo>
                <a:lnTo>
                  <a:pt x="470" y="1068"/>
                </a:lnTo>
                <a:lnTo>
                  <a:pt x="443" y="1065"/>
                </a:lnTo>
                <a:lnTo>
                  <a:pt x="418" y="1059"/>
                </a:lnTo>
                <a:lnTo>
                  <a:pt x="392" y="1052"/>
                </a:lnTo>
                <a:lnTo>
                  <a:pt x="367" y="1044"/>
                </a:lnTo>
                <a:lnTo>
                  <a:pt x="341" y="1035"/>
                </a:lnTo>
                <a:lnTo>
                  <a:pt x="316" y="1025"/>
                </a:lnTo>
                <a:lnTo>
                  <a:pt x="292" y="1013"/>
                </a:lnTo>
                <a:lnTo>
                  <a:pt x="268" y="1000"/>
                </a:lnTo>
                <a:lnTo>
                  <a:pt x="244" y="986"/>
                </a:lnTo>
                <a:lnTo>
                  <a:pt x="221" y="971"/>
                </a:lnTo>
                <a:lnTo>
                  <a:pt x="200" y="955"/>
                </a:lnTo>
                <a:lnTo>
                  <a:pt x="180" y="936"/>
                </a:lnTo>
                <a:lnTo>
                  <a:pt x="159" y="918"/>
                </a:lnTo>
                <a:lnTo>
                  <a:pt x="141" y="900"/>
                </a:lnTo>
                <a:lnTo>
                  <a:pt x="124" y="880"/>
                </a:lnTo>
                <a:lnTo>
                  <a:pt x="108" y="860"/>
                </a:lnTo>
                <a:lnTo>
                  <a:pt x="93" y="838"/>
                </a:lnTo>
                <a:lnTo>
                  <a:pt x="79" y="816"/>
                </a:lnTo>
                <a:lnTo>
                  <a:pt x="65" y="794"/>
                </a:lnTo>
                <a:lnTo>
                  <a:pt x="53" y="771"/>
                </a:lnTo>
                <a:lnTo>
                  <a:pt x="43" y="747"/>
                </a:lnTo>
                <a:lnTo>
                  <a:pt x="33" y="724"/>
                </a:lnTo>
                <a:lnTo>
                  <a:pt x="25" y="700"/>
                </a:lnTo>
                <a:lnTo>
                  <a:pt x="18" y="675"/>
                </a:lnTo>
                <a:lnTo>
                  <a:pt x="12" y="650"/>
                </a:lnTo>
                <a:lnTo>
                  <a:pt x="7" y="624"/>
                </a:lnTo>
                <a:lnTo>
                  <a:pt x="3" y="599"/>
                </a:lnTo>
                <a:lnTo>
                  <a:pt x="1" y="574"/>
                </a:lnTo>
                <a:lnTo>
                  <a:pt x="0" y="548"/>
                </a:lnTo>
                <a:lnTo>
                  <a:pt x="0" y="522"/>
                </a:lnTo>
                <a:lnTo>
                  <a:pt x="1" y="496"/>
                </a:lnTo>
                <a:lnTo>
                  <a:pt x="4" y="470"/>
                </a:lnTo>
                <a:lnTo>
                  <a:pt x="8" y="444"/>
                </a:lnTo>
                <a:lnTo>
                  <a:pt x="13" y="418"/>
                </a:lnTo>
                <a:lnTo>
                  <a:pt x="19" y="393"/>
                </a:lnTo>
                <a:lnTo>
                  <a:pt x="27" y="368"/>
                </a:lnTo>
                <a:lnTo>
                  <a:pt x="36" y="342"/>
                </a:lnTo>
                <a:lnTo>
                  <a:pt x="46" y="317"/>
                </a:lnTo>
                <a:lnTo>
                  <a:pt x="58" y="293"/>
                </a:lnTo>
                <a:lnTo>
                  <a:pt x="72" y="269"/>
                </a:lnTo>
                <a:lnTo>
                  <a:pt x="86" y="245"/>
                </a:lnTo>
                <a:lnTo>
                  <a:pt x="101" y="222"/>
                </a:lnTo>
                <a:lnTo>
                  <a:pt x="118" y="201"/>
                </a:lnTo>
                <a:lnTo>
                  <a:pt x="135" y="180"/>
                </a:lnTo>
                <a:lnTo>
                  <a:pt x="153" y="161"/>
                </a:lnTo>
                <a:lnTo>
                  <a:pt x="172" y="143"/>
                </a:lnTo>
                <a:lnTo>
                  <a:pt x="192" y="125"/>
                </a:lnTo>
                <a:lnTo>
                  <a:pt x="212" y="109"/>
                </a:lnTo>
                <a:lnTo>
                  <a:pt x="233" y="94"/>
                </a:lnTo>
                <a:lnTo>
                  <a:pt x="255" y="80"/>
                </a:lnTo>
                <a:lnTo>
                  <a:pt x="278" y="67"/>
                </a:lnTo>
                <a:lnTo>
                  <a:pt x="301" y="55"/>
                </a:lnTo>
                <a:lnTo>
                  <a:pt x="324" y="44"/>
                </a:lnTo>
                <a:lnTo>
                  <a:pt x="347" y="34"/>
                </a:lnTo>
                <a:lnTo>
                  <a:pt x="372" y="26"/>
                </a:lnTo>
                <a:lnTo>
                  <a:pt x="397" y="18"/>
                </a:lnTo>
                <a:lnTo>
                  <a:pt x="422" y="12"/>
                </a:lnTo>
                <a:lnTo>
                  <a:pt x="448" y="8"/>
                </a:lnTo>
                <a:lnTo>
                  <a:pt x="473" y="4"/>
                </a:lnTo>
                <a:lnTo>
                  <a:pt x="498" y="2"/>
                </a:lnTo>
                <a:lnTo>
                  <a:pt x="524" y="0"/>
                </a:lnTo>
                <a:lnTo>
                  <a:pt x="550" y="1"/>
                </a:lnTo>
                <a:lnTo>
                  <a:pt x="576" y="2"/>
                </a:lnTo>
                <a:lnTo>
                  <a:pt x="602" y="4"/>
                </a:lnTo>
                <a:lnTo>
                  <a:pt x="627" y="8"/>
                </a:lnTo>
                <a:lnTo>
                  <a:pt x="654" y="13"/>
                </a:lnTo>
                <a:lnTo>
                  <a:pt x="679" y="20"/>
                </a:lnTo>
                <a:lnTo>
                  <a:pt x="704" y="27"/>
                </a:lnTo>
                <a:lnTo>
                  <a:pt x="730" y="36"/>
                </a:lnTo>
                <a:lnTo>
                  <a:pt x="755" y="48"/>
                </a:lnTo>
                <a:lnTo>
                  <a:pt x="779" y="59"/>
                </a:lnTo>
                <a:lnTo>
                  <a:pt x="803" y="7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6" name="Freeform 15"/>
          <p:cNvSpPr>
            <a:spLocks noEditPoints="1"/>
          </p:cNvSpPr>
          <p:nvPr/>
        </p:nvSpPr>
        <p:spPr bwMode="auto">
          <a:xfrm>
            <a:off x="5033431" y="3851275"/>
            <a:ext cx="207963" cy="279400"/>
          </a:xfrm>
          <a:custGeom>
            <a:avLst/>
            <a:gdLst>
              <a:gd name="T0" fmla="*/ 2147483646 w 2267"/>
              <a:gd name="T1" fmla="*/ 2147483646 h 3048"/>
              <a:gd name="T2" fmla="*/ 2147483646 w 2267"/>
              <a:gd name="T3" fmla="*/ 2147483646 h 3048"/>
              <a:gd name="T4" fmla="*/ 2147483646 w 2267"/>
              <a:gd name="T5" fmla="*/ 2147483646 h 3048"/>
              <a:gd name="T6" fmla="*/ 2147483646 w 2267"/>
              <a:gd name="T7" fmla="*/ 2147483646 h 3048"/>
              <a:gd name="T8" fmla="*/ 2147483646 w 2267"/>
              <a:gd name="T9" fmla="*/ 2147483646 h 3048"/>
              <a:gd name="T10" fmla="*/ 2147483646 w 2267"/>
              <a:gd name="T11" fmla="*/ 2147483646 h 3048"/>
              <a:gd name="T12" fmla="*/ 2147483646 w 2267"/>
              <a:gd name="T13" fmla="*/ 2147483646 h 3048"/>
              <a:gd name="T14" fmla="*/ 2147483646 w 2267"/>
              <a:gd name="T15" fmla="*/ 1619072400 h 3048"/>
              <a:gd name="T16" fmla="*/ 2147483646 w 2267"/>
              <a:gd name="T17" fmla="*/ 211052600 h 3048"/>
              <a:gd name="T18" fmla="*/ 2147483646 w 2267"/>
              <a:gd name="T19" fmla="*/ 140956567 h 3048"/>
              <a:gd name="T20" fmla="*/ 2147483646 w 2267"/>
              <a:gd name="T21" fmla="*/ 1408028233 h 3048"/>
              <a:gd name="T22" fmla="*/ 2147483646 w 2267"/>
              <a:gd name="T23" fmla="*/ 2147483646 h 3048"/>
              <a:gd name="T24" fmla="*/ 2147483646 w 2267"/>
              <a:gd name="T25" fmla="*/ 2147483646 h 3048"/>
              <a:gd name="T26" fmla="*/ 780467709 w 2267"/>
              <a:gd name="T27" fmla="*/ 2147483646 h 3048"/>
              <a:gd name="T28" fmla="*/ 0 w 2267"/>
              <a:gd name="T29" fmla="*/ 2147483646 h 3048"/>
              <a:gd name="T30" fmla="*/ 567400947 w 2267"/>
              <a:gd name="T31" fmla="*/ 2147483646 h 3048"/>
              <a:gd name="T32" fmla="*/ 2147483646 w 2267"/>
              <a:gd name="T33" fmla="*/ 2147483646 h 3048"/>
              <a:gd name="T34" fmla="*/ 2147483646 w 2267"/>
              <a:gd name="T35" fmla="*/ 2147483646 h 3048"/>
              <a:gd name="T36" fmla="*/ 2147483646 w 2267"/>
              <a:gd name="T37" fmla="*/ 2147483646 h 3048"/>
              <a:gd name="T38" fmla="*/ 2147483646 w 2267"/>
              <a:gd name="T39" fmla="*/ 2147483646 h 3048"/>
              <a:gd name="T40" fmla="*/ 2147483646 w 2267"/>
              <a:gd name="T41" fmla="*/ 2147483646 h 3048"/>
              <a:gd name="T42" fmla="*/ 2147483646 w 2267"/>
              <a:gd name="T43" fmla="*/ 2147483646 h 3048"/>
              <a:gd name="T44" fmla="*/ 2147483646 w 2267"/>
              <a:gd name="T45" fmla="*/ 2147483646 h 3048"/>
              <a:gd name="T46" fmla="*/ 2147483646 w 2267"/>
              <a:gd name="T47" fmla="*/ 2147483646 h 3048"/>
              <a:gd name="T48" fmla="*/ 2147483646 w 2267"/>
              <a:gd name="T49" fmla="*/ 2147483646 h 3048"/>
              <a:gd name="T50" fmla="*/ 2147483646 w 2267"/>
              <a:gd name="T51" fmla="*/ 2147483646 h 3048"/>
              <a:gd name="T52" fmla="*/ 2147483646 w 2267"/>
              <a:gd name="T53" fmla="*/ 2147483646 h 3048"/>
              <a:gd name="T54" fmla="*/ 2147483646 w 2267"/>
              <a:gd name="T55" fmla="*/ 2147483646 h 3048"/>
              <a:gd name="T56" fmla="*/ 2147483646 w 2267"/>
              <a:gd name="T57" fmla="*/ 2147483646 h 3048"/>
              <a:gd name="T58" fmla="*/ 2147483646 w 2267"/>
              <a:gd name="T59" fmla="*/ 2147483646 h 3048"/>
              <a:gd name="T60" fmla="*/ 2147483646 w 2267"/>
              <a:gd name="T61" fmla="*/ 2147483646 h 3048"/>
              <a:gd name="T62" fmla="*/ 2147483646 w 2267"/>
              <a:gd name="T63" fmla="*/ 2147483646 h 3048"/>
              <a:gd name="T64" fmla="*/ 2147483646 w 2267"/>
              <a:gd name="T65" fmla="*/ 2147483646 h 3048"/>
              <a:gd name="T66" fmla="*/ 2147483646 w 2267"/>
              <a:gd name="T67" fmla="*/ 2147483646 h 3048"/>
              <a:gd name="T68" fmla="*/ 2147483646 w 2267"/>
              <a:gd name="T69" fmla="*/ 2147483646 h 3048"/>
              <a:gd name="T70" fmla="*/ 2147483646 w 2267"/>
              <a:gd name="T71" fmla="*/ 2147483646 h 3048"/>
              <a:gd name="T72" fmla="*/ 2147483646 w 2267"/>
              <a:gd name="T73" fmla="*/ 2147483646 h 3048"/>
              <a:gd name="T74" fmla="*/ 2147483646 w 2267"/>
              <a:gd name="T75" fmla="*/ 2147483646 h 3048"/>
              <a:gd name="T76" fmla="*/ 2147483646 w 2267"/>
              <a:gd name="T77" fmla="*/ 2147483646 h 3048"/>
              <a:gd name="T78" fmla="*/ 2147483646 w 2267"/>
              <a:gd name="T79" fmla="*/ 2147483646 h 3048"/>
              <a:gd name="T80" fmla="*/ 2147483646 w 2267"/>
              <a:gd name="T81" fmla="*/ 2147483646 h 3048"/>
              <a:gd name="T82" fmla="*/ 2147483646 w 2267"/>
              <a:gd name="T83" fmla="*/ 2147483646 h 3048"/>
              <a:gd name="T84" fmla="*/ 2147483646 w 2267"/>
              <a:gd name="T85" fmla="*/ 2147483646 h 3048"/>
              <a:gd name="T86" fmla="*/ 2147483646 w 2267"/>
              <a:gd name="T87" fmla="*/ 2147483646 h 3048"/>
              <a:gd name="T88" fmla="*/ 2147483646 w 2267"/>
              <a:gd name="T89" fmla="*/ 2147483646 h 3048"/>
              <a:gd name="T90" fmla="*/ 2147483646 w 2267"/>
              <a:gd name="T91" fmla="*/ 2147483646 h 3048"/>
              <a:gd name="T92" fmla="*/ 2147483646 w 2267"/>
              <a:gd name="T93" fmla="*/ 2147483646 h 3048"/>
              <a:gd name="T94" fmla="*/ 2147483646 w 2267"/>
              <a:gd name="T95" fmla="*/ 2147483646 h 3048"/>
              <a:gd name="T96" fmla="*/ 2147483646 w 2267"/>
              <a:gd name="T97" fmla="*/ 2147483646 h 3048"/>
              <a:gd name="T98" fmla="*/ 2147483646 w 2267"/>
              <a:gd name="T99" fmla="*/ 2147483646 h 3048"/>
              <a:gd name="T100" fmla="*/ 2147483646 w 2267"/>
              <a:gd name="T101" fmla="*/ 2147483646 h 3048"/>
              <a:gd name="T102" fmla="*/ 2147483646 w 2267"/>
              <a:gd name="T103" fmla="*/ 2147483646 h 3048"/>
              <a:gd name="T104" fmla="*/ 2147483646 w 2267"/>
              <a:gd name="T105" fmla="*/ 2147483646 h 3048"/>
              <a:gd name="T106" fmla="*/ 2147483646 w 2267"/>
              <a:gd name="T107" fmla="*/ 2147483646 h 3048"/>
              <a:gd name="T108" fmla="*/ 2147483646 w 2267"/>
              <a:gd name="T109" fmla="*/ 2147483646 h 304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7" h="3048">
                <a:moveTo>
                  <a:pt x="1995" y="1251"/>
                </a:moveTo>
                <a:lnTo>
                  <a:pt x="1735" y="801"/>
                </a:lnTo>
                <a:lnTo>
                  <a:pt x="1729" y="791"/>
                </a:lnTo>
                <a:lnTo>
                  <a:pt x="1722" y="782"/>
                </a:lnTo>
                <a:lnTo>
                  <a:pt x="1715" y="773"/>
                </a:lnTo>
                <a:lnTo>
                  <a:pt x="1708" y="764"/>
                </a:lnTo>
                <a:lnTo>
                  <a:pt x="1700" y="755"/>
                </a:lnTo>
                <a:lnTo>
                  <a:pt x="1692" y="747"/>
                </a:lnTo>
                <a:lnTo>
                  <a:pt x="1684" y="739"/>
                </a:lnTo>
                <a:lnTo>
                  <a:pt x="1675" y="733"/>
                </a:lnTo>
                <a:lnTo>
                  <a:pt x="1665" y="726"/>
                </a:lnTo>
                <a:lnTo>
                  <a:pt x="1655" y="720"/>
                </a:lnTo>
                <a:lnTo>
                  <a:pt x="1646" y="715"/>
                </a:lnTo>
                <a:lnTo>
                  <a:pt x="1636" y="709"/>
                </a:lnTo>
                <a:lnTo>
                  <a:pt x="1626" y="705"/>
                </a:lnTo>
                <a:lnTo>
                  <a:pt x="1616" y="701"/>
                </a:lnTo>
                <a:lnTo>
                  <a:pt x="1605" y="697"/>
                </a:lnTo>
                <a:lnTo>
                  <a:pt x="1595" y="694"/>
                </a:lnTo>
                <a:lnTo>
                  <a:pt x="1584" y="692"/>
                </a:lnTo>
                <a:lnTo>
                  <a:pt x="1572" y="689"/>
                </a:lnTo>
                <a:lnTo>
                  <a:pt x="1561" y="688"/>
                </a:lnTo>
                <a:lnTo>
                  <a:pt x="1550" y="687"/>
                </a:lnTo>
                <a:lnTo>
                  <a:pt x="1539" y="686"/>
                </a:lnTo>
                <a:lnTo>
                  <a:pt x="1528" y="686"/>
                </a:lnTo>
                <a:lnTo>
                  <a:pt x="1517" y="687"/>
                </a:lnTo>
                <a:lnTo>
                  <a:pt x="1506" y="688"/>
                </a:lnTo>
                <a:lnTo>
                  <a:pt x="1495" y="690"/>
                </a:lnTo>
                <a:lnTo>
                  <a:pt x="1484" y="692"/>
                </a:lnTo>
                <a:lnTo>
                  <a:pt x="1472" y="694"/>
                </a:lnTo>
                <a:lnTo>
                  <a:pt x="1461" y="698"/>
                </a:lnTo>
                <a:lnTo>
                  <a:pt x="1451" y="702"/>
                </a:lnTo>
                <a:lnTo>
                  <a:pt x="1440" y="706"/>
                </a:lnTo>
                <a:lnTo>
                  <a:pt x="1430" y="711"/>
                </a:lnTo>
                <a:lnTo>
                  <a:pt x="1419" y="717"/>
                </a:lnTo>
                <a:lnTo>
                  <a:pt x="1342" y="762"/>
                </a:lnTo>
                <a:lnTo>
                  <a:pt x="969" y="115"/>
                </a:lnTo>
                <a:lnTo>
                  <a:pt x="963" y="105"/>
                </a:lnTo>
                <a:lnTo>
                  <a:pt x="956" y="96"/>
                </a:lnTo>
                <a:lnTo>
                  <a:pt x="949" y="86"/>
                </a:lnTo>
                <a:lnTo>
                  <a:pt x="942" y="78"/>
                </a:lnTo>
                <a:lnTo>
                  <a:pt x="934" y="69"/>
                </a:lnTo>
                <a:lnTo>
                  <a:pt x="926" y="62"/>
                </a:lnTo>
                <a:lnTo>
                  <a:pt x="918" y="54"/>
                </a:lnTo>
                <a:lnTo>
                  <a:pt x="908" y="47"/>
                </a:lnTo>
                <a:lnTo>
                  <a:pt x="899" y="40"/>
                </a:lnTo>
                <a:lnTo>
                  <a:pt x="889" y="34"/>
                </a:lnTo>
                <a:lnTo>
                  <a:pt x="880" y="28"/>
                </a:lnTo>
                <a:lnTo>
                  <a:pt x="870" y="23"/>
                </a:lnTo>
                <a:lnTo>
                  <a:pt x="860" y="19"/>
                </a:lnTo>
                <a:lnTo>
                  <a:pt x="850" y="14"/>
                </a:lnTo>
                <a:lnTo>
                  <a:pt x="839" y="11"/>
                </a:lnTo>
                <a:lnTo>
                  <a:pt x="829" y="8"/>
                </a:lnTo>
                <a:lnTo>
                  <a:pt x="817" y="5"/>
                </a:lnTo>
                <a:lnTo>
                  <a:pt x="806" y="3"/>
                </a:lnTo>
                <a:lnTo>
                  <a:pt x="795" y="1"/>
                </a:lnTo>
                <a:lnTo>
                  <a:pt x="784" y="0"/>
                </a:lnTo>
                <a:lnTo>
                  <a:pt x="773" y="0"/>
                </a:lnTo>
                <a:lnTo>
                  <a:pt x="762" y="0"/>
                </a:lnTo>
                <a:lnTo>
                  <a:pt x="751" y="0"/>
                </a:lnTo>
                <a:lnTo>
                  <a:pt x="740" y="2"/>
                </a:lnTo>
                <a:lnTo>
                  <a:pt x="729" y="3"/>
                </a:lnTo>
                <a:lnTo>
                  <a:pt x="717" y="5"/>
                </a:lnTo>
                <a:lnTo>
                  <a:pt x="706" y="8"/>
                </a:lnTo>
                <a:lnTo>
                  <a:pt x="695" y="11"/>
                </a:lnTo>
                <a:lnTo>
                  <a:pt x="685" y="15"/>
                </a:lnTo>
                <a:lnTo>
                  <a:pt x="674" y="20"/>
                </a:lnTo>
                <a:lnTo>
                  <a:pt x="663" y="25"/>
                </a:lnTo>
                <a:lnTo>
                  <a:pt x="653" y="30"/>
                </a:lnTo>
                <a:lnTo>
                  <a:pt x="115" y="341"/>
                </a:lnTo>
                <a:lnTo>
                  <a:pt x="105" y="347"/>
                </a:lnTo>
                <a:lnTo>
                  <a:pt x="95" y="354"/>
                </a:lnTo>
                <a:lnTo>
                  <a:pt x="86" y="361"/>
                </a:lnTo>
                <a:lnTo>
                  <a:pt x="77" y="369"/>
                </a:lnTo>
                <a:lnTo>
                  <a:pt x="68" y="376"/>
                </a:lnTo>
                <a:lnTo>
                  <a:pt x="60" y="384"/>
                </a:lnTo>
                <a:lnTo>
                  <a:pt x="53" y="393"/>
                </a:lnTo>
                <a:lnTo>
                  <a:pt x="46" y="402"/>
                </a:lnTo>
                <a:lnTo>
                  <a:pt x="40" y="411"/>
                </a:lnTo>
                <a:lnTo>
                  <a:pt x="34" y="420"/>
                </a:lnTo>
                <a:lnTo>
                  <a:pt x="28" y="430"/>
                </a:lnTo>
                <a:lnTo>
                  <a:pt x="23" y="439"/>
                </a:lnTo>
                <a:lnTo>
                  <a:pt x="18" y="449"/>
                </a:lnTo>
                <a:lnTo>
                  <a:pt x="14" y="461"/>
                </a:lnTo>
                <a:lnTo>
                  <a:pt x="11" y="471"/>
                </a:lnTo>
                <a:lnTo>
                  <a:pt x="8" y="482"/>
                </a:lnTo>
                <a:lnTo>
                  <a:pt x="5" y="492"/>
                </a:lnTo>
                <a:lnTo>
                  <a:pt x="3" y="503"/>
                </a:lnTo>
                <a:lnTo>
                  <a:pt x="1" y="514"/>
                </a:lnTo>
                <a:lnTo>
                  <a:pt x="0" y="525"/>
                </a:lnTo>
                <a:lnTo>
                  <a:pt x="0" y="536"/>
                </a:lnTo>
                <a:lnTo>
                  <a:pt x="0" y="547"/>
                </a:lnTo>
                <a:lnTo>
                  <a:pt x="0" y="559"/>
                </a:lnTo>
                <a:lnTo>
                  <a:pt x="1" y="570"/>
                </a:lnTo>
                <a:lnTo>
                  <a:pt x="3" y="581"/>
                </a:lnTo>
                <a:lnTo>
                  <a:pt x="5" y="592"/>
                </a:lnTo>
                <a:lnTo>
                  <a:pt x="8" y="603"/>
                </a:lnTo>
                <a:lnTo>
                  <a:pt x="11" y="614"/>
                </a:lnTo>
                <a:lnTo>
                  <a:pt x="15" y="625"/>
                </a:lnTo>
                <a:lnTo>
                  <a:pt x="20" y="636"/>
                </a:lnTo>
                <a:lnTo>
                  <a:pt x="25" y="646"/>
                </a:lnTo>
                <a:lnTo>
                  <a:pt x="30" y="657"/>
                </a:lnTo>
                <a:lnTo>
                  <a:pt x="405" y="1306"/>
                </a:lnTo>
                <a:lnTo>
                  <a:pt x="328" y="1350"/>
                </a:lnTo>
                <a:lnTo>
                  <a:pt x="318" y="1356"/>
                </a:lnTo>
                <a:lnTo>
                  <a:pt x="309" y="1363"/>
                </a:lnTo>
                <a:lnTo>
                  <a:pt x="300" y="1371"/>
                </a:lnTo>
                <a:lnTo>
                  <a:pt x="291" y="1378"/>
                </a:lnTo>
                <a:lnTo>
                  <a:pt x="283" y="1386"/>
                </a:lnTo>
                <a:lnTo>
                  <a:pt x="275" y="1394"/>
                </a:lnTo>
                <a:lnTo>
                  <a:pt x="267" y="1402"/>
                </a:lnTo>
                <a:lnTo>
                  <a:pt x="260" y="1411"/>
                </a:lnTo>
                <a:lnTo>
                  <a:pt x="253" y="1420"/>
                </a:lnTo>
                <a:lnTo>
                  <a:pt x="247" y="1429"/>
                </a:lnTo>
                <a:lnTo>
                  <a:pt x="241" y="1439"/>
                </a:lnTo>
                <a:lnTo>
                  <a:pt x="236" y="1449"/>
                </a:lnTo>
                <a:lnTo>
                  <a:pt x="232" y="1459"/>
                </a:lnTo>
                <a:lnTo>
                  <a:pt x="228" y="1470"/>
                </a:lnTo>
                <a:lnTo>
                  <a:pt x="224" y="1481"/>
                </a:lnTo>
                <a:lnTo>
                  <a:pt x="221" y="1491"/>
                </a:lnTo>
                <a:lnTo>
                  <a:pt x="218" y="1502"/>
                </a:lnTo>
                <a:lnTo>
                  <a:pt x="216" y="1513"/>
                </a:lnTo>
                <a:lnTo>
                  <a:pt x="215" y="1523"/>
                </a:lnTo>
                <a:lnTo>
                  <a:pt x="214" y="1534"/>
                </a:lnTo>
                <a:lnTo>
                  <a:pt x="213" y="1545"/>
                </a:lnTo>
                <a:lnTo>
                  <a:pt x="213" y="1557"/>
                </a:lnTo>
                <a:lnTo>
                  <a:pt x="214" y="1568"/>
                </a:lnTo>
                <a:lnTo>
                  <a:pt x="215" y="1580"/>
                </a:lnTo>
                <a:lnTo>
                  <a:pt x="216" y="1591"/>
                </a:lnTo>
                <a:lnTo>
                  <a:pt x="218" y="1602"/>
                </a:lnTo>
                <a:lnTo>
                  <a:pt x="221" y="1613"/>
                </a:lnTo>
                <a:lnTo>
                  <a:pt x="225" y="1624"/>
                </a:lnTo>
                <a:lnTo>
                  <a:pt x="228" y="1634"/>
                </a:lnTo>
                <a:lnTo>
                  <a:pt x="233" y="1645"/>
                </a:lnTo>
                <a:lnTo>
                  <a:pt x="238" y="1655"/>
                </a:lnTo>
                <a:lnTo>
                  <a:pt x="243" y="1666"/>
                </a:lnTo>
                <a:lnTo>
                  <a:pt x="502" y="2113"/>
                </a:lnTo>
                <a:lnTo>
                  <a:pt x="508" y="2123"/>
                </a:lnTo>
                <a:lnTo>
                  <a:pt x="515" y="2133"/>
                </a:lnTo>
                <a:lnTo>
                  <a:pt x="522" y="2142"/>
                </a:lnTo>
                <a:lnTo>
                  <a:pt x="529" y="2151"/>
                </a:lnTo>
                <a:lnTo>
                  <a:pt x="537" y="2159"/>
                </a:lnTo>
                <a:lnTo>
                  <a:pt x="546" y="2167"/>
                </a:lnTo>
                <a:lnTo>
                  <a:pt x="554" y="2174"/>
                </a:lnTo>
                <a:lnTo>
                  <a:pt x="563" y="2182"/>
                </a:lnTo>
                <a:lnTo>
                  <a:pt x="572" y="2189"/>
                </a:lnTo>
                <a:lnTo>
                  <a:pt x="581" y="2195"/>
                </a:lnTo>
                <a:lnTo>
                  <a:pt x="591" y="2200"/>
                </a:lnTo>
                <a:lnTo>
                  <a:pt x="601" y="2205"/>
                </a:lnTo>
                <a:lnTo>
                  <a:pt x="611" y="2210"/>
                </a:lnTo>
                <a:lnTo>
                  <a:pt x="621" y="2214"/>
                </a:lnTo>
                <a:lnTo>
                  <a:pt x="632" y="2218"/>
                </a:lnTo>
                <a:lnTo>
                  <a:pt x="643" y="2221"/>
                </a:lnTo>
                <a:lnTo>
                  <a:pt x="654" y="2223"/>
                </a:lnTo>
                <a:lnTo>
                  <a:pt x="665" y="2225"/>
                </a:lnTo>
                <a:lnTo>
                  <a:pt x="676" y="2227"/>
                </a:lnTo>
                <a:lnTo>
                  <a:pt x="687" y="2228"/>
                </a:lnTo>
                <a:lnTo>
                  <a:pt x="698" y="2229"/>
                </a:lnTo>
                <a:lnTo>
                  <a:pt x="709" y="2229"/>
                </a:lnTo>
                <a:lnTo>
                  <a:pt x="720" y="2228"/>
                </a:lnTo>
                <a:lnTo>
                  <a:pt x="732" y="2227"/>
                </a:lnTo>
                <a:lnTo>
                  <a:pt x="743" y="2225"/>
                </a:lnTo>
                <a:lnTo>
                  <a:pt x="754" y="2223"/>
                </a:lnTo>
                <a:lnTo>
                  <a:pt x="765" y="2220"/>
                </a:lnTo>
                <a:lnTo>
                  <a:pt x="776" y="2217"/>
                </a:lnTo>
                <a:lnTo>
                  <a:pt x="786" y="2213"/>
                </a:lnTo>
                <a:lnTo>
                  <a:pt x="797" y="2209"/>
                </a:lnTo>
                <a:lnTo>
                  <a:pt x="808" y="2204"/>
                </a:lnTo>
                <a:lnTo>
                  <a:pt x="818" y="2198"/>
                </a:lnTo>
                <a:lnTo>
                  <a:pt x="1911" y="1567"/>
                </a:lnTo>
                <a:lnTo>
                  <a:pt x="1921" y="1561"/>
                </a:lnTo>
                <a:lnTo>
                  <a:pt x="1931" y="1554"/>
                </a:lnTo>
                <a:lnTo>
                  <a:pt x="1940" y="1547"/>
                </a:lnTo>
                <a:lnTo>
                  <a:pt x="1949" y="1540"/>
                </a:lnTo>
                <a:lnTo>
                  <a:pt x="1959" y="1532"/>
                </a:lnTo>
                <a:lnTo>
                  <a:pt x="1966" y="1524"/>
                </a:lnTo>
                <a:lnTo>
                  <a:pt x="1974" y="1515"/>
                </a:lnTo>
                <a:lnTo>
                  <a:pt x="1981" y="1506"/>
                </a:lnTo>
                <a:lnTo>
                  <a:pt x="1987" y="1497"/>
                </a:lnTo>
                <a:lnTo>
                  <a:pt x="1993" y="1488"/>
                </a:lnTo>
                <a:lnTo>
                  <a:pt x="1999" y="1478"/>
                </a:lnTo>
                <a:lnTo>
                  <a:pt x="2004" y="1467"/>
                </a:lnTo>
                <a:lnTo>
                  <a:pt x="2009" y="1457"/>
                </a:lnTo>
                <a:lnTo>
                  <a:pt x="2013" y="1447"/>
                </a:lnTo>
                <a:lnTo>
                  <a:pt x="2016" y="1437"/>
                </a:lnTo>
                <a:lnTo>
                  <a:pt x="2019" y="1426"/>
                </a:lnTo>
                <a:lnTo>
                  <a:pt x="2022" y="1416"/>
                </a:lnTo>
                <a:lnTo>
                  <a:pt x="2024" y="1405"/>
                </a:lnTo>
                <a:lnTo>
                  <a:pt x="2025" y="1394"/>
                </a:lnTo>
                <a:lnTo>
                  <a:pt x="2026" y="1383"/>
                </a:lnTo>
                <a:lnTo>
                  <a:pt x="2027" y="1372"/>
                </a:lnTo>
                <a:lnTo>
                  <a:pt x="2026" y="1360"/>
                </a:lnTo>
                <a:lnTo>
                  <a:pt x="2026" y="1349"/>
                </a:lnTo>
                <a:lnTo>
                  <a:pt x="2025" y="1338"/>
                </a:lnTo>
                <a:lnTo>
                  <a:pt x="2023" y="1327"/>
                </a:lnTo>
                <a:lnTo>
                  <a:pt x="2021" y="1316"/>
                </a:lnTo>
                <a:lnTo>
                  <a:pt x="2018" y="1305"/>
                </a:lnTo>
                <a:lnTo>
                  <a:pt x="2014" y="1295"/>
                </a:lnTo>
                <a:lnTo>
                  <a:pt x="2010" y="1284"/>
                </a:lnTo>
                <a:lnTo>
                  <a:pt x="2006" y="1273"/>
                </a:lnTo>
                <a:lnTo>
                  <a:pt x="2001" y="1262"/>
                </a:lnTo>
                <a:lnTo>
                  <a:pt x="1995" y="1251"/>
                </a:lnTo>
                <a:close/>
                <a:moveTo>
                  <a:pt x="1266" y="2780"/>
                </a:moveTo>
                <a:lnTo>
                  <a:pt x="1253" y="2756"/>
                </a:lnTo>
                <a:lnTo>
                  <a:pt x="1241" y="2732"/>
                </a:lnTo>
                <a:lnTo>
                  <a:pt x="1231" y="2707"/>
                </a:lnTo>
                <a:lnTo>
                  <a:pt x="1222" y="2681"/>
                </a:lnTo>
                <a:lnTo>
                  <a:pt x="1214" y="2656"/>
                </a:lnTo>
                <a:lnTo>
                  <a:pt x="1208" y="2631"/>
                </a:lnTo>
                <a:lnTo>
                  <a:pt x="1203" y="2605"/>
                </a:lnTo>
                <a:lnTo>
                  <a:pt x="1199" y="2578"/>
                </a:lnTo>
                <a:lnTo>
                  <a:pt x="1195" y="2553"/>
                </a:lnTo>
                <a:lnTo>
                  <a:pt x="1194" y="2527"/>
                </a:lnTo>
                <a:lnTo>
                  <a:pt x="1194" y="2501"/>
                </a:lnTo>
                <a:lnTo>
                  <a:pt x="1195" y="2475"/>
                </a:lnTo>
                <a:lnTo>
                  <a:pt x="1199" y="2450"/>
                </a:lnTo>
                <a:lnTo>
                  <a:pt x="1202" y="2424"/>
                </a:lnTo>
                <a:lnTo>
                  <a:pt x="1207" y="2399"/>
                </a:lnTo>
                <a:lnTo>
                  <a:pt x="1213" y="2374"/>
                </a:lnTo>
                <a:lnTo>
                  <a:pt x="1220" y="2349"/>
                </a:lnTo>
                <a:lnTo>
                  <a:pt x="1229" y="2325"/>
                </a:lnTo>
                <a:lnTo>
                  <a:pt x="1238" y="2301"/>
                </a:lnTo>
                <a:lnTo>
                  <a:pt x="1249" y="2277"/>
                </a:lnTo>
                <a:lnTo>
                  <a:pt x="1260" y="2255"/>
                </a:lnTo>
                <a:lnTo>
                  <a:pt x="1273" y="2232"/>
                </a:lnTo>
                <a:lnTo>
                  <a:pt x="1287" y="2211"/>
                </a:lnTo>
                <a:lnTo>
                  <a:pt x="1303" y="2190"/>
                </a:lnTo>
                <a:lnTo>
                  <a:pt x="1319" y="2169"/>
                </a:lnTo>
                <a:lnTo>
                  <a:pt x="1336" y="2149"/>
                </a:lnTo>
                <a:lnTo>
                  <a:pt x="1355" y="2130"/>
                </a:lnTo>
                <a:lnTo>
                  <a:pt x="1374" y="2112"/>
                </a:lnTo>
                <a:lnTo>
                  <a:pt x="1395" y="2095"/>
                </a:lnTo>
                <a:lnTo>
                  <a:pt x="1417" y="2079"/>
                </a:lnTo>
                <a:lnTo>
                  <a:pt x="1439" y="2063"/>
                </a:lnTo>
                <a:lnTo>
                  <a:pt x="1462" y="2049"/>
                </a:lnTo>
                <a:lnTo>
                  <a:pt x="1487" y="2035"/>
                </a:lnTo>
                <a:lnTo>
                  <a:pt x="1512" y="2024"/>
                </a:lnTo>
                <a:lnTo>
                  <a:pt x="1536" y="2013"/>
                </a:lnTo>
                <a:lnTo>
                  <a:pt x="1561" y="2004"/>
                </a:lnTo>
                <a:lnTo>
                  <a:pt x="1587" y="1997"/>
                </a:lnTo>
                <a:lnTo>
                  <a:pt x="1613" y="1990"/>
                </a:lnTo>
                <a:lnTo>
                  <a:pt x="1638" y="1985"/>
                </a:lnTo>
                <a:lnTo>
                  <a:pt x="1664" y="1981"/>
                </a:lnTo>
                <a:lnTo>
                  <a:pt x="1690" y="1979"/>
                </a:lnTo>
                <a:lnTo>
                  <a:pt x="1716" y="1978"/>
                </a:lnTo>
                <a:lnTo>
                  <a:pt x="1742" y="1976"/>
                </a:lnTo>
                <a:lnTo>
                  <a:pt x="1768" y="1979"/>
                </a:lnTo>
                <a:lnTo>
                  <a:pt x="1794" y="1981"/>
                </a:lnTo>
                <a:lnTo>
                  <a:pt x="1819" y="1985"/>
                </a:lnTo>
                <a:lnTo>
                  <a:pt x="1844" y="1990"/>
                </a:lnTo>
                <a:lnTo>
                  <a:pt x="1870" y="1996"/>
                </a:lnTo>
                <a:lnTo>
                  <a:pt x="1894" y="2003"/>
                </a:lnTo>
                <a:lnTo>
                  <a:pt x="1918" y="2011"/>
                </a:lnTo>
                <a:lnTo>
                  <a:pt x="1942" y="2020"/>
                </a:lnTo>
                <a:lnTo>
                  <a:pt x="1966" y="2031"/>
                </a:lnTo>
                <a:lnTo>
                  <a:pt x="1989" y="2043"/>
                </a:lnTo>
                <a:lnTo>
                  <a:pt x="2011" y="2056"/>
                </a:lnTo>
                <a:lnTo>
                  <a:pt x="2033" y="2070"/>
                </a:lnTo>
                <a:lnTo>
                  <a:pt x="2054" y="2086"/>
                </a:lnTo>
                <a:lnTo>
                  <a:pt x="2075" y="2102"/>
                </a:lnTo>
                <a:lnTo>
                  <a:pt x="2094" y="2119"/>
                </a:lnTo>
                <a:lnTo>
                  <a:pt x="2113" y="2137"/>
                </a:lnTo>
                <a:lnTo>
                  <a:pt x="2131" y="2156"/>
                </a:lnTo>
                <a:lnTo>
                  <a:pt x="2149" y="2177"/>
                </a:lnTo>
                <a:lnTo>
                  <a:pt x="2165" y="2199"/>
                </a:lnTo>
                <a:lnTo>
                  <a:pt x="2181" y="2221"/>
                </a:lnTo>
                <a:lnTo>
                  <a:pt x="2195" y="2245"/>
                </a:lnTo>
                <a:lnTo>
                  <a:pt x="2208" y="2269"/>
                </a:lnTo>
                <a:lnTo>
                  <a:pt x="2220" y="2294"/>
                </a:lnTo>
                <a:lnTo>
                  <a:pt x="2230" y="2319"/>
                </a:lnTo>
                <a:lnTo>
                  <a:pt x="2240" y="2344"/>
                </a:lnTo>
                <a:lnTo>
                  <a:pt x="2248" y="2369"/>
                </a:lnTo>
                <a:lnTo>
                  <a:pt x="2254" y="2395"/>
                </a:lnTo>
                <a:lnTo>
                  <a:pt x="2259" y="2421"/>
                </a:lnTo>
                <a:lnTo>
                  <a:pt x="2263" y="2446"/>
                </a:lnTo>
                <a:lnTo>
                  <a:pt x="2266" y="2472"/>
                </a:lnTo>
                <a:lnTo>
                  <a:pt x="2267" y="2499"/>
                </a:lnTo>
                <a:lnTo>
                  <a:pt x="2267" y="2524"/>
                </a:lnTo>
                <a:lnTo>
                  <a:pt x="2266" y="2550"/>
                </a:lnTo>
                <a:lnTo>
                  <a:pt x="2263" y="2575"/>
                </a:lnTo>
                <a:lnTo>
                  <a:pt x="2260" y="2601"/>
                </a:lnTo>
                <a:lnTo>
                  <a:pt x="2255" y="2626"/>
                </a:lnTo>
                <a:lnTo>
                  <a:pt x="2249" y="2651"/>
                </a:lnTo>
                <a:lnTo>
                  <a:pt x="2242" y="2676"/>
                </a:lnTo>
                <a:lnTo>
                  <a:pt x="2233" y="2701"/>
                </a:lnTo>
                <a:lnTo>
                  <a:pt x="2223" y="2724"/>
                </a:lnTo>
                <a:lnTo>
                  <a:pt x="2212" y="2748"/>
                </a:lnTo>
                <a:lnTo>
                  <a:pt x="2200" y="2770"/>
                </a:lnTo>
                <a:lnTo>
                  <a:pt x="2188" y="2793"/>
                </a:lnTo>
                <a:lnTo>
                  <a:pt x="2174" y="2815"/>
                </a:lnTo>
                <a:lnTo>
                  <a:pt x="2159" y="2836"/>
                </a:lnTo>
                <a:lnTo>
                  <a:pt x="2142" y="2856"/>
                </a:lnTo>
                <a:lnTo>
                  <a:pt x="2124" y="2876"/>
                </a:lnTo>
                <a:lnTo>
                  <a:pt x="2106" y="2896"/>
                </a:lnTo>
                <a:lnTo>
                  <a:pt x="2087" y="2913"/>
                </a:lnTo>
                <a:lnTo>
                  <a:pt x="2067" y="2931"/>
                </a:lnTo>
                <a:lnTo>
                  <a:pt x="2045" y="2947"/>
                </a:lnTo>
                <a:lnTo>
                  <a:pt x="2022" y="2962"/>
                </a:lnTo>
                <a:lnTo>
                  <a:pt x="1999" y="2976"/>
                </a:lnTo>
                <a:lnTo>
                  <a:pt x="1975" y="2989"/>
                </a:lnTo>
                <a:lnTo>
                  <a:pt x="1949" y="3002"/>
                </a:lnTo>
                <a:lnTo>
                  <a:pt x="1925" y="3012"/>
                </a:lnTo>
                <a:lnTo>
                  <a:pt x="1900" y="3021"/>
                </a:lnTo>
                <a:lnTo>
                  <a:pt x="1874" y="3029"/>
                </a:lnTo>
                <a:lnTo>
                  <a:pt x="1848" y="3035"/>
                </a:lnTo>
                <a:lnTo>
                  <a:pt x="1823" y="3041"/>
                </a:lnTo>
                <a:lnTo>
                  <a:pt x="1797" y="3044"/>
                </a:lnTo>
                <a:lnTo>
                  <a:pt x="1771" y="3047"/>
                </a:lnTo>
                <a:lnTo>
                  <a:pt x="1745" y="3048"/>
                </a:lnTo>
                <a:lnTo>
                  <a:pt x="1719" y="3048"/>
                </a:lnTo>
                <a:lnTo>
                  <a:pt x="1694" y="3047"/>
                </a:lnTo>
                <a:lnTo>
                  <a:pt x="1667" y="3045"/>
                </a:lnTo>
                <a:lnTo>
                  <a:pt x="1642" y="3041"/>
                </a:lnTo>
                <a:lnTo>
                  <a:pt x="1617" y="3036"/>
                </a:lnTo>
                <a:lnTo>
                  <a:pt x="1592" y="3030"/>
                </a:lnTo>
                <a:lnTo>
                  <a:pt x="1567" y="3023"/>
                </a:lnTo>
                <a:lnTo>
                  <a:pt x="1543" y="3015"/>
                </a:lnTo>
                <a:lnTo>
                  <a:pt x="1519" y="3005"/>
                </a:lnTo>
                <a:lnTo>
                  <a:pt x="1496" y="2995"/>
                </a:lnTo>
                <a:lnTo>
                  <a:pt x="1472" y="2982"/>
                </a:lnTo>
                <a:lnTo>
                  <a:pt x="1450" y="2969"/>
                </a:lnTo>
                <a:lnTo>
                  <a:pt x="1428" y="2955"/>
                </a:lnTo>
                <a:lnTo>
                  <a:pt x="1407" y="2940"/>
                </a:lnTo>
                <a:lnTo>
                  <a:pt x="1387" y="2924"/>
                </a:lnTo>
                <a:lnTo>
                  <a:pt x="1367" y="2907"/>
                </a:lnTo>
                <a:lnTo>
                  <a:pt x="1348" y="2888"/>
                </a:lnTo>
                <a:lnTo>
                  <a:pt x="1330" y="2868"/>
                </a:lnTo>
                <a:lnTo>
                  <a:pt x="1313" y="2848"/>
                </a:lnTo>
                <a:lnTo>
                  <a:pt x="1297" y="2827"/>
                </a:lnTo>
                <a:lnTo>
                  <a:pt x="1280" y="2804"/>
                </a:lnTo>
                <a:lnTo>
                  <a:pt x="1266" y="278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7" name="Freeform 16"/>
          <p:cNvSpPr>
            <a:spLocks noEditPoints="1"/>
          </p:cNvSpPr>
          <p:nvPr/>
        </p:nvSpPr>
        <p:spPr bwMode="auto">
          <a:xfrm>
            <a:off x="4450816" y="2836863"/>
            <a:ext cx="207962" cy="277812"/>
          </a:xfrm>
          <a:custGeom>
            <a:avLst/>
            <a:gdLst>
              <a:gd name="T0" fmla="*/ 2147483646 w 2267"/>
              <a:gd name="T1" fmla="*/ 2147483646 h 3048"/>
              <a:gd name="T2" fmla="*/ 2147483646 w 2267"/>
              <a:gd name="T3" fmla="*/ 2147483646 h 3048"/>
              <a:gd name="T4" fmla="*/ 2147483646 w 2267"/>
              <a:gd name="T5" fmla="*/ 2147483646 h 3048"/>
              <a:gd name="T6" fmla="*/ 2147483646 w 2267"/>
              <a:gd name="T7" fmla="*/ 2147483646 h 3048"/>
              <a:gd name="T8" fmla="*/ 2147483646 w 2267"/>
              <a:gd name="T9" fmla="*/ 2147483646 h 3048"/>
              <a:gd name="T10" fmla="*/ 2147483646 w 2267"/>
              <a:gd name="T11" fmla="*/ 2147483646 h 3048"/>
              <a:gd name="T12" fmla="*/ 2147483646 w 2267"/>
              <a:gd name="T13" fmla="*/ 2147483646 h 3048"/>
              <a:gd name="T14" fmla="*/ 2147483646 w 2267"/>
              <a:gd name="T15" fmla="*/ 2147483646 h 3048"/>
              <a:gd name="T16" fmla="*/ 2147483646 w 2267"/>
              <a:gd name="T17" fmla="*/ 2147483646 h 3048"/>
              <a:gd name="T18" fmla="*/ 2147483646 w 2267"/>
              <a:gd name="T19" fmla="*/ 2147483646 h 3048"/>
              <a:gd name="T20" fmla="*/ 2147483646 w 2267"/>
              <a:gd name="T21" fmla="*/ 2147483646 h 3048"/>
              <a:gd name="T22" fmla="*/ 2147483646 w 2267"/>
              <a:gd name="T23" fmla="*/ 2147483646 h 3048"/>
              <a:gd name="T24" fmla="*/ 2147483646 w 2267"/>
              <a:gd name="T25" fmla="*/ 2147483646 h 3048"/>
              <a:gd name="T26" fmla="*/ 2147483646 w 2267"/>
              <a:gd name="T27" fmla="*/ 2147483646 h 3048"/>
              <a:gd name="T28" fmla="*/ 2147483646 w 2267"/>
              <a:gd name="T29" fmla="*/ 2147483646 h 3048"/>
              <a:gd name="T30" fmla="*/ 2147483646 w 2267"/>
              <a:gd name="T31" fmla="*/ 2147483646 h 3048"/>
              <a:gd name="T32" fmla="*/ 2147483646 w 2267"/>
              <a:gd name="T33" fmla="*/ 2147483646 h 3048"/>
              <a:gd name="T34" fmla="*/ 2147483646 w 2267"/>
              <a:gd name="T35" fmla="*/ 2147483646 h 3048"/>
              <a:gd name="T36" fmla="*/ 2147483646 w 2267"/>
              <a:gd name="T37" fmla="*/ 2147483646 h 3048"/>
              <a:gd name="T38" fmla="*/ 2147483646 w 2267"/>
              <a:gd name="T39" fmla="*/ 2147483646 h 3048"/>
              <a:gd name="T40" fmla="*/ 2147483646 w 2267"/>
              <a:gd name="T41" fmla="*/ 2147483646 h 3048"/>
              <a:gd name="T42" fmla="*/ 2147483646 w 2267"/>
              <a:gd name="T43" fmla="*/ 2147483646 h 3048"/>
              <a:gd name="T44" fmla="*/ 2147483646 w 2267"/>
              <a:gd name="T45" fmla="*/ 2147483646 h 3048"/>
              <a:gd name="T46" fmla="*/ 2147483646 w 2267"/>
              <a:gd name="T47" fmla="*/ 2147483646 h 3048"/>
              <a:gd name="T48" fmla="*/ 2147483646 w 2267"/>
              <a:gd name="T49" fmla="*/ 2147483646 h 3048"/>
              <a:gd name="T50" fmla="*/ 2147483646 w 2267"/>
              <a:gd name="T51" fmla="*/ 2147483646 h 3048"/>
              <a:gd name="T52" fmla="*/ 2147483646 w 2267"/>
              <a:gd name="T53" fmla="*/ 2147483646 h 3048"/>
              <a:gd name="T54" fmla="*/ 2147483646 w 2267"/>
              <a:gd name="T55" fmla="*/ 2147483646 h 3048"/>
              <a:gd name="T56" fmla="*/ 2147483646 w 2267"/>
              <a:gd name="T57" fmla="*/ 2147483646 h 3048"/>
              <a:gd name="T58" fmla="*/ 2147483646 w 2267"/>
              <a:gd name="T59" fmla="*/ 2147483646 h 3048"/>
              <a:gd name="T60" fmla="*/ 2147483646 w 2267"/>
              <a:gd name="T61" fmla="*/ 2147483646 h 3048"/>
              <a:gd name="T62" fmla="*/ 2147483646 w 2267"/>
              <a:gd name="T63" fmla="*/ 2147483646 h 3048"/>
              <a:gd name="T64" fmla="*/ 2147483646 w 2267"/>
              <a:gd name="T65" fmla="*/ 2147483646 h 3048"/>
              <a:gd name="T66" fmla="*/ 2147483646 w 2267"/>
              <a:gd name="T67" fmla="*/ 2147483646 h 3048"/>
              <a:gd name="T68" fmla="*/ 2147483646 w 2267"/>
              <a:gd name="T69" fmla="*/ 2147483646 h 3048"/>
              <a:gd name="T70" fmla="*/ 2147483646 w 2267"/>
              <a:gd name="T71" fmla="*/ 2147483646 h 3048"/>
              <a:gd name="T72" fmla="*/ 2147483646 w 2267"/>
              <a:gd name="T73" fmla="*/ 2147483646 h 3048"/>
              <a:gd name="T74" fmla="*/ 2147483646 w 2267"/>
              <a:gd name="T75" fmla="*/ 2147483646 h 3048"/>
              <a:gd name="T76" fmla="*/ 2147483646 w 2267"/>
              <a:gd name="T77" fmla="*/ 2147483646 h 3048"/>
              <a:gd name="T78" fmla="*/ 2147483646 w 2267"/>
              <a:gd name="T79" fmla="*/ 2147483646 h 3048"/>
              <a:gd name="T80" fmla="*/ 2147483646 w 2267"/>
              <a:gd name="T81" fmla="*/ 2147483646 h 3048"/>
              <a:gd name="T82" fmla="*/ 2147483646 w 2267"/>
              <a:gd name="T83" fmla="*/ 2147483646 h 3048"/>
              <a:gd name="T84" fmla="*/ 2147483646 w 2267"/>
              <a:gd name="T85" fmla="*/ 2147483646 h 3048"/>
              <a:gd name="T86" fmla="*/ 2147483646 w 2267"/>
              <a:gd name="T87" fmla="*/ 2147483646 h 3048"/>
              <a:gd name="T88" fmla="*/ 1916016928 w 2267"/>
              <a:gd name="T89" fmla="*/ 2147483646 h 3048"/>
              <a:gd name="T90" fmla="*/ 0 w 2267"/>
              <a:gd name="T91" fmla="*/ 2147483646 h 3048"/>
              <a:gd name="T92" fmla="*/ 1276831272 w 2267"/>
              <a:gd name="T93" fmla="*/ 2147483646 h 3048"/>
              <a:gd name="T94" fmla="*/ 2147483646 w 2267"/>
              <a:gd name="T95" fmla="*/ 2147483646 h 3048"/>
              <a:gd name="T96" fmla="*/ 2147483646 w 2267"/>
              <a:gd name="T97" fmla="*/ 2147483646 h 3048"/>
              <a:gd name="T98" fmla="*/ 2147483646 w 2267"/>
              <a:gd name="T99" fmla="*/ 2147483646 h 3048"/>
              <a:gd name="T100" fmla="*/ 2147483646 w 2267"/>
              <a:gd name="T101" fmla="*/ 277130960 h 3048"/>
              <a:gd name="T102" fmla="*/ 2147483646 w 2267"/>
              <a:gd name="T103" fmla="*/ 484603294 h 3048"/>
              <a:gd name="T104" fmla="*/ 2147483646 w 2267"/>
              <a:gd name="T105" fmla="*/ 2147483646 h 3048"/>
              <a:gd name="T106" fmla="*/ 2147483646 w 2267"/>
              <a:gd name="T107" fmla="*/ 2147483646 h 3048"/>
              <a:gd name="T108" fmla="*/ 2147483646 w 2267"/>
              <a:gd name="T109" fmla="*/ 2147483646 h 304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7" h="3048">
                <a:moveTo>
                  <a:pt x="272" y="1797"/>
                </a:moveTo>
                <a:lnTo>
                  <a:pt x="532" y="2247"/>
                </a:lnTo>
                <a:lnTo>
                  <a:pt x="538" y="2257"/>
                </a:lnTo>
                <a:lnTo>
                  <a:pt x="545" y="2266"/>
                </a:lnTo>
                <a:lnTo>
                  <a:pt x="552" y="2275"/>
                </a:lnTo>
                <a:lnTo>
                  <a:pt x="559" y="2284"/>
                </a:lnTo>
                <a:lnTo>
                  <a:pt x="567" y="2293"/>
                </a:lnTo>
                <a:lnTo>
                  <a:pt x="575" y="2301"/>
                </a:lnTo>
                <a:lnTo>
                  <a:pt x="583" y="2309"/>
                </a:lnTo>
                <a:lnTo>
                  <a:pt x="592" y="2315"/>
                </a:lnTo>
                <a:lnTo>
                  <a:pt x="602" y="2322"/>
                </a:lnTo>
                <a:lnTo>
                  <a:pt x="612" y="2328"/>
                </a:lnTo>
                <a:lnTo>
                  <a:pt x="621" y="2333"/>
                </a:lnTo>
                <a:lnTo>
                  <a:pt x="631" y="2339"/>
                </a:lnTo>
                <a:lnTo>
                  <a:pt x="641" y="2343"/>
                </a:lnTo>
                <a:lnTo>
                  <a:pt x="651" y="2347"/>
                </a:lnTo>
                <a:lnTo>
                  <a:pt x="662" y="2351"/>
                </a:lnTo>
                <a:lnTo>
                  <a:pt x="672" y="2354"/>
                </a:lnTo>
                <a:lnTo>
                  <a:pt x="683" y="2356"/>
                </a:lnTo>
                <a:lnTo>
                  <a:pt x="695" y="2359"/>
                </a:lnTo>
                <a:lnTo>
                  <a:pt x="706" y="2360"/>
                </a:lnTo>
                <a:lnTo>
                  <a:pt x="717" y="2361"/>
                </a:lnTo>
                <a:lnTo>
                  <a:pt x="728" y="2362"/>
                </a:lnTo>
                <a:lnTo>
                  <a:pt x="739" y="2362"/>
                </a:lnTo>
                <a:lnTo>
                  <a:pt x="750" y="2361"/>
                </a:lnTo>
                <a:lnTo>
                  <a:pt x="761" y="2360"/>
                </a:lnTo>
                <a:lnTo>
                  <a:pt x="772" y="2358"/>
                </a:lnTo>
                <a:lnTo>
                  <a:pt x="783" y="2356"/>
                </a:lnTo>
                <a:lnTo>
                  <a:pt x="795" y="2354"/>
                </a:lnTo>
                <a:lnTo>
                  <a:pt x="806" y="2350"/>
                </a:lnTo>
                <a:lnTo>
                  <a:pt x="816" y="2346"/>
                </a:lnTo>
                <a:lnTo>
                  <a:pt x="827" y="2342"/>
                </a:lnTo>
                <a:lnTo>
                  <a:pt x="837" y="2337"/>
                </a:lnTo>
                <a:lnTo>
                  <a:pt x="848" y="2331"/>
                </a:lnTo>
                <a:lnTo>
                  <a:pt x="925" y="2286"/>
                </a:lnTo>
                <a:lnTo>
                  <a:pt x="1298" y="2933"/>
                </a:lnTo>
                <a:lnTo>
                  <a:pt x="1304" y="2943"/>
                </a:lnTo>
                <a:lnTo>
                  <a:pt x="1311" y="2952"/>
                </a:lnTo>
                <a:lnTo>
                  <a:pt x="1318" y="2962"/>
                </a:lnTo>
                <a:lnTo>
                  <a:pt x="1325" y="2970"/>
                </a:lnTo>
                <a:lnTo>
                  <a:pt x="1333" y="2979"/>
                </a:lnTo>
                <a:lnTo>
                  <a:pt x="1341" y="2986"/>
                </a:lnTo>
                <a:lnTo>
                  <a:pt x="1349" y="2994"/>
                </a:lnTo>
                <a:lnTo>
                  <a:pt x="1359" y="3001"/>
                </a:lnTo>
                <a:lnTo>
                  <a:pt x="1368" y="3008"/>
                </a:lnTo>
                <a:lnTo>
                  <a:pt x="1378" y="3014"/>
                </a:lnTo>
                <a:lnTo>
                  <a:pt x="1387" y="3020"/>
                </a:lnTo>
                <a:lnTo>
                  <a:pt x="1397" y="3025"/>
                </a:lnTo>
                <a:lnTo>
                  <a:pt x="1407" y="3029"/>
                </a:lnTo>
                <a:lnTo>
                  <a:pt x="1417" y="3034"/>
                </a:lnTo>
                <a:lnTo>
                  <a:pt x="1428" y="3037"/>
                </a:lnTo>
                <a:lnTo>
                  <a:pt x="1438" y="3040"/>
                </a:lnTo>
                <a:lnTo>
                  <a:pt x="1450" y="3043"/>
                </a:lnTo>
                <a:lnTo>
                  <a:pt x="1461" y="3045"/>
                </a:lnTo>
                <a:lnTo>
                  <a:pt x="1472" y="3047"/>
                </a:lnTo>
                <a:lnTo>
                  <a:pt x="1483" y="3048"/>
                </a:lnTo>
                <a:lnTo>
                  <a:pt x="1494" y="3048"/>
                </a:lnTo>
                <a:lnTo>
                  <a:pt x="1505" y="3048"/>
                </a:lnTo>
                <a:lnTo>
                  <a:pt x="1516" y="3048"/>
                </a:lnTo>
                <a:lnTo>
                  <a:pt x="1527" y="3046"/>
                </a:lnTo>
                <a:lnTo>
                  <a:pt x="1538" y="3045"/>
                </a:lnTo>
                <a:lnTo>
                  <a:pt x="1550" y="3043"/>
                </a:lnTo>
                <a:lnTo>
                  <a:pt x="1561" y="3040"/>
                </a:lnTo>
                <a:lnTo>
                  <a:pt x="1572" y="3037"/>
                </a:lnTo>
                <a:lnTo>
                  <a:pt x="1582" y="3033"/>
                </a:lnTo>
                <a:lnTo>
                  <a:pt x="1593" y="3028"/>
                </a:lnTo>
                <a:lnTo>
                  <a:pt x="1604" y="3023"/>
                </a:lnTo>
                <a:lnTo>
                  <a:pt x="1614" y="3018"/>
                </a:lnTo>
                <a:lnTo>
                  <a:pt x="2152" y="2707"/>
                </a:lnTo>
                <a:lnTo>
                  <a:pt x="2162" y="2701"/>
                </a:lnTo>
                <a:lnTo>
                  <a:pt x="2172" y="2694"/>
                </a:lnTo>
                <a:lnTo>
                  <a:pt x="2181" y="2687"/>
                </a:lnTo>
                <a:lnTo>
                  <a:pt x="2190" y="2679"/>
                </a:lnTo>
                <a:lnTo>
                  <a:pt x="2199" y="2672"/>
                </a:lnTo>
                <a:lnTo>
                  <a:pt x="2207" y="2664"/>
                </a:lnTo>
                <a:lnTo>
                  <a:pt x="2214" y="2655"/>
                </a:lnTo>
                <a:lnTo>
                  <a:pt x="2221" y="2646"/>
                </a:lnTo>
                <a:lnTo>
                  <a:pt x="2227" y="2637"/>
                </a:lnTo>
                <a:lnTo>
                  <a:pt x="2233" y="2628"/>
                </a:lnTo>
                <a:lnTo>
                  <a:pt x="2239" y="2618"/>
                </a:lnTo>
                <a:lnTo>
                  <a:pt x="2244" y="2609"/>
                </a:lnTo>
                <a:lnTo>
                  <a:pt x="2249" y="2599"/>
                </a:lnTo>
                <a:lnTo>
                  <a:pt x="2253" y="2587"/>
                </a:lnTo>
                <a:lnTo>
                  <a:pt x="2256" y="2577"/>
                </a:lnTo>
                <a:lnTo>
                  <a:pt x="2259" y="2566"/>
                </a:lnTo>
                <a:lnTo>
                  <a:pt x="2262" y="2556"/>
                </a:lnTo>
                <a:lnTo>
                  <a:pt x="2264" y="2545"/>
                </a:lnTo>
                <a:lnTo>
                  <a:pt x="2266" y="2534"/>
                </a:lnTo>
                <a:lnTo>
                  <a:pt x="2267" y="2523"/>
                </a:lnTo>
                <a:lnTo>
                  <a:pt x="2267" y="2512"/>
                </a:lnTo>
                <a:lnTo>
                  <a:pt x="2267" y="2501"/>
                </a:lnTo>
                <a:lnTo>
                  <a:pt x="2267" y="2489"/>
                </a:lnTo>
                <a:lnTo>
                  <a:pt x="2266" y="2478"/>
                </a:lnTo>
                <a:lnTo>
                  <a:pt x="2264" y="2467"/>
                </a:lnTo>
                <a:lnTo>
                  <a:pt x="2262" y="2456"/>
                </a:lnTo>
                <a:lnTo>
                  <a:pt x="2259" y="2445"/>
                </a:lnTo>
                <a:lnTo>
                  <a:pt x="2256" y="2434"/>
                </a:lnTo>
                <a:lnTo>
                  <a:pt x="2252" y="2423"/>
                </a:lnTo>
                <a:lnTo>
                  <a:pt x="2247" y="2412"/>
                </a:lnTo>
                <a:lnTo>
                  <a:pt x="2242" y="2402"/>
                </a:lnTo>
                <a:lnTo>
                  <a:pt x="2237" y="2391"/>
                </a:lnTo>
                <a:lnTo>
                  <a:pt x="1862" y="1742"/>
                </a:lnTo>
                <a:lnTo>
                  <a:pt x="1939" y="1698"/>
                </a:lnTo>
                <a:lnTo>
                  <a:pt x="1949" y="1692"/>
                </a:lnTo>
                <a:lnTo>
                  <a:pt x="1958" y="1685"/>
                </a:lnTo>
                <a:lnTo>
                  <a:pt x="1967" y="1677"/>
                </a:lnTo>
                <a:lnTo>
                  <a:pt x="1976" y="1670"/>
                </a:lnTo>
                <a:lnTo>
                  <a:pt x="1984" y="1662"/>
                </a:lnTo>
                <a:lnTo>
                  <a:pt x="1992" y="1654"/>
                </a:lnTo>
                <a:lnTo>
                  <a:pt x="2000" y="1646"/>
                </a:lnTo>
                <a:lnTo>
                  <a:pt x="2007" y="1637"/>
                </a:lnTo>
                <a:lnTo>
                  <a:pt x="2014" y="1628"/>
                </a:lnTo>
                <a:lnTo>
                  <a:pt x="2020" y="1619"/>
                </a:lnTo>
                <a:lnTo>
                  <a:pt x="2026" y="1609"/>
                </a:lnTo>
                <a:lnTo>
                  <a:pt x="2031" y="1599"/>
                </a:lnTo>
                <a:lnTo>
                  <a:pt x="2035" y="1589"/>
                </a:lnTo>
                <a:lnTo>
                  <a:pt x="2039" y="1578"/>
                </a:lnTo>
                <a:lnTo>
                  <a:pt x="2043" y="1567"/>
                </a:lnTo>
                <a:lnTo>
                  <a:pt x="2046" y="1557"/>
                </a:lnTo>
                <a:lnTo>
                  <a:pt x="2049" y="1546"/>
                </a:lnTo>
                <a:lnTo>
                  <a:pt x="2051" y="1535"/>
                </a:lnTo>
                <a:lnTo>
                  <a:pt x="2052" y="1525"/>
                </a:lnTo>
                <a:lnTo>
                  <a:pt x="2053" y="1514"/>
                </a:lnTo>
                <a:lnTo>
                  <a:pt x="2054" y="1503"/>
                </a:lnTo>
                <a:lnTo>
                  <a:pt x="2054" y="1491"/>
                </a:lnTo>
                <a:lnTo>
                  <a:pt x="2053" y="1480"/>
                </a:lnTo>
                <a:lnTo>
                  <a:pt x="2052" y="1468"/>
                </a:lnTo>
                <a:lnTo>
                  <a:pt x="2051" y="1457"/>
                </a:lnTo>
                <a:lnTo>
                  <a:pt x="2049" y="1446"/>
                </a:lnTo>
                <a:lnTo>
                  <a:pt x="2046" y="1435"/>
                </a:lnTo>
                <a:lnTo>
                  <a:pt x="2042" y="1424"/>
                </a:lnTo>
                <a:lnTo>
                  <a:pt x="2039" y="1414"/>
                </a:lnTo>
                <a:lnTo>
                  <a:pt x="2034" y="1403"/>
                </a:lnTo>
                <a:lnTo>
                  <a:pt x="2029" y="1393"/>
                </a:lnTo>
                <a:lnTo>
                  <a:pt x="2024" y="1382"/>
                </a:lnTo>
                <a:lnTo>
                  <a:pt x="1765" y="935"/>
                </a:lnTo>
                <a:lnTo>
                  <a:pt x="1759" y="925"/>
                </a:lnTo>
                <a:lnTo>
                  <a:pt x="1752" y="915"/>
                </a:lnTo>
                <a:lnTo>
                  <a:pt x="1745" y="906"/>
                </a:lnTo>
                <a:lnTo>
                  <a:pt x="1738" y="897"/>
                </a:lnTo>
                <a:lnTo>
                  <a:pt x="1730" y="889"/>
                </a:lnTo>
                <a:lnTo>
                  <a:pt x="1721" y="881"/>
                </a:lnTo>
                <a:lnTo>
                  <a:pt x="1713" y="874"/>
                </a:lnTo>
                <a:lnTo>
                  <a:pt x="1704" y="866"/>
                </a:lnTo>
                <a:lnTo>
                  <a:pt x="1695" y="859"/>
                </a:lnTo>
                <a:lnTo>
                  <a:pt x="1686" y="853"/>
                </a:lnTo>
                <a:lnTo>
                  <a:pt x="1676" y="848"/>
                </a:lnTo>
                <a:lnTo>
                  <a:pt x="1666" y="843"/>
                </a:lnTo>
                <a:lnTo>
                  <a:pt x="1656" y="838"/>
                </a:lnTo>
                <a:lnTo>
                  <a:pt x="1646" y="834"/>
                </a:lnTo>
                <a:lnTo>
                  <a:pt x="1635" y="830"/>
                </a:lnTo>
                <a:lnTo>
                  <a:pt x="1624" y="827"/>
                </a:lnTo>
                <a:lnTo>
                  <a:pt x="1613" y="825"/>
                </a:lnTo>
                <a:lnTo>
                  <a:pt x="1602" y="823"/>
                </a:lnTo>
                <a:lnTo>
                  <a:pt x="1591" y="821"/>
                </a:lnTo>
                <a:lnTo>
                  <a:pt x="1580" y="820"/>
                </a:lnTo>
                <a:lnTo>
                  <a:pt x="1569" y="819"/>
                </a:lnTo>
                <a:lnTo>
                  <a:pt x="1558" y="819"/>
                </a:lnTo>
                <a:lnTo>
                  <a:pt x="1547" y="820"/>
                </a:lnTo>
                <a:lnTo>
                  <a:pt x="1535" y="821"/>
                </a:lnTo>
                <a:lnTo>
                  <a:pt x="1524" y="823"/>
                </a:lnTo>
                <a:lnTo>
                  <a:pt x="1513" y="825"/>
                </a:lnTo>
                <a:lnTo>
                  <a:pt x="1502" y="828"/>
                </a:lnTo>
                <a:lnTo>
                  <a:pt x="1491" y="831"/>
                </a:lnTo>
                <a:lnTo>
                  <a:pt x="1481" y="835"/>
                </a:lnTo>
                <a:lnTo>
                  <a:pt x="1470" y="839"/>
                </a:lnTo>
                <a:lnTo>
                  <a:pt x="1459" y="844"/>
                </a:lnTo>
                <a:lnTo>
                  <a:pt x="1449" y="850"/>
                </a:lnTo>
                <a:lnTo>
                  <a:pt x="356" y="1481"/>
                </a:lnTo>
                <a:lnTo>
                  <a:pt x="346" y="1487"/>
                </a:lnTo>
                <a:lnTo>
                  <a:pt x="336" y="1494"/>
                </a:lnTo>
                <a:lnTo>
                  <a:pt x="327" y="1501"/>
                </a:lnTo>
                <a:lnTo>
                  <a:pt x="318" y="1508"/>
                </a:lnTo>
                <a:lnTo>
                  <a:pt x="308" y="1516"/>
                </a:lnTo>
                <a:lnTo>
                  <a:pt x="301" y="1524"/>
                </a:lnTo>
                <a:lnTo>
                  <a:pt x="293" y="1533"/>
                </a:lnTo>
                <a:lnTo>
                  <a:pt x="286" y="1542"/>
                </a:lnTo>
                <a:lnTo>
                  <a:pt x="280" y="1551"/>
                </a:lnTo>
                <a:lnTo>
                  <a:pt x="274" y="1560"/>
                </a:lnTo>
                <a:lnTo>
                  <a:pt x="268" y="1570"/>
                </a:lnTo>
                <a:lnTo>
                  <a:pt x="263" y="1581"/>
                </a:lnTo>
                <a:lnTo>
                  <a:pt x="258" y="1591"/>
                </a:lnTo>
                <a:lnTo>
                  <a:pt x="254" y="1601"/>
                </a:lnTo>
                <a:lnTo>
                  <a:pt x="251" y="1611"/>
                </a:lnTo>
                <a:lnTo>
                  <a:pt x="248" y="1622"/>
                </a:lnTo>
                <a:lnTo>
                  <a:pt x="245" y="1632"/>
                </a:lnTo>
                <a:lnTo>
                  <a:pt x="243" y="1643"/>
                </a:lnTo>
                <a:lnTo>
                  <a:pt x="242" y="1654"/>
                </a:lnTo>
                <a:lnTo>
                  <a:pt x="241" y="1665"/>
                </a:lnTo>
                <a:lnTo>
                  <a:pt x="240" y="1676"/>
                </a:lnTo>
                <a:lnTo>
                  <a:pt x="241" y="1688"/>
                </a:lnTo>
                <a:lnTo>
                  <a:pt x="241" y="1699"/>
                </a:lnTo>
                <a:lnTo>
                  <a:pt x="242" y="1710"/>
                </a:lnTo>
                <a:lnTo>
                  <a:pt x="244" y="1721"/>
                </a:lnTo>
                <a:lnTo>
                  <a:pt x="246" y="1732"/>
                </a:lnTo>
                <a:lnTo>
                  <a:pt x="249" y="1743"/>
                </a:lnTo>
                <a:lnTo>
                  <a:pt x="253" y="1753"/>
                </a:lnTo>
                <a:lnTo>
                  <a:pt x="257" y="1764"/>
                </a:lnTo>
                <a:lnTo>
                  <a:pt x="261" y="1775"/>
                </a:lnTo>
                <a:lnTo>
                  <a:pt x="266" y="1786"/>
                </a:lnTo>
                <a:lnTo>
                  <a:pt x="272" y="1797"/>
                </a:lnTo>
                <a:close/>
                <a:moveTo>
                  <a:pt x="1001" y="268"/>
                </a:moveTo>
                <a:lnTo>
                  <a:pt x="1014" y="292"/>
                </a:lnTo>
                <a:lnTo>
                  <a:pt x="1026" y="316"/>
                </a:lnTo>
                <a:lnTo>
                  <a:pt x="1036" y="341"/>
                </a:lnTo>
                <a:lnTo>
                  <a:pt x="1045" y="367"/>
                </a:lnTo>
                <a:lnTo>
                  <a:pt x="1053" y="392"/>
                </a:lnTo>
                <a:lnTo>
                  <a:pt x="1059" y="417"/>
                </a:lnTo>
                <a:lnTo>
                  <a:pt x="1064" y="443"/>
                </a:lnTo>
                <a:lnTo>
                  <a:pt x="1068" y="470"/>
                </a:lnTo>
                <a:lnTo>
                  <a:pt x="1072" y="495"/>
                </a:lnTo>
                <a:lnTo>
                  <a:pt x="1073" y="521"/>
                </a:lnTo>
                <a:lnTo>
                  <a:pt x="1073" y="547"/>
                </a:lnTo>
                <a:lnTo>
                  <a:pt x="1072" y="573"/>
                </a:lnTo>
                <a:lnTo>
                  <a:pt x="1068" y="598"/>
                </a:lnTo>
                <a:lnTo>
                  <a:pt x="1065" y="624"/>
                </a:lnTo>
                <a:lnTo>
                  <a:pt x="1060" y="649"/>
                </a:lnTo>
                <a:lnTo>
                  <a:pt x="1054" y="674"/>
                </a:lnTo>
                <a:lnTo>
                  <a:pt x="1047" y="699"/>
                </a:lnTo>
                <a:lnTo>
                  <a:pt x="1038" y="723"/>
                </a:lnTo>
                <a:lnTo>
                  <a:pt x="1029" y="747"/>
                </a:lnTo>
                <a:lnTo>
                  <a:pt x="1018" y="771"/>
                </a:lnTo>
                <a:lnTo>
                  <a:pt x="1007" y="793"/>
                </a:lnTo>
                <a:lnTo>
                  <a:pt x="994" y="816"/>
                </a:lnTo>
                <a:lnTo>
                  <a:pt x="980" y="837"/>
                </a:lnTo>
                <a:lnTo>
                  <a:pt x="964" y="858"/>
                </a:lnTo>
                <a:lnTo>
                  <a:pt x="948" y="879"/>
                </a:lnTo>
                <a:lnTo>
                  <a:pt x="931" y="899"/>
                </a:lnTo>
                <a:lnTo>
                  <a:pt x="912" y="918"/>
                </a:lnTo>
                <a:lnTo>
                  <a:pt x="893" y="936"/>
                </a:lnTo>
                <a:lnTo>
                  <a:pt x="872" y="953"/>
                </a:lnTo>
                <a:lnTo>
                  <a:pt x="850" y="969"/>
                </a:lnTo>
                <a:lnTo>
                  <a:pt x="828" y="985"/>
                </a:lnTo>
                <a:lnTo>
                  <a:pt x="805" y="999"/>
                </a:lnTo>
                <a:lnTo>
                  <a:pt x="780" y="1013"/>
                </a:lnTo>
                <a:lnTo>
                  <a:pt x="755" y="1024"/>
                </a:lnTo>
                <a:lnTo>
                  <a:pt x="731" y="1035"/>
                </a:lnTo>
                <a:lnTo>
                  <a:pt x="706" y="1044"/>
                </a:lnTo>
                <a:lnTo>
                  <a:pt x="680" y="1051"/>
                </a:lnTo>
                <a:lnTo>
                  <a:pt x="654" y="1058"/>
                </a:lnTo>
                <a:lnTo>
                  <a:pt x="629" y="1063"/>
                </a:lnTo>
                <a:lnTo>
                  <a:pt x="603" y="1067"/>
                </a:lnTo>
                <a:lnTo>
                  <a:pt x="577" y="1069"/>
                </a:lnTo>
                <a:lnTo>
                  <a:pt x="551" y="1070"/>
                </a:lnTo>
                <a:lnTo>
                  <a:pt x="525" y="1072"/>
                </a:lnTo>
                <a:lnTo>
                  <a:pt x="499" y="1069"/>
                </a:lnTo>
                <a:lnTo>
                  <a:pt x="473" y="1067"/>
                </a:lnTo>
                <a:lnTo>
                  <a:pt x="448" y="1063"/>
                </a:lnTo>
                <a:lnTo>
                  <a:pt x="423" y="1058"/>
                </a:lnTo>
                <a:lnTo>
                  <a:pt x="397" y="1052"/>
                </a:lnTo>
                <a:lnTo>
                  <a:pt x="373" y="1045"/>
                </a:lnTo>
                <a:lnTo>
                  <a:pt x="349" y="1037"/>
                </a:lnTo>
                <a:lnTo>
                  <a:pt x="325" y="1028"/>
                </a:lnTo>
                <a:lnTo>
                  <a:pt x="301" y="1017"/>
                </a:lnTo>
                <a:lnTo>
                  <a:pt x="278" y="1005"/>
                </a:lnTo>
                <a:lnTo>
                  <a:pt x="256" y="992"/>
                </a:lnTo>
                <a:lnTo>
                  <a:pt x="234" y="978"/>
                </a:lnTo>
                <a:lnTo>
                  <a:pt x="213" y="962"/>
                </a:lnTo>
                <a:lnTo>
                  <a:pt x="192" y="946"/>
                </a:lnTo>
                <a:lnTo>
                  <a:pt x="173" y="929"/>
                </a:lnTo>
                <a:lnTo>
                  <a:pt x="154" y="911"/>
                </a:lnTo>
                <a:lnTo>
                  <a:pt x="136" y="892"/>
                </a:lnTo>
                <a:lnTo>
                  <a:pt x="118" y="871"/>
                </a:lnTo>
                <a:lnTo>
                  <a:pt x="102" y="849"/>
                </a:lnTo>
                <a:lnTo>
                  <a:pt x="86" y="827"/>
                </a:lnTo>
                <a:lnTo>
                  <a:pt x="72" y="803"/>
                </a:lnTo>
                <a:lnTo>
                  <a:pt x="59" y="779"/>
                </a:lnTo>
                <a:lnTo>
                  <a:pt x="47" y="754"/>
                </a:lnTo>
                <a:lnTo>
                  <a:pt x="37" y="729"/>
                </a:lnTo>
                <a:lnTo>
                  <a:pt x="27" y="704"/>
                </a:lnTo>
                <a:lnTo>
                  <a:pt x="19" y="679"/>
                </a:lnTo>
                <a:lnTo>
                  <a:pt x="13" y="653"/>
                </a:lnTo>
                <a:lnTo>
                  <a:pt x="8" y="627"/>
                </a:lnTo>
                <a:lnTo>
                  <a:pt x="4" y="602"/>
                </a:lnTo>
                <a:lnTo>
                  <a:pt x="1" y="576"/>
                </a:lnTo>
                <a:lnTo>
                  <a:pt x="0" y="549"/>
                </a:lnTo>
                <a:lnTo>
                  <a:pt x="0" y="524"/>
                </a:lnTo>
                <a:lnTo>
                  <a:pt x="1" y="498"/>
                </a:lnTo>
                <a:lnTo>
                  <a:pt x="4" y="473"/>
                </a:lnTo>
                <a:lnTo>
                  <a:pt x="7" y="447"/>
                </a:lnTo>
                <a:lnTo>
                  <a:pt x="12" y="422"/>
                </a:lnTo>
                <a:lnTo>
                  <a:pt x="18" y="397"/>
                </a:lnTo>
                <a:lnTo>
                  <a:pt x="25" y="372"/>
                </a:lnTo>
                <a:lnTo>
                  <a:pt x="34" y="347"/>
                </a:lnTo>
                <a:lnTo>
                  <a:pt x="44" y="324"/>
                </a:lnTo>
                <a:lnTo>
                  <a:pt x="55" y="300"/>
                </a:lnTo>
                <a:lnTo>
                  <a:pt x="67" y="278"/>
                </a:lnTo>
                <a:lnTo>
                  <a:pt x="79" y="255"/>
                </a:lnTo>
                <a:lnTo>
                  <a:pt x="93" y="233"/>
                </a:lnTo>
                <a:lnTo>
                  <a:pt x="108" y="212"/>
                </a:lnTo>
                <a:lnTo>
                  <a:pt x="125" y="192"/>
                </a:lnTo>
                <a:lnTo>
                  <a:pt x="143" y="172"/>
                </a:lnTo>
                <a:lnTo>
                  <a:pt x="161" y="152"/>
                </a:lnTo>
                <a:lnTo>
                  <a:pt x="180" y="135"/>
                </a:lnTo>
                <a:lnTo>
                  <a:pt x="200" y="117"/>
                </a:lnTo>
                <a:lnTo>
                  <a:pt x="222" y="101"/>
                </a:lnTo>
                <a:lnTo>
                  <a:pt x="245" y="86"/>
                </a:lnTo>
                <a:lnTo>
                  <a:pt x="268" y="72"/>
                </a:lnTo>
                <a:lnTo>
                  <a:pt x="292" y="59"/>
                </a:lnTo>
                <a:lnTo>
                  <a:pt x="318" y="46"/>
                </a:lnTo>
                <a:lnTo>
                  <a:pt x="342" y="36"/>
                </a:lnTo>
                <a:lnTo>
                  <a:pt x="367" y="27"/>
                </a:lnTo>
                <a:lnTo>
                  <a:pt x="393" y="19"/>
                </a:lnTo>
                <a:lnTo>
                  <a:pt x="419" y="13"/>
                </a:lnTo>
                <a:lnTo>
                  <a:pt x="444" y="7"/>
                </a:lnTo>
                <a:lnTo>
                  <a:pt x="470" y="4"/>
                </a:lnTo>
                <a:lnTo>
                  <a:pt x="496" y="1"/>
                </a:lnTo>
                <a:lnTo>
                  <a:pt x="522" y="0"/>
                </a:lnTo>
                <a:lnTo>
                  <a:pt x="548" y="0"/>
                </a:lnTo>
                <a:lnTo>
                  <a:pt x="573" y="1"/>
                </a:lnTo>
                <a:lnTo>
                  <a:pt x="600" y="3"/>
                </a:lnTo>
                <a:lnTo>
                  <a:pt x="625" y="7"/>
                </a:lnTo>
                <a:lnTo>
                  <a:pt x="650" y="12"/>
                </a:lnTo>
                <a:lnTo>
                  <a:pt x="675" y="18"/>
                </a:lnTo>
                <a:lnTo>
                  <a:pt x="700" y="25"/>
                </a:lnTo>
                <a:lnTo>
                  <a:pt x="724" y="33"/>
                </a:lnTo>
                <a:lnTo>
                  <a:pt x="748" y="43"/>
                </a:lnTo>
                <a:lnTo>
                  <a:pt x="771" y="53"/>
                </a:lnTo>
                <a:lnTo>
                  <a:pt x="795" y="66"/>
                </a:lnTo>
                <a:lnTo>
                  <a:pt x="817" y="79"/>
                </a:lnTo>
                <a:lnTo>
                  <a:pt x="839" y="93"/>
                </a:lnTo>
                <a:lnTo>
                  <a:pt x="860" y="108"/>
                </a:lnTo>
                <a:lnTo>
                  <a:pt x="880" y="124"/>
                </a:lnTo>
                <a:lnTo>
                  <a:pt x="900" y="141"/>
                </a:lnTo>
                <a:lnTo>
                  <a:pt x="919" y="160"/>
                </a:lnTo>
                <a:lnTo>
                  <a:pt x="937" y="180"/>
                </a:lnTo>
                <a:lnTo>
                  <a:pt x="954" y="200"/>
                </a:lnTo>
                <a:lnTo>
                  <a:pt x="970" y="221"/>
                </a:lnTo>
                <a:lnTo>
                  <a:pt x="987" y="244"/>
                </a:lnTo>
                <a:lnTo>
                  <a:pt x="1001" y="268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8" name="Freeform 8"/>
          <p:cNvSpPr>
            <a:spLocks noEditPoints="1"/>
          </p:cNvSpPr>
          <p:nvPr/>
        </p:nvSpPr>
        <p:spPr bwMode="auto">
          <a:xfrm rot="5400000">
            <a:off x="4234122" y="3055144"/>
            <a:ext cx="207962" cy="279400"/>
          </a:xfrm>
          <a:custGeom>
            <a:avLst/>
            <a:gdLst>
              <a:gd name="T0" fmla="*/ 2147483646 w 2264"/>
              <a:gd name="T1" fmla="*/ 2147483646 h 3050"/>
              <a:gd name="T2" fmla="*/ 2147483646 w 2264"/>
              <a:gd name="T3" fmla="*/ 2147483646 h 3050"/>
              <a:gd name="T4" fmla="*/ 2147483646 w 2264"/>
              <a:gd name="T5" fmla="*/ 2147483646 h 3050"/>
              <a:gd name="T6" fmla="*/ 2147483646 w 2264"/>
              <a:gd name="T7" fmla="*/ 2147483646 h 3050"/>
              <a:gd name="T8" fmla="*/ 2147483646 w 2264"/>
              <a:gd name="T9" fmla="*/ 2147483646 h 3050"/>
              <a:gd name="T10" fmla="*/ 2147483646 w 2264"/>
              <a:gd name="T11" fmla="*/ 2147483646 h 3050"/>
              <a:gd name="T12" fmla="*/ 2147483646 w 2264"/>
              <a:gd name="T13" fmla="*/ 2147483646 h 3050"/>
              <a:gd name="T14" fmla="*/ 2147483646 w 2264"/>
              <a:gd name="T15" fmla="*/ 2147483646 h 3050"/>
              <a:gd name="T16" fmla="*/ 2147483646 w 2264"/>
              <a:gd name="T17" fmla="*/ 2147483646 h 3050"/>
              <a:gd name="T18" fmla="*/ 2147483646 w 2264"/>
              <a:gd name="T19" fmla="*/ 2147483646 h 3050"/>
              <a:gd name="T20" fmla="*/ 2147483646 w 2264"/>
              <a:gd name="T21" fmla="*/ 2147483646 h 3050"/>
              <a:gd name="T22" fmla="*/ 2147483646 w 2264"/>
              <a:gd name="T23" fmla="*/ 1053174482 h 3050"/>
              <a:gd name="T24" fmla="*/ 2147483646 w 2264"/>
              <a:gd name="T25" fmla="*/ 0 h 3050"/>
              <a:gd name="T26" fmla="*/ 2147483646 w 2264"/>
              <a:gd name="T27" fmla="*/ 351312705 h 3050"/>
              <a:gd name="T28" fmla="*/ 2147483646 w 2264"/>
              <a:gd name="T29" fmla="*/ 1966441476 h 3050"/>
              <a:gd name="T30" fmla="*/ 2147483646 w 2264"/>
              <a:gd name="T31" fmla="*/ 2147483646 h 3050"/>
              <a:gd name="T32" fmla="*/ 2147483646 w 2264"/>
              <a:gd name="T33" fmla="*/ 2147483646 h 3050"/>
              <a:gd name="T34" fmla="*/ 2147483646 w 2264"/>
              <a:gd name="T35" fmla="*/ 2147483646 h 3050"/>
              <a:gd name="T36" fmla="*/ 2147483646 w 2264"/>
              <a:gd name="T37" fmla="*/ 2147483646 h 3050"/>
              <a:gd name="T38" fmla="*/ 2147483646 w 2264"/>
              <a:gd name="T39" fmla="*/ 2147483646 h 3050"/>
              <a:gd name="T40" fmla="*/ 2147483646 w 2264"/>
              <a:gd name="T41" fmla="*/ 2147483646 h 3050"/>
              <a:gd name="T42" fmla="*/ 2147483646 w 2264"/>
              <a:gd name="T43" fmla="*/ 2147483646 h 3050"/>
              <a:gd name="T44" fmla="*/ 2147483646 w 2264"/>
              <a:gd name="T45" fmla="*/ 2147483646 h 3050"/>
              <a:gd name="T46" fmla="*/ 2147483646 w 2264"/>
              <a:gd name="T47" fmla="*/ 2147483646 h 3050"/>
              <a:gd name="T48" fmla="*/ 2147483646 w 2264"/>
              <a:gd name="T49" fmla="*/ 2147483646 h 3050"/>
              <a:gd name="T50" fmla="*/ 2147483646 w 2264"/>
              <a:gd name="T51" fmla="*/ 2147483646 h 3050"/>
              <a:gd name="T52" fmla="*/ 2147483646 w 2264"/>
              <a:gd name="T53" fmla="*/ 2147483646 h 3050"/>
              <a:gd name="T54" fmla="*/ 2147483646 w 2264"/>
              <a:gd name="T55" fmla="*/ 2147483646 h 3050"/>
              <a:gd name="T56" fmla="*/ 2147483646 w 2264"/>
              <a:gd name="T57" fmla="*/ 2147483646 h 3050"/>
              <a:gd name="T58" fmla="*/ 2147483646 w 2264"/>
              <a:gd name="T59" fmla="*/ 2147483646 h 3050"/>
              <a:gd name="T60" fmla="*/ 2147483646 w 2264"/>
              <a:gd name="T61" fmla="*/ 2147483646 h 3050"/>
              <a:gd name="T62" fmla="*/ 2147483646 w 2264"/>
              <a:gd name="T63" fmla="*/ 2147483646 h 3050"/>
              <a:gd name="T64" fmla="*/ 2147483646 w 2264"/>
              <a:gd name="T65" fmla="*/ 2147483646 h 3050"/>
              <a:gd name="T66" fmla="*/ 2147483646 w 2264"/>
              <a:gd name="T67" fmla="*/ 2147483646 h 3050"/>
              <a:gd name="T68" fmla="*/ 2147483646 w 2264"/>
              <a:gd name="T69" fmla="*/ 2147483646 h 3050"/>
              <a:gd name="T70" fmla="*/ 2147483646 w 2264"/>
              <a:gd name="T71" fmla="*/ 2147483646 h 3050"/>
              <a:gd name="T72" fmla="*/ 2147483646 w 2264"/>
              <a:gd name="T73" fmla="*/ 2147483646 h 3050"/>
              <a:gd name="T74" fmla="*/ 2147483646 w 2264"/>
              <a:gd name="T75" fmla="*/ 2147483646 h 3050"/>
              <a:gd name="T76" fmla="*/ 2147483646 w 2264"/>
              <a:gd name="T77" fmla="*/ 2147483646 h 3050"/>
              <a:gd name="T78" fmla="*/ 2147483646 w 2264"/>
              <a:gd name="T79" fmla="*/ 2147483646 h 3050"/>
              <a:gd name="T80" fmla="*/ 2147483646 w 2264"/>
              <a:gd name="T81" fmla="*/ 2147483646 h 3050"/>
              <a:gd name="T82" fmla="*/ 2147483646 w 2264"/>
              <a:gd name="T83" fmla="*/ 2147483646 h 3050"/>
              <a:gd name="T84" fmla="*/ 2147483646 w 2264"/>
              <a:gd name="T85" fmla="*/ 2147483646 h 3050"/>
              <a:gd name="T86" fmla="*/ 2147483646 w 2264"/>
              <a:gd name="T87" fmla="*/ 2147483646 h 3050"/>
              <a:gd name="T88" fmla="*/ 2147483646 w 2264"/>
              <a:gd name="T89" fmla="*/ 2147483646 h 3050"/>
              <a:gd name="T90" fmla="*/ 2147483646 w 2264"/>
              <a:gd name="T91" fmla="*/ 2147483646 h 3050"/>
              <a:gd name="T92" fmla="*/ 2147483646 w 2264"/>
              <a:gd name="T93" fmla="*/ 2147483646 h 3050"/>
              <a:gd name="T94" fmla="*/ 2147483646 w 2264"/>
              <a:gd name="T95" fmla="*/ 2147483646 h 3050"/>
              <a:gd name="T96" fmla="*/ 2147483646 w 2264"/>
              <a:gd name="T97" fmla="*/ 2147483646 h 3050"/>
              <a:gd name="T98" fmla="*/ 2147483646 w 2264"/>
              <a:gd name="T99" fmla="*/ 2147483646 h 3050"/>
              <a:gd name="T100" fmla="*/ 2147483646 w 2264"/>
              <a:gd name="T101" fmla="*/ 2147483646 h 3050"/>
              <a:gd name="T102" fmla="*/ 2147483646 w 2264"/>
              <a:gd name="T103" fmla="*/ 2147483646 h 3050"/>
              <a:gd name="T104" fmla="*/ 142611044 w 2264"/>
              <a:gd name="T105" fmla="*/ 2147483646 h 3050"/>
              <a:gd name="T106" fmla="*/ 926946616 w 2264"/>
              <a:gd name="T107" fmla="*/ 2147483646 h 3050"/>
              <a:gd name="T108" fmla="*/ 2147483646 w 2264"/>
              <a:gd name="T109" fmla="*/ 2147483646 h 30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4" h="3050">
                <a:moveTo>
                  <a:pt x="1762" y="2113"/>
                </a:moveTo>
                <a:lnTo>
                  <a:pt x="2023" y="1662"/>
                </a:lnTo>
                <a:lnTo>
                  <a:pt x="2028" y="1652"/>
                </a:lnTo>
                <a:lnTo>
                  <a:pt x="2033" y="1642"/>
                </a:lnTo>
                <a:lnTo>
                  <a:pt x="2038" y="1631"/>
                </a:lnTo>
                <a:lnTo>
                  <a:pt x="2041" y="1620"/>
                </a:lnTo>
                <a:lnTo>
                  <a:pt x="2045" y="1609"/>
                </a:lnTo>
                <a:lnTo>
                  <a:pt x="2047" y="1598"/>
                </a:lnTo>
                <a:lnTo>
                  <a:pt x="2050" y="1587"/>
                </a:lnTo>
                <a:lnTo>
                  <a:pt x="2051" y="1576"/>
                </a:lnTo>
                <a:lnTo>
                  <a:pt x="2052" y="1564"/>
                </a:lnTo>
                <a:lnTo>
                  <a:pt x="2053" y="1553"/>
                </a:lnTo>
                <a:lnTo>
                  <a:pt x="2053" y="1542"/>
                </a:lnTo>
                <a:lnTo>
                  <a:pt x="2052" y="1531"/>
                </a:lnTo>
                <a:lnTo>
                  <a:pt x="2051" y="1520"/>
                </a:lnTo>
                <a:lnTo>
                  <a:pt x="2050" y="1509"/>
                </a:lnTo>
                <a:lnTo>
                  <a:pt x="2048" y="1498"/>
                </a:lnTo>
                <a:lnTo>
                  <a:pt x="2045" y="1488"/>
                </a:lnTo>
                <a:lnTo>
                  <a:pt x="2042" y="1477"/>
                </a:lnTo>
                <a:lnTo>
                  <a:pt x="2038" y="1466"/>
                </a:lnTo>
                <a:lnTo>
                  <a:pt x="2034" y="1456"/>
                </a:lnTo>
                <a:lnTo>
                  <a:pt x="2030" y="1446"/>
                </a:lnTo>
                <a:lnTo>
                  <a:pt x="2025" y="1436"/>
                </a:lnTo>
                <a:lnTo>
                  <a:pt x="2019" y="1426"/>
                </a:lnTo>
                <a:lnTo>
                  <a:pt x="2013" y="1417"/>
                </a:lnTo>
                <a:lnTo>
                  <a:pt x="2007" y="1408"/>
                </a:lnTo>
                <a:lnTo>
                  <a:pt x="1999" y="1399"/>
                </a:lnTo>
                <a:lnTo>
                  <a:pt x="1991" y="1391"/>
                </a:lnTo>
                <a:lnTo>
                  <a:pt x="1983" y="1383"/>
                </a:lnTo>
                <a:lnTo>
                  <a:pt x="1975" y="1375"/>
                </a:lnTo>
                <a:lnTo>
                  <a:pt x="1966" y="1366"/>
                </a:lnTo>
                <a:lnTo>
                  <a:pt x="1957" y="1359"/>
                </a:lnTo>
                <a:lnTo>
                  <a:pt x="1948" y="1353"/>
                </a:lnTo>
                <a:lnTo>
                  <a:pt x="1938" y="1347"/>
                </a:lnTo>
                <a:lnTo>
                  <a:pt x="1861" y="1303"/>
                </a:lnTo>
                <a:lnTo>
                  <a:pt x="2234" y="657"/>
                </a:lnTo>
                <a:lnTo>
                  <a:pt x="2239" y="646"/>
                </a:lnTo>
                <a:lnTo>
                  <a:pt x="2244" y="636"/>
                </a:lnTo>
                <a:lnTo>
                  <a:pt x="2249" y="625"/>
                </a:lnTo>
                <a:lnTo>
                  <a:pt x="2253" y="614"/>
                </a:lnTo>
                <a:lnTo>
                  <a:pt x="2256" y="603"/>
                </a:lnTo>
                <a:lnTo>
                  <a:pt x="2259" y="592"/>
                </a:lnTo>
                <a:lnTo>
                  <a:pt x="2261" y="581"/>
                </a:lnTo>
                <a:lnTo>
                  <a:pt x="2263" y="570"/>
                </a:lnTo>
                <a:lnTo>
                  <a:pt x="2264" y="559"/>
                </a:lnTo>
                <a:lnTo>
                  <a:pt x="2264" y="547"/>
                </a:lnTo>
                <a:lnTo>
                  <a:pt x="2264" y="536"/>
                </a:lnTo>
                <a:lnTo>
                  <a:pt x="2264" y="525"/>
                </a:lnTo>
                <a:lnTo>
                  <a:pt x="2263" y="514"/>
                </a:lnTo>
                <a:lnTo>
                  <a:pt x="2261" y="503"/>
                </a:lnTo>
                <a:lnTo>
                  <a:pt x="2259" y="492"/>
                </a:lnTo>
                <a:lnTo>
                  <a:pt x="2256" y="482"/>
                </a:lnTo>
                <a:lnTo>
                  <a:pt x="2253" y="471"/>
                </a:lnTo>
                <a:lnTo>
                  <a:pt x="2250" y="461"/>
                </a:lnTo>
                <a:lnTo>
                  <a:pt x="2246" y="449"/>
                </a:lnTo>
                <a:lnTo>
                  <a:pt x="2241" y="439"/>
                </a:lnTo>
                <a:lnTo>
                  <a:pt x="2236" y="430"/>
                </a:lnTo>
                <a:lnTo>
                  <a:pt x="2230" y="420"/>
                </a:lnTo>
                <a:lnTo>
                  <a:pt x="2224" y="411"/>
                </a:lnTo>
                <a:lnTo>
                  <a:pt x="2218" y="402"/>
                </a:lnTo>
                <a:lnTo>
                  <a:pt x="2211" y="393"/>
                </a:lnTo>
                <a:lnTo>
                  <a:pt x="2204" y="384"/>
                </a:lnTo>
                <a:lnTo>
                  <a:pt x="2196" y="376"/>
                </a:lnTo>
                <a:lnTo>
                  <a:pt x="2187" y="369"/>
                </a:lnTo>
                <a:lnTo>
                  <a:pt x="2178" y="361"/>
                </a:lnTo>
                <a:lnTo>
                  <a:pt x="2169" y="354"/>
                </a:lnTo>
                <a:lnTo>
                  <a:pt x="2159" y="347"/>
                </a:lnTo>
                <a:lnTo>
                  <a:pt x="2149" y="341"/>
                </a:lnTo>
                <a:lnTo>
                  <a:pt x="1611" y="30"/>
                </a:lnTo>
                <a:lnTo>
                  <a:pt x="1601" y="25"/>
                </a:lnTo>
                <a:lnTo>
                  <a:pt x="1590" y="20"/>
                </a:lnTo>
                <a:lnTo>
                  <a:pt x="1579" y="15"/>
                </a:lnTo>
                <a:lnTo>
                  <a:pt x="1569" y="11"/>
                </a:lnTo>
                <a:lnTo>
                  <a:pt x="1558" y="8"/>
                </a:lnTo>
                <a:lnTo>
                  <a:pt x="1547" y="5"/>
                </a:lnTo>
                <a:lnTo>
                  <a:pt x="1535" y="3"/>
                </a:lnTo>
                <a:lnTo>
                  <a:pt x="1524" y="2"/>
                </a:lnTo>
                <a:lnTo>
                  <a:pt x="1513" y="0"/>
                </a:lnTo>
                <a:lnTo>
                  <a:pt x="1502" y="0"/>
                </a:lnTo>
                <a:lnTo>
                  <a:pt x="1491" y="0"/>
                </a:lnTo>
                <a:lnTo>
                  <a:pt x="1480" y="0"/>
                </a:lnTo>
                <a:lnTo>
                  <a:pt x="1469" y="2"/>
                </a:lnTo>
                <a:lnTo>
                  <a:pt x="1458" y="3"/>
                </a:lnTo>
                <a:lnTo>
                  <a:pt x="1447" y="5"/>
                </a:lnTo>
                <a:lnTo>
                  <a:pt x="1435" y="8"/>
                </a:lnTo>
                <a:lnTo>
                  <a:pt x="1425" y="11"/>
                </a:lnTo>
                <a:lnTo>
                  <a:pt x="1414" y="14"/>
                </a:lnTo>
                <a:lnTo>
                  <a:pt x="1404" y="19"/>
                </a:lnTo>
                <a:lnTo>
                  <a:pt x="1394" y="23"/>
                </a:lnTo>
                <a:lnTo>
                  <a:pt x="1384" y="28"/>
                </a:lnTo>
                <a:lnTo>
                  <a:pt x="1375" y="34"/>
                </a:lnTo>
                <a:lnTo>
                  <a:pt x="1365" y="40"/>
                </a:lnTo>
                <a:lnTo>
                  <a:pt x="1356" y="47"/>
                </a:lnTo>
                <a:lnTo>
                  <a:pt x="1347" y="54"/>
                </a:lnTo>
                <a:lnTo>
                  <a:pt x="1338" y="62"/>
                </a:lnTo>
                <a:lnTo>
                  <a:pt x="1330" y="69"/>
                </a:lnTo>
                <a:lnTo>
                  <a:pt x="1322" y="78"/>
                </a:lnTo>
                <a:lnTo>
                  <a:pt x="1315" y="86"/>
                </a:lnTo>
                <a:lnTo>
                  <a:pt x="1308" y="96"/>
                </a:lnTo>
                <a:lnTo>
                  <a:pt x="1301" y="105"/>
                </a:lnTo>
                <a:lnTo>
                  <a:pt x="1295" y="115"/>
                </a:lnTo>
                <a:lnTo>
                  <a:pt x="920" y="765"/>
                </a:lnTo>
                <a:lnTo>
                  <a:pt x="843" y="720"/>
                </a:lnTo>
                <a:lnTo>
                  <a:pt x="833" y="714"/>
                </a:lnTo>
                <a:lnTo>
                  <a:pt x="822" y="709"/>
                </a:lnTo>
                <a:lnTo>
                  <a:pt x="812" y="705"/>
                </a:lnTo>
                <a:lnTo>
                  <a:pt x="801" y="701"/>
                </a:lnTo>
                <a:lnTo>
                  <a:pt x="790" y="698"/>
                </a:lnTo>
                <a:lnTo>
                  <a:pt x="778" y="695"/>
                </a:lnTo>
                <a:lnTo>
                  <a:pt x="767" y="693"/>
                </a:lnTo>
                <a:lnTo>
                  <a:pt x="756" y="691"/>
                </a:lnTo>
                <a:lnTo>
                  <a:pt x="745" y="690"/>
                </a:lnTo>
                <a:lnTo>
                  <a:pt x="734" y="690"/>
                </a:lnTo>
                <a:lnTo>
                  <a:pt x="723" y="690"/>
                </a:lnTo>
                <a:lnTo>
                  <a:pt x="712" y="690"/>
                </a:lnTo>
                <a:lnTo>
                  <a:pt x="701" y="691"/>
                </a:lnTo>
                <a:lnTo>
                  <a:pt x="689" y="693"/>
                </a:lnTo>
                <a:lnTo>
                  <a:pt x="678" y="695"/>
                </a:lnTo>
                <a:lnTo>
                  <a:pt x="667" y="697"/>
                </a:lnTo>
                <a:lnTo>
                  <a:pt x="657" y="701"/>
                </a:lnTo>
                <a:lnTo>
                  <a:pt x="646" y="704"/>
                </a:lnTo>
                <a:lnTo>
                  <a:pt x="636" y="708"/>
                </a:lnTo>
                <a:lnTo>
                  <a:pt x="626" y="713"/>
                </a:lnTo>
                <a:lnTo>
                  <a:pt x="616" y="718"/>
                </a:lnTo>
                <a:lnTo>
                  <a:pt x="607" y="723"/>
                </a:lnTo>
                <a:lnTo>
                  <a:pt x="597" y="729"/>
                </a:lnTo>
                <a:lnTo>
                  <a:pt x="587" y="736"/>
                </a:lnTo>
                <a:lnTo>
                  <a:pt x="579" y="743"/>
                </a:lnTo>
                <a:lnTo>
                  <a:pt x="570" y="750"/>
                </a:lnTo>
                <a:lnTo>
                  <a:pt x="562" y="759"/>
                </a:lnTo>
                <a:lnTo>
                  <a:pt x="554" y="767"/>
                </a:lnTo>
                <a:lnTo>
                  <a:pt x="547" y="776"/>
                </a:lnTo>
                <a:lnTo>
                  <a:pt x="540" y="785"/>
                </a:lnTo>
                <a:lnTo>
                  <a:pt x="533" y="795"/>
                </a:lnTo>
                <a:lnTo>
                  <a:pt x="527" y="805"/>
                </a:lnTo>
                <a:lnTo>
                  <a:pt x="269" y="1251"/>
                </a:lnTo>
                <a:lnTo>
                  <a:pt x="263" y="1262"/>
                </a:lnTo>
                <a:lnTo>
                  <a:pt x="258" y="1273"/>
                </a:lnTo>
                <a:lnTo>
                  <a:pt x="254" y="1284"/>
                </a:lnTo>
                <a:lnTo>
                  <a:pt x="250" y="1295"/>
                </a:lnTo>
                <a:lnTo>
                  <a:pt x="246" y="1305"/>
                </a:lnTo>
                <a:lnTo>
                  <a:pt x="244" y="1316"/>
                </a:lnTo>
                <a:lnTo>
                  <a:pt x="242" y="1327"/>
                </a:lnTo>
                <a:lnTo>
                  <a:pt x="240" y="1338"/>
                </a:lnTo>
                <a:lnTo>
                  <a:pt x="239" y="1350"/>
                </a:lnTo>
                <a:lnTo>
                  <a:pt x="238" y="1361"/>
                </a:lnTo>
                <a:lnTo>
                  <a:pt x="238" y="1373"/>
                </a:lnTo>
                <a:lnTo>
                  <a:pt x="239" y="1384"/>
                </a:lnTo>
                <a:lnTo>
                  <a:pt x="240" y="1395"/>
                </a:lnTo>
                <a:lnTo>
                  <a:pt x="241" y="1406"/>
                </a:lnTo>
                <a:lnTo>
                  <a:pt x="243" y="1416"/>
                </a:lnTo>
                <a:lnTo>
                  <a:pt x="246" y="1427"/>
                </a:lnTo>
                <a:lnTo>
                  <a:pt x="249" y="1438"/>
                </a:lnTo>
                <a:lnTo>
                  <a:pt x="253" y="1448"/>
                </a:lnTo>
                <a:lnTo>
                  <a:pt x="257" y="1458"/>
                </a:lnTo>
                <a:lnTo>
                  <a:pt x="261" y="1469"/>
                </a:lnTo>
                <a:lnTo>
                  <a:pt x="267" y="1479"/>
                </a:lnTo>
                <a:lnTo>
                  <a:pt x="272" y="1489"/>
                </a:lnTo>
                <a:lnTo>
                  <a:pt x="278" y="1498"/>
                </a:lnTo>
                <a:lnTo>
                  <a:pt x="285" y="1507"/>
                </a:lnTo>
                <a:lnTo>
                  <a:pt x="292" y="1516"/>
                </a:lnTo>
                <a:lnTo>
                  <a:pt x="299" y="1524"/>
                </a:lnTo>
                <a:lnTo>
                  <a:pt x="307" y="1532"/>
                </a:lnTo>
                <a:lnTo>
                  <a:pt x="316" y="1540"/>
                </a:lnTo>
                <a:lnTo>
                  <a:pt x="325" y="1548"/>
                </a:lnTo>
                <a:lnTo>
                  <a:pt x="334" y="1555"/>
                </a:lnTo>
                <a:lnTo>
                  <a:pt x="344" y="1561"/>
                </a:lnTo>
                <a:lnTo>
                  <a:pt x="354" y="1567"/>
                </a:lnTo>
                <a:lnTo>
                  <a:pt x="1446" y="2198"/>
                </a:lnTo>
                <a:lnTo>
                  <a:pt x="1457" y="2204"/>
                </a:lnTo>
                <a:lnTo>
                  <a:pt x="1468" y="2209"/>
                </a:lnTo>
                <a:lnTo>
                  <a:pt x="1478" y="2214"/>
                </a:lnTo>
                <a:lnTo>
                  <a:pt x="1489" y="2218"/>
                </a:lnTo>
                <a:lnTo>
                  <a:pt x="1500" y="2221"/>
                </a:lnTo>
                <a:lnTo>
                  <a:pt x="1511" y="2224"/>
                </a:lnTo>
                <a:lnTo>
                  <a:pt x="1523" y="2226"/>
                </a:lnTo>
                <a:lnTo>
                  <a:pt x="1534" y="2228"/>
                </a:lnTo>
                <a:lnTo>
                  <a:pt x="1546" y="2229"/>
                </a:lnTo>
                <a:lnTo>
                  <a:pt x="1557" y="2230"/>
                </a:lnTo>
                <a:lnTo>
                  <a:pt x="1568" y="2230"/>
                </a:lnTo>
                <a:lnTo>
                  <a:pt x="1579" y="2229"/>
                </a:lnTo>
                <a:lnTo>
                  <a:pt x="1590" y="2228"/>
                </a:lnTo>
                <a:lnTo>
                  <a:pt x="1601" y="2226"/>
                </a:lnTo>
                <a:lnTo>
                  <a:pt x="1612" y="2224"/>
                </a:lnTo>
                <a:lnTo>
                  <a:pt x="1622" y="2222"/>
                </a:lnTo>
                <a:lnTo>
                  <a:pt x="1634" y="2218"/>
                </a:lnTo>
                <a:lnTo>
                  <a:pt x="1644" y="2215"/>
                </a:lnTo>
                <a:lnTo>
                  <a:pt x="1654" y="2211"/>
                </a:lnTo>
                <a:lnTo>
                  <a:pt x="1664" y="2206"/>
                </a:lnTo>
                <a:lnTo>
                  <a:pt x="1674" y="2201"/>
                </a:lnTo>
                <a:lnTo>
                  <a:pt x="1683" y="2195"/>
                </a:lnTo>
                <a:lnTo>
                  <a:pt x="1692" y="2189"/>
                </a:lnTo>
                <a:lnTo>
                  <a:pt x="1701" y="2183"/>
                </a:lnTo>
                <a:lnTo>
                  <a:pt x="1710" y="2175"/>
                </a:lnTo>
                <a:lnTo>
                  <a:pt x="1718" y="2167"/>
                </a:lnTo>
                <a:lnTo>
                  <a:pt x="1727" y="2159"/>
                </a:lnTo>
                <a:lnTo>
                  <a:pt x="1735" y="2151"/>
                </a:lnTo>
                <a:lnTo>
                  <a:pt x="1742" y="2142"/>
                </a:lnTo>
                <a:lnTo>
                  <a:pt x="1749" y="2133"/>
                </a:lnTo>
                <a:lnTo>
                  <a:pt x="1756" y="2123"/>
                </a:lnTo>
                <a:lnTo>
                  <a:pt x="1762" y="2113"/>
                </a:lnTo>
                <a:close/>
                <a:moveTo>
                  <a:pt x="73" y="2247"/>
                </a:moveTo>
                <a:lnTo>
                  <a:pt x="87" y="2223"/>
                </a:lnTo>
                <a:lnTo>
                  <a:pt x="102" y="2201"/>
                </a:lnTo>
                <a:lnTo>
                  <a:pt x="118" y="2179"/>
                </a:lnTo>
                <a:lnTo>
                  <a:pt x="136" y="2158"/>
                </a:lnTo>
                <a:lnTo>
                  <a:pt x="154" y="2139"/>
                </a:lnTo>
                <a:lnTo>
                  <a:pt x="173" y="2121"/>
                </a:lnTo>
                <a:lnTo>
                  <a:pt x="193" y="2104"/>
                </a:lnTo>
                <a:lnTo>
                  <a:pt x="213" y="2088"/>
                </a:lnTo>
                <a:lnTo>
                  <a:pt x="235" y="2072"/>
                </a:lnTo>
                <a:lnTo>
                  <a:pt x="256" y="2058"/>
                </a:lnTo>
                <a:lnTo>
                  <a:pt x="279" y="2045"/>
                </a:lnTo>
                <a:lnTo>
                  <a:pt x="301" y="2033"/>
                </a:lnTo>
                <a:lnTo>
                  <a:pt x="325" y="2022"/>
                </a:lnTo>
                <a:lnTo>
                  <a:pt x="349" y="2013"/>
                </a:lnTo>
                <a:lnTo>
                  <a:pt x="373" y="2005"/>
                </a:lnTo>
                <a:lnTo>
                  <a:pt x="398" y="1997"/>
                </a:lnTo>
                <a:lnTo>
                  <a:pt x="423" y="1991"/>
                </a:lnTo>
                <a:lnTo>
                  <a:pt x="448" y="1987"/>
                </a:lnTo>
                <a:lnTo>
                  <a:pt x="474" y="1983"/>
                </a:lnTo>
                <a:lnTo>
                  <a:pt x="499" y="1981"/>
                </a:lnTo>
                <a:lnTo>
                  <a:pt x="525" y="1979"/>
                </a:lnTo>
                <a:lnTo>
                  <a:pt x="551" y="1979"/>
                </a:lnTo>
                <a:lnTo>
                  <a:pt x="577" y="1981"/>
                </a:lnTo>
                <a:lnTo>
                  <a:pt x="603" y="1983"/>
                </a:lnTo>
                <a:lnTo>
                  <a:pt x="629" y="1987"/>
                </a:lnTo>
                <a:lnTo>
                  <a:pt x="655" y="1992"/>
                </a:lnTo>
                <a:lnTo>
                  <a:pt x="680" y="1999"/>
                </a:lnTo>
                <a:lnTo>
                  <a:pt x="706" y="2006"/>
                </a:lnTo>
                <a:lnTo>
                  <a:pt x="731" y="2015"/>
                </a:lnTo>
                <a:lnTo>
                  <a:pt x="756" y="2026"/>
                </a:lnTo>
                <a:lnTo>
                  <a:pt x="780" y="2037"/>
                </a:lnTo>
                <a:lnTo>
                  <a:pt x="805" y="2050"/>
                </a:lnTo>
                <a:lnTo>
                  <a:pt x="828" y="2065"/>
                </a:lnTo>
                <a:lnTo>
                  <a:pt x="851" y="2081"/>
                </a:lnTo>
                <a:lnTo>
                  <a:pt x="872" y="2097"/>
                </a:lnTo>
                <a:lnTo>
                  <a:pt x="893" y="2114"/>
                </a:lnTo>
                <a:lnTo>
                  <a:pt x="913" y="2132"/>
                </a:lnTo>
                <a:lnTo>
                  <a:pt x="931" y="2151"/>
                </a:lnTo>
                <a:lnTo>
                  <a:pt x="948" y="2170"/>
                </a:lnTo>
                <a:lnTo>
                  <a:pt x="964" y="2192"/>
                </a:lnTo>
                <a:lnTo>
                  <a:pt x="980" y="2213"/>
                </a:lnTo>
                <a:lnTo>
                  <a:pt x="994" y="2234"/>
                </a:lnTo>
                <a:lnTo>
                  <a:pt x="1007" y="2256"/>
                </a:lnTo>
                <a:lnTo>
                  <a:pt x="1019" y="2279"/>
                </a:lnTo>
                <a:lnTo>
                  <a:pt x="1029" y="2303"/>
                </a:lnTo>
                <a:lnTo>
                  <a:pt x="1039" y="2327"/>
                </a:lnTo>
                <a:lnTo>
                  <a:pt x="1047" y="2351"/>
                </a:lnTo>
                <a:lnTo>
                  <a:pt x="1054" y="2375"/>
                </a:lnTo>
                <a:lnTo>
                  <a:pt x="1060" y="2401"/>
                </a:lnTo>
                <a:lnTo>
                  <a:pt x="1065" y="2426"/>
                </a:lnTo>
                <a:lnTo>
                  <a:pt x="1070" y="2451"/>
                </a:lnTo>
                <a:lnTo>
                  <a:pt x="1072" y="2477"/>
                </a:lnTo>
                <a:lnTo>
                  <a:pt x="1073" y="2503"/>
                </a:lnTo>
                <a:lnTo>
                  <a:pt x="1073" y="2529"/>
                </a:lnTo>
                <a:lnTo>
                  <a:pt x="1072" y="2555"/>
                </a:lnTo>
                <a:lnTo>
                  <a:pt x="1069" y="2580"/>
                </a:lnTo>
                <a:lnTo>
                  <a:pt x="1065" y="2607"/>
                </a:lnTo>
                <a:lnTo>
                  <a:pt x="1059" y="2632"/>
                </a:lnTo>
                <a:lnTo>
                  <a:pt x="1053" y="2658"/>
                </a:lnTo>
                <a:lnTo>
                  <a:pt x="1045" y="2683"/>
                </a:lnTo>
                <a:lnTo>
                  <a:pt x="1036" y="2709"/>
                </a:lnTo>
                <a:lnTo>
                  <a:pt x="1026" y="2734"/>
                </a:lnTo>
                <a:lnTo>
                  <a:pt x="1014" y="2758"/>
                </a:lnTo>
                <a:lnTo>
                  <a:pt x="1001" y="2782"/>
                </a:lnTo>
                <a:lnTo>
                  <a:pt x="987" y="2806"/>
                </a:lnTo>
                <a:lnTo>
                  <a:pt x="971" y="2829"/>
                </a:lnTo>
                <a:lnTo>
                  <a:pt x="955" y="2850"/>
                </a:lnTo>
                <a:lnTo>
                  <a:pt x="937" y="2870"/>
                </a:lnTo>
                <a:lnTo>
                  <a:pt x="919" y="2890"/>
                </a:lnTo>
                <a:lnTo>
                  <a:pt x="901" y="2909"/>
                </a:lnTo>
                <a:lnTo>
                  <a:pt x="881" y="2926"/>
                </a:lnTo>
                <a:lnTo>
                  <a:pt x="860" y="2942"/>
                </a:lnTo>
                <a:lnTo>
                  <a:pt x="839" y="2957"/>
                </a:lnTo>
                <a:lnTo>
                  <a:pt x="817" y="2971"/>
                </a:lnTo>
                <a:lnTo>
                  <a:pt x="795" y="2984"/>
                </a:lnTo>
                <a:lnTo>
                  <a:pt x="771" y="2997"/>
                </a:lnTo>
                <a:lnTo>
                  <a:pt x="748" y="3007"/>
                </a:lnTo>
                <a:lnTo>
                  <a:pt x="725" y="3017"/>
                </a:lnTo>
                <a:lnTo>
                  <a:pt x="701" y="3025"/>
                </a:lnTo>
                <a:lnTo>
                  <a:pt x="675" y="3032"/>
                </a:lnTo>
                <a:lnTo>
                  <a:pt x="650" y="3038"/>
                </a:lnTo>
                <a:lnTo>
                  <a:pt x="625" y="3043"/>
                </a:lnTo>
                <a:lnTo>
                  <a:pt x="600" y="3047"/>
                </a:lnTo>
                <a:lnTo>
                  <a:pt x="574" y="3049"/>
                </a:lnTo>
                <a:lnTo>
                  <a:pt x="548" y="3050"/>
                </a:lnTo>
                <a:lnTo>
                  <a:pt x="523" y="3050"/>
                </a:lnTo>
                <a:lnTo>
                  <a:pt x="496" y="3049"/>
                </a:lnTo>
                <a:lnTo>
                  <a:pt x="470" y="3046"/>
                </a:lnTo>
                <a:lnTo>
                  <a:pt x="445" y="3042"/>
                </a:lnTo>
                <a:lnTo>
                  <a:pt x="419" y="3037"/>
                </a:lnTo>
                <a:lnTo>
                  <a:pt x="393" y="3031"/>
                </a:lnTo>
                <a:lnTo>
                  <a:pt x="368" y="3023"/>
                </a:lnTo>
                <a:lnTo>
                  <a:pt x="343" y="3014"/>
                </a:lnTo>
                <a:lnTo>
                  <a:pt x="318" y="3004"/>
                </a:lnTo>
                <a:lnTo>
                  <a:pt x="293" y="2991"/>
                </a:lnTo>
                <a:lnTo>
                  <a:pt x="269" y="2978"/>
                </a:lnTo>
                <a:lnTo>
                  <a:pt x="245" y="2964"/>
                </a:lnTo>
                <a:lnTo>
                  <a:pt x="223" y="2949"/>
                </a:lnTo>
                <a:lnTo>
                  <a:pt x="201" y="2932"/>
                </a:lnTo>
                <a:lnTo>
                  <a:pt x="180" y="2915"/>
                </a:lnTo>
                <a:lnTo>
                  <a:pt x="161" y="2897"/>
                </a:lnTo>
                <a:lnTo>
                  <a:pt x="143" y="2878"/>
                </a:lnTo>
                <a:lnTo>
                  <a:pt x="125" y="2858"/>
                </a:lnTo>
                <a:lnTo>
                  <a:pt x="109" y="2838"/>
                </a:lnTo>
                <a:lnTo>
                  <a:pt x="94" y="2817"/>
                </a:lnTo>
                <a:lnTo>
                  <a:pt x="80" y="2795"/>
                </a:lnTo>
                <a:lnTo>
                  <a:pt x="67" y="2772"/>
                </a:lnTo>
                <a:lnTo>
                  <a:pt x="55" y="2749"/>
                </a:lnTo>
                <a:lnTo>
                  <a:pt x="44" y="2726"/>
                </a:lnTo>
                <a:lnTo>
                  <a:pt x="35" y="2703"/>
                </a:lnTo>
                <a:lnTo>
                  <a:pt x="26" y="2678"/>
                </a:lnTo>
                <a:lnTo>
                  <a:pt x="18" y="2653"/>
                </a:lnTo>
                <a:lnTo>
                  <a:pt x="12" y="2628"/>
                </a:lnTo>
                <a:lnTo>
                  <a:pt x="8" y="2603"/>
                </a:lnTo>
                <a:lnTo>
                  <a:pt x="4" y="2577"/>
                </a:lnTo>
                <a:lnTo>
                  <a:pt x="2" y="2552"/>
                </a:lnTo>
                <a:lnTo>
                  <a:pt x="0" y="2526"/>
                </a:lnTo>
                <a:lnTo>
                  <a:pt x="1" y="2501"/>
                </a:lnTo>
                <a:lnTo>
                  <a:pt x="2" y="2474"/>
                </a:lnTo>
                <a:lnTo>
                  <a:pt x="4" y="2448"/>
                </a:lnTo>
                <a:lnTo>
                  <a:pt x="8" y="2423"/>
                </a:lnTo>
                <a:lnTo>
                  <a:pt x="13" y="2397"/>
                </a:lnTo>
                <a:lnTo>
                  <a:pt x="20" y="2371"/>
                </a:lnTo>
                <a:lnTo>
                  <a:pt x="27" y="2346"/>
                </a:lnTo>
                <a:lnTo>
                  <a:pt x="37" y="2321"/>
                </a:lnTo>
                <a:lnTo>
                  <a:pt x="48" y="2296"/>
                </a:lnTo>
                <a:lnTo>
                  <a:pt x="59" y="2271"/>
                </a:lnTo>
                <a:lnTo>
                  <a:pt x="73" y="22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9" name="Freeform 11"/>
          <p:cNvSpPr>
            <a:spLocks noEditPoints="1"/>
          </p:cNvSpPr>
          <p:nvPr/>
        </p:nvSpPr>
        <p:spPr bwMode="auto">
          <a:xfrm rot="17908503">
            <a:off x="4994593" y="2890653"/>
            <a:ext cx="295275" cy="158750"/>
          </a:xfrm>
          <a:custGeom>
            <a:avLst/>
            <a:gdLst>
              <a:gd name="T0" fmla="*/ 2147483646 w 3226"/>
              <a:gd name="T1" fmla="*/ 359781123 h 1723"/>
              <a:gd name="T2" fmla="*/ 2147483646 w 3226"/>
              <a:gd name="T3" fmla="*/ 2012446570 h 1723"/>
              <a:gd name="T4" fmla="*/ 2147483646 w 3226"/>
              <a:gd name="T5" fmla="*/ 2147483646 h 1723"/>
              <a:gd name="T6" fmla="*/ 2147483646 w 3226"/>
              <a:gd name="T7" fmla="*/ 2147483646 h 1723"/>
              <a:gd name="T8" fmla="*/ 2147483646 w 3226"/>
              <a:gd name="T9" fmla="*/ 2147483646 h 1723"/>
              <a:gd name="T10" fmla="*/ 2147483646 w 3226"/>
              <a:gd name="T11" fmla="*/ 2147483646 h 1723"/>
              <a:gd name="T12" fmla="*/ 2147483646 w 3226"/>
              <a:gd name="T13" fmla="*/ 2147483646 h 1723"/>
              <a:gd name="T14" fmla="*/ 2147483646 w 3226"/>
              <a:gd name="T15" fmla="*/ 2147483646 h 1723"/>
              <a:gd name="T16" fmla="*/ 2147483646 w 3226"/>
              <a:gd name="T17" fmla="*/ 2147483646 h 1723"/>
              <a:gd name="T18" fmla="*/ 1263700115 w 3226"/>
              <a:gd name="T19" fmla="*/ 2147483646 h 1723"/>
              <a:gd name="T20" fmla="*/ 70548575 w 3226"/>
              <a:gd name="T21" fmla="*/ 2147483646 h 1723"/>
              <a:gd name="T22" fmla="*/ 210875044 w 3226"/>
              <a:gd name="T23" fmla="*/ 2147483646 h 1723"/>
              <a:gd name="T24" fmla="*/ 1614130856 w 3226"/>
              <a:gd name="T25" fmla="*/ 2147483646 h 1723"/>
              <a:gd name="T26" fmla="*/ 2147483646 w 3226"/>
              <a:gd name="T27" fmla="*/ 2147483646 h 1723"/>
              <a:gd name="T28" fmla="*/ 2147483646 w 3226"/>
              <a:gd name="T29" fmla="*/ 2147483646 h 1723"/>
              <a:gd name="T30" fmla="*/ 2147483646 w 3226"/>
              <a:gd name="T31" fmla="*/ 2147483646 h 1723"/>
              <a:gd name="T32" fmla="*/ 2147483646 w 3226"/>
              <a:gd name="T33" fmla="*/ 2147483646 h 1723"/>
              <a:gd name="T34" fmla="*/ 2147483646 w 3226"/>
              <a:gd name="T35" fmla="*/ 2147483646 h 1723"/>
              <a:gd name="T36" fmla="*/ 2147483646 w 3226"/>
              <a:gd name="T37" fmla="*/ 2147483646 h 1723"/>
              <a:gd name="T38" fmla="*/ 2147483646 w 3226"/>
              <a:gd name="T39" fmla="*/ 2147483646 h 1723"/>
              <a:gd name="T40" fmla="*/ 2147483646 w 3226"/>
              <a:gd name="T41" fmla="*/ 2147483646 h 1723"/>
              <a:gd name="T42" fmla="*/ 2147483646 w 3226"/>
              <a:gd name="T43" fmla="*/ 2147483646 h 1723"/>
              <a:gd name="T44" fmla="*/ 2147483646 w 3226"/>
              <a:gd name="T45" fmla="*/ 2147483646 h 1723"/>
              <a:gd name="T46" fmla="*/ 2147483646 w 3226"/>
              <a:gd name="T47" fmla="*/ 2147483646 h 1723"/>
              <a:gd name="T48" fmla="*/ 2147483646 w 3226"/>
              <a:gd name="T49" fmla="*/ 2147483646 h 1723"/>
              <a:gd name="T50" fmla="*/ 2147483646 w 3226"/>
              <a:gd name="T51" fmla="*/ 2147483646 h 1723"/>
              <a:gd name="T52" fmla="*/ 2147483646 w 3226"/>
              <a:gd name="T53" fmla="*/ 2147483646 h 1723"/>
              <a:gd name="T54" fmla="*/ 2147483646 w 3226"/>
              <a:gd name="T55" fmla="*/ 2147483646 h 1723"/>
              <a:gd name="T56" fmla="*/ 2147483646 w 3226"/>
              <a:gd name="T57" fmla="*/ 2147483646 h 1723"/>
              <a:gd name="T58" fmla="*/ 2147483646 w 3226"/>
              <a:gd name="T59" fmla="*/ 2147483646 h 1723"/>
              <a:gd name="T60" fmla="*/ 2147483646 w 3226"/>
              <a:gd name="T61" fmla="*/ 2147483646 h 1723"/>
              <a:gd name="T62" fmla="*/ 2147483646 w 3226"/>
              <a:gd name="T63" fmla="*/ 1581493574 h 1723"/>
              <a:gd name="T64" fmla="*/ 2147483646 w 3226"/>
              <a:gd name="T65" fmla="*/ 215867015 h 1723"/>
              <a:gd name="T66" fmla="*/ 2147483646 w 3226"/>
              <a:gd name="T67" fmla="*/ 2147483646 h 1723"/>
              <a:gd name="T68" fmla="*/ 2147483646 w 3226"/>
              <a:gd name="T69" fmla="*/ 2147483646 h 1723"/>
              <a:gd name="T70" fmla="*/ 2147483646 w 3226"/>
              <a:gd name="T71" fmla="*/ 2147483646 h 1723"/>
              <a:gd name="T72" fmla="*/ 2147483646 w 3226"/>
              <a:gd name="T73" fmla="*/ 2147483646 h 1723"/>
              <a:gd name="T74" fmla="*/ 2147483646 w 3226"/>
              <a:gd name="T75" fmla="*/ 2147483646 h 1723"/>
              <a:gd name="T76" fmla="*/ 2147483646 w 3226"/>
              <a:gd name="T77" fmla="*/ 2147483646 h 1723"/>
              <a:gd name="T78" fmla="*/ 2147483646 w 3226"/>
              <a:gd name="T79" fmla="*/ 2147483646 h 1723"/>
              <a:gd name="T80" fmla="*/ 2147483646 w 3226"/>
              <a:gd name="T81" fmla="*/ 2147483646 h 1723"/>
              <a:gd name="T82" fmla="*/ 2147483646 w 3226"/>
              <a:gd name="T83" fmla="*/ 2147483646 h 1723"/>
              <a:gd name="T84" fmla="*/ 2147483646 w 3226"/>
              <a:gd name="T85" fmla="*/ 2147483646 h 1723"/>
              <a:gd name="T86" fmla="*/ 2147483646 w 3226"/>
              <a:gd name="T87" fmla="*/ 2147483646 h 1723"/>
              <a:gd name="T88" fmla="*/ 2147483646 w 3226"/>
              <a:gd name="T89" fmla="*/ 2147483646 h 1723"/>
              <a:gd name="T90" fmla="*/ 2147483646 w 3226"/>
              <a:gd name="T91" fmla="*/ 2147483646 h 1723"/>
              <a:gd name="T92" fmla="*/ 2147483646 w 3226"/>
              <a:gd name="T93" fmla="*/ 2147483646 h 1723"/>
              <a:gd name="T94" fmla="*/ 2147483646 w 3226"/>
              <a:gd name="T95" fmla="*/ 2147483646 h 1723"/>
              <a:gd name="T96" fmla="*/ 2147483646 w 3226"/>
              <a:gd name="T97" fmla="*/ 2147483646 h 1723"/>
              <a:gd name="T98" fmla="*/ 2147483646 w 3226"/>
              <a:gd name="T99" fmla="*/ 2147483646 h 1723"/>
              <a:gd name="T100" fmla="*/ 2147483646 w 3226"/>
              <a:gd name="T101" fmla="*/ 2147483646 h 1723"/>
              <a:gd name="T102" fmla="*/ 2147483646 w 3226"/>
              <a:gd name="T103" fmla="*/ 2147483646 h 1723"/>
              <a:gd name="T104" fmla="*/ 2147483646 w 3226"/>
              <a:gd name="T105" fmla="*/ 2147483646 h 1723"/>
              <a:gd name="T106" fmla="*/ 2147483646 w 3226"/>
              <a:gd name="T107" fmla="*/ 2147483646 h 1723"/>
              <a:gd name="T108" fmla="*/ 2147483646 w 3226"/>
              <a:gd name="T109" fmla="*/ 2147483646 h 17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26" h="1723">
                <a:moveTo>
                  <a:pt x="1729" y="0"/>
                </a:moveTo>
                <a:lnTo>
                  <a:pt x="1209" y="0"/>
                </a:lnTo>
                <a:lnTo>
                  <a:pt x="1197" y="0"/>
                </a:lnTo>
                <a:lnTo>
                  <a:pt x="1185" y="1"/>
                </a:lnTo>
                <a:lnTo>
                  <a:pt x="1174" y="3"/>
                </a:lnTo>
                <a:lnTo>
                  <a:pt x="1162" y="5"/>
                </a:lnTo>
                <a:lnTo>
                  <a:pt x="1151" y="7"/>
                </a:lnTo>
                <a:lnTo>
                  <a:pt x="1140" y="10"/>
                </a:lnTo>
                <a:lnTo>
                  <a:pt x="1130" y="14"/>
                </a:lnTo>
                <a:lnTo>
                  <a:pt x="1120" y="18"/>
                </a:lnTo>
                <a:lnTo>
                  <a:pt x="1108" y="23"/>
                </a:lnTo>
                <a:lnTo>
                  <a:pt x="1099" y="28"/>
                </a:lnTo>
                <a:lnTo>
                  <a:pt x="1089" y="33"/>
                </a:lnTo>
                <a:lnTo>
                  <a:pt x="1080" y="39"/>
                </a:lnTo>
                <a:lnTo>
                  <a:pt x="1071" y="46"/>
                </a:lnTo>
                <a:lnTo>
                  <a:pt x="1062" y="54"/>
                </a:lnTo>
                <a:lnTo>
                  <a:pt x="1054" y="61"/>
                </a:lnTo>
                <a:lnTo>
                  <a:pt x="1046" y="68"/>
                </a:lnTo>
                <a:lnTo>
                  <a:pt x="1038" y="76"/>
                </a:lnTo>
                <a:lnTo>
                  <a:pt x="1031" y="85"/>
                </a:lnTo>
                <a:lnTo>
                  <a:pt x="1024" y="93"/>
                </a:lnTo>
                <a:lnTo>
                  <a:pt x="1018" y="102"/>
                </a:lnTo>
                <a:lnTo>
                  <a:pt x="1011" y="112"/>
                </a:lnTo>
                <a:lnTo>
                  <a:pt x="1005" y="121"/>
                </a:lnTo>
                <a:lnTo>
                  <a:pt x="1000" y="131"/>
                </a:lnTo>
                <a:lnTo>
                  <a:pt x="996" y="141"/>
                </a:lnTo>
                <a:lnTo>
                  <a:pt x="991" y="152"/>
                </a:lnTo>
                <a:lnTo>
                  <a:pt x="988" y="163"/>
                </a:lnTo>
                <a:lnTo>
                  <a:pt x="985" y="174"/>
                </a:lnTo>
                <a:lnTo>
                  <a:pt x="982" y="185"/>
                </a:lnTo>
                <a:lnTo>
                  <a:pt x="980" y="196"/>
                </a:lnTo>
                <a:lnTo>
                  <a:pt x="979" y="208"/>
                </a:lnTo>
                <a:lnTo>
                  <a:pt x="978" y="219"/>
                </a:lnTo>
                <a:lnTo>
                  <a:pt x="977" y="231"/>
                </a:lnTo>
                <a:lnTo>
                  <a:pt x="977" y="320"/>
                </a:lnTo>
                <a:lnTo>
                  <a:pt x="231" y="320"/>
                </a:lnTo>
                <a:lnTo>
                  <a:pt x="219" y="320"/>
                </a:lnTo>
                <a:lnTo>
                  <a:pt x="208" y="321"/>
                </a:lnTo>
                <a:lnTo>
                  <a:pt x="196" y="323"/>
                </a:lnTo>
                <a:lnTo>
                  <a:pt x="185" y="325"/>
                </a:lnTo>
                <a:lnTo>
                  <a:pt x="174" y="327"/>
                </a:lnTo>
                <a:lnTo>
                  <a:pt x="162" y="330"/>
                </a:lnTo>
                <a:lnTo>
                  <a:pt x="152" y="334"/>
                </a:lnTo>
                <a:lnTo>
                  <a:pt x="141" y="338"/>
                </a:lnTo>
                <a:lnTo>
                  <a:pt x="131" y="343"/>
                </a:lnTo>
                <a:lnTo>
                  <a:pt x="121" y="348"/>
                </a:lnTo>
                <a:lnTo>
                  <a:pt x="112" y="354"/>
                </a:lnTo>
                <a:lnTo>
                  <a:pt x="102" y="360"/>
                </a:lnTo>
                <a:lnTo>
                  <a:pt x="93" y="366"/>
                </a:lnTo>
                <a:lnTo>
                  <a:pt x="85" y="373"/>
                </a:lnTo>
                <a:lnTo>
                  <a:pt x="75" y="380"/>
                </a:lnTo>
                <a:lnTo>
                  <a:pt x="67" y="388"/>
                </a:lnTo>
                <a:lnTo>
                  <a:pt x="60" y="396"/>
                </a:lnTo>
                <a:lnTo>
                  <a:pt x="53" y="404"/>
                </a:lnTo>
                <a:lnTo>
                  <a:pt x="46" y="413"/>
                </a:lnTo>
                <a:lnTo>
                  <a:pt x="39" y="422"/>
                </a:lnTo>
                <a:lnTo>
                  <a:pt x="33" y="431"/>
                </a:lnTo>
                <a:lnTo>
                  <a:pt x="28" y="441"/>
                </a:lnTo>
                <a:lnTo>
                  <a:pt x="23" y="451"/>
                </a:lnTo>
                <a:lnTo>
                  <a:pt x="18" y="462"/>
                </a:lnTo>
                <a:lnTo>
                  <a:pt x="14" y="472"/>
                </a:lnTo>
                <a:lnTo>
                  <a:pt x="10" y="483"/>
                </a:lnTo>
                <a:lnTo>
                  <a:pt x="7" y="494"/>
                </a:lnTo>
                <a:lnTo>
                  <a:pt x="5" y="505"/>
                </a:lnTo>
                <a:lnTo>
                  <a:pt x="3" y="516"/>
                </a:lnTo>
                <a:lnTo>
                  <a:pt x="1" y="527"/>
                </a:lnTo>
                <a:lnTo>
                  <a:pt x="0" y="539"/>
                </a:lnTo>
                <a:lnTo>
                  <a:pt x="0" y="551"/>
                </a:lnTo>
                <a:lnTo>
                  <a:pt x="0" y="1172"/>
                </a:lnTo>
                <a:lnTo>
                  <a:pt x="0" y="1184"/>
                </a:lnTo>
                <a:lnTo>
                  <a:pt x="1" y="1196"/>
                </a:lnTo>
                <a:lnTo>
                  <a:pt x="3" y="1207"/>
                </a:lnTo>
                <a:lnTo>
                  <a:pt x="5" y="1218"/>
                </a:lnTo>
                <a:lnTo>
                  <a:pt x="7" y="1229"/>
                </a:lnTo>
                <a:lnTo>
                  <a:pt x="10" y="1240"/>
                </a:lnTo>
                <a:lnTo>
                  <a:pt x="14" y="1251"/>
                </a:lnTo>
                <a:lnTo>
                  <a:pt x="18" y="1261"/>
                </a:lnTo>
                <a:lnTo>
                  <a:pt x="23" y="1272"/>
                </a:lnTo>
                <a:lnTo>
                  <a:pt x="28" y="1282"/>
                </a:lnTo>
                <a:lnTo>
                  <a:pt x="33" y="1292"/>
                </a:lnTo>
                <a:lnTo>
                  <a:pt x="39" y="1301"/>
                </a:lnTo>
                <a:lnTo>
                  <a:pt x="46" y="1310"/>
                </a:lnTo>
                <a:lnTo>
                  <a:pt x="53" y="1319"/>
                </a:lnTo>
                <a:lnTo>
                  <a:pt x="60" y="1327"/>
                </a:lnTo>
                <a:lnTo>
                  <a:pt x="67" y="1335"/>
                </a:lnTo>
                <a:lnTo>
                  <a:pt x="75" y="1342"/>
                </a:lnTo>
                <a:lnTo>
                  <a:pt x="85" y="1350"/>
                </a:lnTo>
                <a:lnTo>
                  <a:pt x="93" y="1356"/>
                </a:lnTo>
                <a:lnTo>
                  <a:pt x="102" y="1363"/>
                </a:lnTo>
                <a:lnTo>
                  <a:pt x="112" y="1369"/>
                </a:lnTo>
                <a:lnTo>
                  <a:pt x="121" y="1375"/>
                </a:lnTo>
                <a:lnTo>
                  <a:pt x="131" y="1380"/>
                </a:lnTo>
                <a:lnTo>
                  <a:pt x="141" y="1385"/>
                </a:lnTo>
                <a:lnTo>
                  <a:pt x="152" y="1389"/>
                </a:lnTo>
                <a:lnTo>
                  <a:pt x="162" y="1393"/>
                </a:lnTo>
                <a:lnTo>
                  <a:pt x="174" y="1396"/>
                </a:lnTo>
                <a:lnTo>
                  <a:pt x="185" y="1398"/>
                </a:lnTo>
                <a:lnTo>
                  <a:pt x="196" y="1400"/>
                </a:lnTo>
                <a:lnTo>
                  <a:pt x="208" y="1402"/>
                </a:lnTo>
                <a:lnTo>
                  <a:pt x="219" y="1403"/>
                </a:lnTo>
                <a:lnTo>
                  <a:pt x="231" y="1403"/>
                </a:lnTo>
                <a:lnTo>
                  <a:pt x="981" y="1403"/>
                </a:lnTo>
                <a:lnTo>
                  <a:pt x="981" y="1492"/>
                </a:lnTo>
                <a:lnTo>
                  <a:pt x="982" y="1504"/>
                </a:lnTo>
                <a:lnTo>
                  <a:pt x="982" y="1515"/>
                </a:lnTo>
                <a:lnTo>
                  <a:pt x="984" y="1527"/>
                </a:lnTo>
                <a:lnTo>
                  <a:pt x="986" y="1538"/>
                </a:lnTo>
                <a:lnTo>
                  <a:pt x="989" y="1549"/>
                </a:lnTo>
                <a:lnTo>
                  <a:pt x="992" y="1560"/>
                </a:lnTo>
                <a:lnTo>
                  <a:pt x="995" y="1570"/>
                </a:lnTo>
                <a:lnTo>
                  <a:pt x="999" y="1582"/>
                </a:lnTo>
                <a:lnTo>
                  <a:pt x="1004" y="1592"/>
                </a:lnTo>
                <a:lnTo>
                  <a:pt x="1009" y="1602"/>
                </a:lnTo>
                <a:lnTo>
                  <a:pt x="1015" y="1611"/>
                </a:lnTo>
                <a:lnTo>
                  <a:pt x="1022" y="1621"/>
                </a:lnTo>
                <a:lnTo>
                  <a:pt x="1028" y="1630"/>
                </a:lnTo>
                <a:lnTo>
                  <a:pt x="1035" y="1638"/>
                </a:lnTo>
                <a:lnTo>
                  <a:pt x="1042" y="1647"/>
                </a:lnTo>
                <a:lnTo>
                  <a:pt x="1050" y="1655"/>
                </a:lnTo>
                <a:lnTo>
                  <a:pt x="1057" y="1662"/>
                </a:lnTo>
                <a:lnTo>
                  <a:pt x="1066" y="1669"/>
                </a:lnTo>
                <a:lnTo>
                  <a:pt x="1074" y="1677"/>
                </a:lnTo>
                <a:lnTo>
                  <a:pt x="1083" y="1684"/>
                </a:lnTo>
                <a:lnTo>
                  <a:pt x="1093" y="1690"/>
                </a:lnTo>
                <a:lnTo>
                  <a:pt x="1102" y="1695"/>
                </a:lnTo>
                <a:lnTo>
                  <a:pt x="1113" y="1700"/>
                </a:lnTo>
                <a:lnTo>
                  <a:pt x="1123" y="1705"/>
                </a:lnTo>
                <a:lnTo>
                  <a:pt x="1134" y="1709"/>
                </a:lnTo>
                <a:lnTo>
                  <a:pt x="1144" y="1713"/>
                </a:lnTo>
                <a:lnTo>
                  <a:pt x="1155" y="1716"/>
                </a:lnTo>
                <a:lnTo>
                  <a:pt x="1166" y="1718"/>
                </a:lnTo>
                <a:lnTo>
                  <a:pt x="1177" y="1720"/>
                </a:lnTo>
                <a:lnTo>
                  <a:pt x="1189" y="1722"/>
                </a:lnTo>
                <a:lnTo>
                  <a:pt x="1201" y="1723"/>
                </a:lnTo>
                <a:lnTo>
                  <a:pt x="1213" y="1723"/>
                </a:lnTo>
                <a:lnTo>
                  <a:pt x="1729" y="1723"/>
                </a:lnTo>
                <a:lnTo>
                  <a:pt x="1741" y="1723"/>
                </a:lnTo>
                <a:lnTo>
                  <a:pt x="1753" y="1722"/>
                </a:lnTo>
                <a:lnTo>
                  <a:pt x="1764" y="1720"/>
                </a:lnTo>
                <a:lnTo>
                  <a:pt x="1776" y="1718"/>
                </a:lnTo>
                <a:lnTo>
                  <a:pt x="1787" y="1716"/>
                </a:lnTo>
                <a:lnTo>
                  <a:pt x="1798" y="1713"/>
                </a:lnTo>
                <a:lnTo>
                  <a:pt x="1809" y="1709"/>
                </a:lnTo>
                <a:lnTo>
                  <a:pt x="1819" y="1705"/>
                </a:lnTo>
                <a:lnTo>
                  <a:pt x="1829" y="1700"/>
                </a:lnTo>
                <a:lnTo>
                  <a:pt x="1839" y="1695"/>
                </a:lnTo>
                <a:lnTo>
                  <a:pt x="1849" y="1690"/>
                </a:lnTo>
                <a:lnTo>
                  <a:pt x="1858" y="1684"/>
                </a:lnTo>
                <a:lnTo>
                  <a:pt x="1868" y="1677"/>
                </a:lnTo>
                <a:lnTo>
                  <a:pt x="1877" y="1669"/>
                </a:lnTo>
                <a:lnTo>
                  <a:pt x="1885" y="1662"/>
                </a:lnTo>
                <a:lnTo>
                  <a:pt x="1893" y="1655"/>
                </a:lnTo>
                <a:lnTo>
                  <a:pt x="1901" y="1647"/>
                </a:lnTo>
                <a:lnTo>
                  <a:pt x="1908" y="1638"/>
                </a:lnTo>
                <a:lnTo>
                  <a:pt x="1915" y="1630"/>
                </a:lnTo>
                <a:lnTo>
                  <a:pt x="1921" y="1621"/>
                </a:lnTo>
                <a:lnTo>
                  <a:pt x="1927" y="1611"/>
                </a:lnTo>
                <a:lnTo>
                  <a:pt x="1933" y="1602"/>
                </a:lnTo>
                <a:lnTo>
                  <a:pt x="1938" y="1592"/>
                </a:lnTo>
                <a:lnTo>
                  <a:pt x="1942" y="1582"/>
                </a:lnTo>
                <a:lnTo>
                  <a:pt x="1946" y="1570"/>
                </a:lnTo>
                <a:lnTo>
                  <a:pt x="1950" y="1560"/>
                </a:lnTo>
                <a:lnTo>
                  <a:pt x="1953" y="1549"/>
                </a:lnTo>
                <a:lnTo>
                  <a:pt x="1956" y="1538"/>
                </a:lnTo>
                <a:lnTo>
                  <a:pt x="1959" y="1527"/>
                </a:lnTo>
                <a:lnTo>
                  <a:pt x="1960" y="1515"/>
                </a:lnTo>
                <a:lnTo>
                  <a:pt x="1961" y="1504"/>
                </a:lnTo>
                <a:lnTo>
                  <a:pt x="1961" y="1492"/>
                </a:lnTo>
                <a:lnTo>
                  <a:pt x="1961" y="231"/>
                </a:lnTo>
                <a:lnTo>
                  <a:pt x="1961" y="219"/>
                </a:lnTo>
                <a:lnTo>
                  <a:pt x="1960" y="207"/>
                </a:lnTo>
                <a:lnTo>
                  <a:pt x="1959" y="195"/>
                </a:lnTo>
                <a:lnTo>
                  <a:pt x="1956" y="184"/>
                </a:lnTo>
                <a:lnTo>
                  <a:pt x="1953" y="173"/>
                </a:lnTo>
                <a:lnTo>
                  <a:pt x="1950" y="162"/>
                </a:lnTo>
                <a:lnTo>
                  <a:pt x="1946" y="151"/>
                </a:lnTo>
                <a:lnTo>
                  <a:pt x="1942" y="139"/>
                </a:lnTo>
                <a:lnTo>
                  <a:pt x="1938" y="129"/>
                </a:lnTo>
                <a:lnTo>
                  <a:pt x="1933" y="119"/>
                </a:lnTo>
                <a:lnTo>
                  <a:pt x="1927" y="110"/>
                </a:lnTo>
                <a:lnTo>
                  <a:pt x="1921" y="101"/>
                </a:lnTo>
                <a:lnTo>
                  <a:pt x="1915" y="92"/>
                </a:lnTo>
                <a:lnTo>
                  <a:pt x="1908" y="83"/>
                </a:lnTo>
                <a:lnTo>
                  <a:pt x="1901" y="75"/>
                </a:lnTo>
                <a:lnTo>
                  <a:pt x="1893" y="67"/>
                </a:lnTo>
                <a:lnTo>
                  <a:pt x="1885" y="59"/>
                </a:lnTo>
                <a:lnTo>
                  <a:pt x="1877" y="52"/>
                </a:lnTo>
                <a:lnTo>
                  <a:pt x="1868" y="45"/>
                </a:lnTo>
                <a:lnTo>
                  <a:pt x="1858" y="38"/>
                </a:lnTo>
                <a:lnTo>
                  <a:pt x="1849" y="32"/>
                </a:lnTo>
                <a:lnTo>
                  <a:pt x="1839" y="27"/>
                </a:lnTo>
                <a:lnTo>
                  <a:pt x="1829" y="22"/>
                </a:lnTo>
                <a:lnTo>
                  <a:pt x="1819" y="18"/>
                </a:lnTo>
                <a:lnTo>
                  <a:pt x="1809" y="14"/>
                </a:lnTo>
                <a:lnTo>
                  <a:pt x="1798" y="10"/>
                </a:lnTo>
                <a:lnTo>
                  <a:pt x="1787" y="7"/>
                </a:lnTo>
                <a:lnTo>
                  <a:pt x="1776" y="5"/>
                </a:lnTo>
                <a:lnTo>
                  <a:pt x="1764" y="3"/>
                </a:lnTo>
                <a:lnTo>
                  <a:pt x="1753" y="1"/>
                </a:lnTo>
                <a:lnTo>
                  <a:pt x="1741" y="0"/>
                </a:lnTo>
                <a:lnTo>
                  <a:pt x="1729" y="0"/>
                </a:lnTo>
                <a:close/>
                <a:moveTo>
                  <a:pt x="2690" y="1395"/>
                </a:moveTo>
                <a:lnTo>
                  <a:pt x="2662" y="1395"/>
                </a:lnTo>
                <a:lnTo>
                  <a:pt x="2635" y="1393"/>
                </a:lnTo>
                <a:lnTo>
                  <a:pt x="2608" y="1389"/>
                </a:lnTo>
                <a:lnTo>
                  <a:pt x="2582" y="1385"/>
                </a:lnTo>
                <a:lnTo>
                  <a:pt x="2556" y="1379"/>
                </a:lnTo>
                <a:lnTo>
                  <a:pt x="2531" y="1372"/>
                </a:lnTo>
                <a:lnTo>
                  <a:pt x="2505" y="1362"/>
                </a:lnTo>
                <a:lnTo>
                  <a:pt x="2481" y="1353"/>
                </a:lnTo>
                <a:lnTo>
                  <a:pt x="2458" y="1342"/>
                </a:lnTo>
                <a:lnTo>
                  <a:pt x="2435" y="1330"/>
                </a:lnTo>
                <a:lnTo>
                  <a:pt x="2412" y="1318"/>
                </a:lnTo>
                <a:lnTo>
                  <a:pt x="2390" y="1304"/>
                </a:lnTo>
                <a:lnTo>
                  <a:pt x="2369" y="1289"/>
                </a:lnTo>
                <a:lnTo>
                  <a:pt x="2349" y="1273"/>
                </a:lnTo>
                <a:lnTo>
                  <a:pt x="2329" y="1256"/>
                </a:lnTo>
                <a:lnTo>
                  <a:pt x="2310" y="1238"/>
                </a:lnTo>
                <a:lnTo>
                  <a:pt x="2293" y="1220"/>
                </a:lnTo>
                <a:lnTo>
                  <a:pt x="2276" y="1200"/>
                </a:lnTo>
                <a:lnTo>
                  <a:pt x="2260" y="1180"/>
                </a:lnTo>
                <a:lnTo>
                  <a:pt x="2246" y="1159"/>
                </a:lnTo>
                <a:lnTo>
                  <a:pt x="2231" y="1137"/>
                </a:lnTo>
                <a:lnTo>
                  <a:pt x="2218" y="1115"/>
                </a:lnTo>
                <a:lnTo>
                  <a:pt x="2206" y="1092"/>
                </a:lnTo>
                <a:lnTo>
                  <a:pt x="2196" y="1069"/>
                </a:lnTo>
                <a:lnTo>
                  <a:pt x="2186" y="1044"/>
                </a:lnTo>
                <a:lnTo>
                  <a:pt x="2178" y="1019"/>
                </a:lnTo>
                <a:lnTo>
                  <a:pt x="2171" y="994"/>
                </a:lnTo>
                <a:lnTo>
                  <a:pt x="2165" y="968"/>
                </a:lnTo>
                <a:lnTo>
                  <a:pt x="2160" y="941"/>
                </a:lnTo>
                <a:lnTo>
                  <a:pt x="2157" y="914"/>
                </a:lnTo>
                <a:lnTo>
                  <a:pt x="2155" y="887"/>
                </a:lnTo>
                <a:lnTo>
                  <a:pt x="2154" y="859"/>
                </a:lnTo>
                <a:lnTo>
                  <a:pt x="2155" y="832"/>
                </a:lnTo>
                <a:lnTo>
                  <a:pt x="2157" y="805"/>
                </a:lnTo>
                <a:lnTo>
                  <a:pt x="2160" y="778"/>
                </a:lnTo>
                <a:lnTo>
                  <a:pt x="2165" y="751"/>
                </a:lnTo>
                <a:lnTo>
                  <a:pt x="2171" y="726"/>
                </a:lnTo>
                <a:lnTo>
                  <a:pt x="2178" y="700"/>
                </a:lnTo>
                <a:lnTo>
                  <a:pt x="2186" y="676"/>
                </a:lnTo>
                <a:lnTo>
                  <a:pt x="2196" y="651"/>
                </a:lnTo>
                <a:lnTo>
                  <a:pt x="2206" y="627"/>
                </a:lnTo>
                <a:lnTo>
                  <a:pt x="2218" y="604"/>
                </a:lnTo>
                <a:lnTo>
                  <a:pt x="2231" y="582"/>
                </a:lnTo>
                <a:lnTo>
                  <a:pt x="2246" y="561"/>
                </a:lnTo>
                <a:lnTo>
                  <a:pt x="2260" y="539"/>
                </a:lnTo>
                <a:lnTo>
                  <a:pt x="2276" y="519"/>
                </a:lnTo>
                <a:lnTo>
                  <a:pt x="2293" y="499"/>
                </a:lnTo>
                <a:lnTo>
                  <a:pt x="2310" y="481"/>
                </a:lnTo>
                <a:lnTo>
                  <a:pt x="2329" y="463"/>
                </a:lnTo>
                <a:lnTo>
                  <a:pt x="2349" y="446"/>
                </a:lnTo>
                <a:lnTo>
                  <a:pt x="2369" y="430"/>
                </a:lnTo>
                <a:lnTo>
                  <a:pt x="2390" y="415"/>
                </a:lnTo>
                <a:lnTo>
                  <a:pt x="2412" y="401"/>
                </a:lnTo>
                <a:lnTo>
                  <a:pt x="2435" y="389"/>
                </a:lnTo>
                <a:lnTo>
                  <a:pt x="2458" y="377"/>
                </a:lnTo>
                <a:lnTo>
                  <a:pt x="2481" y="366"/>
                </a:lnTo>
                <a:lnTo>
                  <a:pt x="2505" y="357"/>
                </a:lnTo>
                <a:lnTo>
                  <a:pt x="2531" y="347"/>
                </a:lnTo>
                <a:lnTo>
                  <a:pt x="2556" y="340"/>
                </a:lnTo>
                <a:lnTo>
                  <a:pt x="2582" y="334"/>
                </a:lnTo>
                <a:lnTo>
                  <a:pt x="2608" y="330"/>
                </a:lnTo>
                <a:lnTo>
                  <a:pt x="2635" y="326"/>
                </a:lnTo>
                <a:lnTo>
                  <a:pt x="2662" y="324"/>
                </a:lnTo>
                <a:lnTo>
                  <a:pt x="2690" y="324"/>
                </a:lnTo>
                <a:lnTo>
                  <a:pt x="2718" y="324"/>
                </a:lnTo>
                <a:lnTo>
                  <a:pt x="2745" y="326"/>
                </a:lnTo>
                <a:lnTo>
                  <a:pt x="2771" y="330"/>
                </a:lnTo>
                <a:lnTo>
                  <a:pt x="2798" y="334"/>
                </a:lnTo>
                <a:lnTo>
                  <a:pt x="2824" y="340"/>
                </a:lnTo>
                <a:lnTo>
                  <a:pt x="2849" y="347"/>
                </a:lnTo>
                <a:lnTo>
                  <a:pt x="2874" y="357"/>
                </a:lnTo>
                <a:lnTo>
                  <a:pt x="2899" y="366"/>
                </a:lnTo>
                <a:lnTo>
                  <a:pt x="2923" y="377"/>
                </a:lnTo>
                <a:lnTo>
                  <a:pt x="2945" y="389"/>
                </a:lnTo>
                <a:lnTo>
                  <a:pt x="2968" y="401"/>
                </a:lnTo>
                <a:lnTo>
                  <a:pt x="2989" y="415"/>
                </a:lnTo>
                <a:lnTo>
                  <a:pt x="3011" y="430"/>
                </a:lnTo>
                <a:lnTo>
                  <a:pt x="3031" y="446"/>
                </a:lnTo>
                <a:lnTo>
                  <a:pt x="3050" y="463"/>
                </a:lnTo>
                <a:lnTo>
                  <a:pt x="3069" y="481"/>
                </a:lnTo>
                <a:lnTo>
                  <a:pt x="3087" y="499"/>
                </a:lnTo>
                <a:lnTo>
                  <a:pt x="3104" y="519"/>
                </a:lnTo>
                <a:lnTo>
                  <a:pt x="3120" y="539"/>
                </a:lnTo>
                <a:lnTo>
                  <a:pt x="3134" y="561"/>
                </a:lnTo>
                <a:lnTo>
                  <a:pt x="3148" y="582"/>
                </a:lnTo>
                <a:lnTo>
                  <a:pt x="3161" y="604"/>
                </a:lnTo>
                <a:lnTo>
                  <a:pt x="3173" y="627"/>
                </a:lnTo>
                <a:lnTo>
                  <a:pt x="3184" y="651"/>
                </a:lnTo>
                <a:lnTo>
                  <a:pt x="3194" y="676"/>
                </a:lnTo>
                <a:lnTo>
                  <a:pt x="3202" y="700"/>
                </a:lnTo>
                <a:lnTo>
                  <a:pt x="3209" y="726"/>
                </a:lnTo>
                <a:lnTo>
                  <a:pt x="3215" y="751"/>
                </a:lnTo>
                <a:lnTo>
                  <a:pt x="3220" y="778"/>
                </a:lnTo>
                <a:lnTo>
                  <a:pt x="3223" y="805"/>
                </a:lnTo>
                <a:lnTo>
                  <a:pt x="3225" y="832"/>
                </a:lnTo>
                <a:lnTo>
                  <a:pt x="3226" y="859"/>
                </a:lnTo>
                <a:lnTo>
                  <a:pt x="3225" y="887"/>
                </a:lnTo>
                <a:lnTo>
                  <a:pt x="3223" y="914"/>
                </a:lnTo>
                <a:lnTo>
                  <a:pt x="3220" y="941"/>
                </a:lnTo>
                <a:lnTo>
                  <a:pt x="3215" y="968"/>
                </a:lnTo>
                <a:lnTo>
                  <a:pt x="3209" y="994"/>
                </a:lnTo>
                <a:lnTo>
                  <a:pt x="3202" y="1019"/>
                </a:lnTo>
                <a:lnTo>
                  <a:pt x="3194" y="1044"/>
                </a:lnTo>
                <a:lnTo>
                  <a:pt x="3184" y="1069"/>
                </a:lnTo>
                <a:lnTo>
                  <a:pt x="3173" y="1092"/>
                </a:lnTo>
                <a:lnTo>
                  <a:pt x="3161" y="1115"/>
                </a:lnTo>
                <a:lnTo>
                  <a:pt x="3148" y="1137"/>
                </a:lnTo>
                <a:lnTo>
                  <a:pt x="3134" y="1159"/>
                </a:lnTo>
                <a:lnTo>
                  <a:pt x="3120" y="1180"/>
                </a:lnTo>
                <a:lnTo>
                  <a:pt x="3104" y="1200"/>
                </a:lnTo>
                <a:lnTo>
                  <a:pt x="3087" y="1220"/>
                </a:lnTo>
                <a:lnTo>
                  <a:pt x="3069" y="1238"/>
                </a:lnTo>
                <a:lnTo>
                  <a:pt x="3050" y="1256"/>
                </a:lnTo>
                <a:lnTo>
                  <a:pt x="3031" y="1273"/>
                </a:lnTo>
                <a:lnTo>
                  <a:pt x="3011" y="1289"/>
                </a:lnTo>
                <a:lnTo>
                  <a:pt x="2989" y="1304"/>
                </a:lnTo>
                <a:lnTo>
                  <a:pt x="2968" y="1318"/>
                </a:lnTo>
                <a:lnTo>
                  <a:pt x="2945" y="1330"/>
                </a:lnTo>
                <a:lnTo>
                  <a:pt x="2923" y="1342"/>
                </a:lnTo>
                <a:lnTo>
                  <a:pt x="2899" y="1353"/>
                </a:lnTo>
                <a:lnTo>
                  <a:pt x="2874" y="1362"/>
                </a:lnTo>
                <a:lnTo>
                  <a:pt x="2849" y="1372"/>
                </a:lnTo>
                <a:lnTo>
                  <a:pt x="2824" y="1379"/>
                </a:lnTo>
                <a:lnTo>
                  <a:pt x="2798" y="1385"/>
                </a:lnTo>
                <a:lnTo>
                  <a:pt x="2771" y="1389"/>
                </a:lnTo>
                <a:lnTo>
                  <a:pt x="2745" y="1393"/>
                </a:lnTo>
                <a:lnTo>
                  <a:pt x="2718" y="1395"/>
                </a:lnTo>
                <a:lnTo>
                  <a:pt x="2690" y="139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50" name="TextBox 249"/>
          <p:cNvSpPr txBox="1"/>
          <p:nvPr/>
        </p:nvSpPr>
        <p:spPr>
          <a:xfrm>
            <a:off x="4436925" y="3173463"/>
            <a:ext cx="500062" cy="195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Manager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5180274" y="2881155"/>
            <a:ext cx="519113" cy="196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President</a:t>
            </a:r>
          </a:p>
        </p:txBody>
      </p:sp>
      <p:grpSp>
        <p:nvGrpSpPr>
          <p:cNvPr id="252" name="Group 251"/>
          <p:cNvGrpSpPr>
            <a:grpSpLocks/>
          </p:cNvGrpSpPr>
          <p:nvPr/>
        </p:nvGrpSpPr>
        <p:grpSpPr bwMode="auto">
          <a:xfrm>
            <a:off x="6060791" y="2743200"/>
            <a:ext cx="1481138" cy="1479550"/>
            <a:chOff x="5640294" y="2395070"/>
            <a:chExt cx="1974850" cy="1973263"/>
          </a:xfrm>
        </p:grpSpPr>
        <p:sp>
          <p:nvSpPr>
            <p:cNvPr id="253" name="Freeform 8"/>
            <p:cNvSpPr>
              <a:spLocks noEditPoints="1"/>
            </p:cNvSpPr>
            <p:nvPr/>
          </p:nvSpPr>
          <p:spPr bwMode="auto">
            <a:xfrm>
              <a:off x="6100669" y="3873033"/>
              <a:ext cx="277813" cy="371475"/>
            </a:xfrm>
            <a:custGeom>
              <a:avLst/>
              <a:gdLst>
                <a:gd name="T0" fmla="*/ 2147483646 w 2264"/>
                <a:gd name="T1" fmla="*/ 2147483646 h 3050"/>
                <a:gd name="T2" fmla="*/ 2147483646 w 2264"/>
                <a:gd name="T3" fmla="*/ 2147483646 h 3050"/>
                <a:gd name="T4" fmla="*/ 2147483646 w 2264"/>
                <a:gd name="T5" fmla="*/ 2147483646 h 3050"/>
                <a:gd name="T6" fmla="*/ 2147483646 w 2264"/>
                <a:gd name="T7" fmla="*/ 2147483646 h 3050"/>
                <a:gd name="T8" fmla="*/ 2147483646 w 2264"/>
                <a:gd name="T9" fmla="*/ 2147483646 h 3050"/>
                <a:gd name="T10" fmla="*/ 2147483646 w 2264"/>
                <a:gd name="T11" fmla="*/ 2147483646 h 3050"/>
                <a:gd name="T12" fmla="*/ 2147483646 w 2264"/>
                <a:gd name="T13" fmla="*/ 2147483646 h 3050"/>
                <a:gd name="T14" fmla="*/ 2147483646 w 2264"/>
                <a:gd name="T15" fmla="*/ 2147483646 h 3050"/>
                <a:gd name="T16" fmla="*/ 2147483646 w 2264"/>
                <a:gd name="T17" fmla="*/ 2147483646 h 3050"/>
                <a:gd name="T18" fmla="*/ 2147483646 w 2264"/>
                <a:gd name="T19" fmla="*/ 2147483646 h 3050"/>
                <a:gd name="T20" fmla="*/ 2147483646 w 2264"/>
                <a:gd name="T21" fmla="*/ 2147483646 h 3050"/>
                <a:gd name="T22" fmla="*/ 2147483646 w 2264"/>
                <a:gd name="T23" fmla="*/ 2147483646 h 3050"/>
                <a:gd name="T24" fmla="*/ 2147483646 w 2264"/>
                <a:gd name="T25" fmla="*/ 0 h 3050"/>
                <a:gd name="T26" fmla="*/ 2147483646 w 2264"/>
                <a:gd name="T27" fmla="*/ 1100285444 h 3050"/>
                <a:gd name="T28" fmla="*/ 2147483646 w 2264"/>
                <a:gd name="T29" fmla="*/ 2147483646 h 3050"/>
                <a:gd name="T30" fmla="*/ 2147483646 w 2264"/>
                <a:gd name="T31" fmla="*/ 2147483646 h 3050"/>
                <a:gd name="T32" fmla="*/ 2147483646 w 2264"/>
                <a:gd name="T33" fmla="*/ 2147483646 h 3050"/>
                <a:gd name="T34" fmla="*/ 2147483646 w 2264"/>
                <a:gd name="T35" fmla="*/ 2147483646 h 3050"/>
                <a:gd name="T36" fmla="*/ 2147483646 w 2264"/>
                <a:gd name="T37" fmla="*/ 2147483646 h 3050"/>
                <a:gd name="T38" fmla="*/ 2147483646 w 2264"/>
                <a:gd name="T39" fmla="*/ 2147483646 h 3050"/>
                <a:gd name="T40" fmla="*/ 2147483646 w 2264"/>
                <a:gd name="T41" fmla="*/ 2147483646 h 3050"/>
                <a:gd name="T42" fmla="*/ 2147483646 w 2264"/>
                <a:gd name="T43" fmla="*/ 2147483646 h 3050"/>
                <a:gd name="T44" fmla="*/ 2147483646 w 2264"/>
                <a:gd name="T45" fmla="*/ 2147483646 h 3050"/>
                <a:gd name="T46" fmla="*/ 2147483646 w 2264"/>
                <a:gd name="T47" fmla="*/ 2147483646 h 3050"/>
                <a:gd name="T48" fmla="*/ 2147483646 w 2264"/>
                <a:gd name="T49" fmla="*/ 2147483646 h 3050"/>
                <a:gd name="T50" fmla="*/ 2147483646 w 2264"/>
                <a:gd name="T51" fmla="*/ 2147483646 h 3050"/>
                <a:gd name="T52" fmla="*/ 2147483646 w 2264"/>
                <a:gd name="T53" fmla="*/ 2147483646 h 3050"/>
                <a:gd name="T54" fmla="*/ 2147483646 w 2264"/>
                <a:gd name="T55" fmla="*/ 2147483646 h 3050"/>
                <a:gd name="T56" fmla="*/ 2147483646 w 2264"/>
                <a:gd name="T57" fmla="*/ 2147483646 h 3050"/>
                <a:gd name="T58" fmla="*/ 2147483646 w 2264"/>
                <a:gd name="T59" fmla="*/ 2147483646 h 3050"/>
                <a:gd name="T60" fmla="*/ 2147483646 w 2264"/>
                <a:gd name="T61" fmla="*/ 2147483646 h 3050"/>
                <a:gd name="T62" fmla="*/ 2147483646 w 2264"/>
                <a:gd name="T63" fmla="*/ 2147483646 h 3050"/>
                <a:gd name="T64" fmla="*/ 2147483646 w 2264"/>
                <a:gd name="T65" fmla="*/ 2147483646 h 3050"/>
                <a:gd name="T66" fmla="*/ 2147483646 w 2264"/>
                <a:gd name="T67" fmla="*/ 2147483646 h 3050"/>
                <a:gd name="T68" fmla="*/ 2147483646 w 2264"/>
                <a:gd name="T69" fmla="*/ 2147483646 h 3050"/>
                <a:gd name="T70" fmla="*/ 2147483646 w 2264"/>
                <a:gd name="T71" fmla="*/ 2147483646 h 3050"/>
                <a:gd name="T72" fmla="*/ 2147483646 w 2264"/>
                <a:gd name="T73" fmla="*/ 2147483646 h 3050"/>
                <a:gd name="T74" fmla="*/ 2147483646 w 2264"/>
                <a:gd name="T75" fmla="*/ 2147483646 h 3050"/>
                <a:gd name="T76" fmla="*/ 2147483646 w 2264"/>
                <a:gd name="T77" fmla="*/ 2147483646 h 3050"/>
                <a:gd name="T78" fmla="*/ 2147483646 w 2264"/>
                <a:gd name="T79" fmla="*/ 2147483646 h 3050"/>
                <a:gd name="T80" fmla="*/ 2147483646 w 2264"/>
                <a:gd name="T81" fmla="*/ 2147483646 h 3050"/>
                <a:gd name="T82" fmla="*/ 2147483646 w 2264"/>
                <a:gd name="T83" fmla="*/ 2147483646 h 3050"/>
                <a:gd name="T84" fmla="*/ 2147483646 w 2264"/>
                <a:gd name="T85" fmla="*/ 2147483646 h 3050"/>
                <a:gd name="T86" fmla="*/ 2147483646 w 2264"/>
                <a:gd name="T87" fmla="*/ 2147483646 h 3050"/>
                <a:gd name="T88" fmla="*/ 2147483646 w 2264"/>
                <a:gd name="T89" fmla="*/ 2147483646 h 3050"/>
                <a:gd name="T90" fmla="*/ 2147483646 w 2264"/>
                <a:gd name="T91" fmla="*/ 2147483646 h 3050"/>
                <a:gd name="T92" fmla="*/ 2147483646 w 2264"/>
                <a:gd name="T93" fmla="*/ 2147483646 h 3050"/>
                <a:gd name="T94" fmla="*/ 2147483646 w 2264"/>
                <a:gd name="T95" fmla="*/ 2147483646 h 3050"/>
                <a:gd name="T96" fmla="*/ 2147483646 w 2264"/>
                <a:gd name="T97" fmla="*/ 2147483646 h 3050"/>
                <a:gd name="T98" fmla="*/ 2147483646 w 2264"/>
                <a:gd name="T99" fmla="*/ 2147483646 h 3050"/>
                <a:gd name="T100" fmla="*/ 2147483646 w 2264"/>
                <a:gd name="T101" fmla="*/ 2147483646 h 3050"/>
                <a:gd name="T102" fmla="*/ 2147483646 w 2264"/>
                <a:gd name="T103" fmla="*/ 2147483646 h 3050"/>
                <a:gd name="T104" fmla="*/ 452688062 w 2264"/>
                <a:gd name="T105" fmla="*/ 2147483646 h 3050"/>
                <a:gd name="T106" fmla="*/ 2147483646 w 2264"/>
                <a:gd name="T107" fmla="*/ 2147483646 h 3050"/>
                <a:gd name="T108" fmla="*/ 2147483646 w 2264"/>
                <a:gd name="T109" fmla="*/ 2147483646 h 30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264" h="3050">
                  <a:moveTo>
                    <a:pt x="1762" y="2113"/>
                  </a:moveTo>
                  <a:lnTo>
                    <a:pt x="2023" y="1662"/>
                  </a:lnTo>
                  <a:lnTo>
                    <a:pt x="2028" y="1652"/>
                  </a:lnTo>
                  <a:lnTo>
                    <a:pt x="2033" y="1642"/>
                  </a:lnTo>
                  <a:lnTo>
                    <a:pt x="2038" y="1631"/>
                  </a:lnTo>
                  <a:lnTo>
                    <a:pt x="2041" y="1620"/>
                  </a:lnTo>
                  <a:lnTo>
                    <a:pt x="2045" y="1609"/>
                  </a:lnTo>
                  <a:lnTo>
                    <a:pt x="2047" y="1598"/>
                  </a:lnTo>
                  <a:lnTo>
                    <a:pt x="2050" y="1587"/>
                  </a:lnTo>
                  <a:lnTo>
                    <a:pt x="2051" y="1576"/>
                  </a:lnTo>
                  <a:lnTo>
                    <a:pt x="2052" y="1564"/>
                  </a:lnTo>
                  <a:lnTo>
                    <a:pt x="2053" y="1553"/>
                  </a:lnTo>
                  <a:lnTo>
                    <a:pt x="2053" y="1542"/>
                  </a:lnTo>
                  <a:lnTo>
                    <a:pt x="2052" y="1531"/>
                  </a:lnTo>
                  <a:lnTo>
                    <a:pt x="2051" y="1520"/>
                  </a:lnTo>
                  <a:lnTo>
                    <a:pt x="2050" y="1509"/>
                  </a:lnTo>
                  <a:lnTo>
                    <a:pt x="2048" y="1498"/>
                  </a:lnTo>
                  <a:lnTo>
                    <a:pt x="2045" y="1488"/>
                  </a:lnTo>
                  <a:lnTo>
                    <a:pt x="2042" y="1477"/>
                  </a:lnTo>
                  <a:lnTo>
                    <a:pt x="2038" y="1466"/>
                  </a:lnTo>
                  <a:lnTo>
                    <a:pt x="2034" y="1456"/>
                  </a:lnTo>
                  <a:lnTo>
                    <a:pt x="2030" y="1446"/>
                  </a:lnTo>
                  <a:lnTo>
                    <a:pt x="2025" y="1436"/>
                  </a:lnTo>
                  <a:lnTo>
                    <a:pt x="2019" y="1426"/>
                  </a:lnTo>
                  <a:lnTo>
                    <a:pt x="2013" y="1417"/>
                  </a:lnTo>
                  <a:lnTo>
                    <a:pt x="2007" y="1408"/>
                  </a:lnTo>
                  <a:lnTo>
                    <a:pt x="1999" y="1399"/>
                  </a:lnTo>
                  <a:lnTo>
                    <a:pt x="1991" y="1391"/>
                  </a:lnTo>
                  <a:lnTo>
                    <a:pt x="1983" y="1383"/>
                  </a:lnTo>
                  <a:lnTo>
                    <a:pt x="1975" y="1375"/>
                  </a:lnTo>
                  <a:lnTo>
                    <a:pt x="1966" y="1366"/>
                  </a:lnTo>
                  <a:lnTo>
                    <a:pt x="1957" y="1359"/>
                  </a:lnTo>
                  <a:lnTo>
                    <a:pt x="1948" y="1353"/>
                  </a:lnTo>
                  <a:lnTo>
                    <a:pt x="1938" y="1347"/>
                  </a:lnTo>
                  <a:lnTo>
                    <a:pt x="1861" y="1303"/>
                  </a:lnTo>
                  <a:lnTo>
                    <a:pt x="2234" y="657"/>
                  </a:lnTo>
                  <a:lnTo>
                    <a:pt x="2239" y="646"/>
                  </a:lnTo>
                  <a:lnTo>
                    <a:pt x="2244" y="636"/>
                  </a:lnTo>
                  <a:lnTo>
                    <a:pt x="2249" y="625"/>
                  </a:lnTo>
                  <a:lnTo>
                    <a:pt x="2253" y="614"/>
                  </a:lnTo>
                  <a:lnTo>
                    <a:pt x="2256" y="603"/>
                  </a:lnTo>
                  <a:lnTo>
                    <a:pt x="2259" y="592"/>
                  </a:lnTo>
                  <a:lnTo>
                    <a:pt x="2261" y="581"/>
                  </a:lnTo>
                  <a:lnTo>
                    <a:pt x="2263" y="570"/>
                  </a:lnTo>
                  <a:lnTo>
                    <a:pt x="2264" y="559"/>
                  </a:lnTo>
                  <a:lnTo>
                    <a:pt x="2264" y="547"/>
                  </a:lnTo>
                  <a:lnTo>
                    <a:pt x="2264" y="536"/>
                  </a:lnTo>
                  <a:lnTo>
                    <a:pt x="2264" y="525"/>
                  </a:lnTo>
                  <a:lnTo>
                    <a:pt x="2263" y="514"/>
                  </a:lnTo>
                  <a:lnTo>
                    <a:pt x="2261" y="503"/>
                  </a:lnTo>
                  <a:lnTo>
                    <a:pt x="2259" y="492"/>
                  </a:lnTo>
                  <a:lnTo>
                    <a:pt x="2256" y="482"/>
                  </a:lnTo>
                  <a:lnTo>
                    <a:pt x="2253" y="471"/>
                  </a:lnTo>
                  <a:lnTo>
                    <a:pt x="2250" y="461"/>
                  </a:lnTo>
                  <a:lnTo>
                    <a:pt x="2246" y="449"/>
                  </a:lnTo>
                  <a:lnTo>
                    <a:pt x="2241" y="439"/>
                  </a:lnTo>
                  <a:lnTo>
                    <a:pt x="2236" y="430"/>
                  </a:lnTo>
                  <a:lnTo>
                    <a:pt x="2230" y="420"/>
                  </a:lnTo>
                  <a:lnTo>
                    <a:pt x="2224" y="411"/>
                  </a:lnTo>
                  <a:lnTo>
                    <a:pt x="2218" y="402"/>
                  </a:lnTo>
                  <a:lnTo>
                    <a:pt x="2211" y="393"/>
                  </a:lnTo>
                  <a:lnTo>
                    <a:pt x="2204" y="384"/>
                  </a:lnTo>
                  <a:lnTo>
                    <a:pt x="2196" y="376"/>
                  </a:lnTo>
                  <a:lnTo>
                    <a:pt x="2187" y="369"/>
                  </a:lnTo>
                  <a:lnTo>
                    <a:pt x="2178" y="361"/>
                  </a:lnTo>
                  <a:lnTo>
                    <a:pt x="2169" y="354"/>
                  </a:lnTo>
                  <a:lnTo>
                    <a:pt x="2159" y="347"/>
                  </a:lnTo>
                  <a:lnTo>
                    <a:pt x="2149" y="341"/>
                  </a:lnTo>
                  <a:lnTo>
                    <a:pt x="1611" y="30"/>
                  </a:lnTo>
                  <a:lnTo>
                    <a:pt x="1601" y="25"/>
                  </a:lnTo>
                  <a:lnTo>
                    <a:pt x="1590" y="20"/>
                  </a:lnTo>
                  <a:lnTo>
                    <a:pt x="1579" y="15"/>
                  </a:lnTo>
                  <a:lnTo>
                    <a:pt x="1569" y="11"/>
                  </a:lnTo>
                  <a:lnTo>
                    <a:pt x="1558" y="8"/>
                  </a:lnTo>
                  <a:lnTo>
                    <a:pt x="1547" y="5"/>
                  </a:lnTo>
                  <a:lnTo>
                    <a:pt x="1535" y="3"/>
                  </a:lnTo>
                  <a:lnTo>
                    <a:pt x="1524" y="2"/>
                  </a:lnTo>
                  <a:lnTo>
                    <a:pt x="1513" y="0"/>
                  </a:lnTo>
                  <a:lnTo>
                    <a:pt x="1502" y="0"/>
                  </a:lnTo>
                  <a:lnTo>
                    <a:pt x="1491" y="0"/>
                  </a:lnTo>
                  <a:lnTo>
                    <a:pt x="1480" y="0"/>
                  </a:lnTo>
                  <a:lnTo>
                    <a:pt x="1469" y="2"/>
                  </a:lnTo>
                  <a:lnTo>
                    <a:pt x="1458" y="3"/>
                  </a:lnTo>
                  <a:lnTo>
                    <a:pt x="1447" y="5"/>
                  </a:lnTo>
                  <a:lnTo>
                    <a:pt x="1435" y="8"/>
                  </a:lnTo>
                  <a:lnTo>
                    <a:pt x="1425" y="11"/>
                  </a:lnTo>
                  <a:lnTo>
                    <a:pt x="1414" y="14"/>
                  </a:lnTo>
                  <a:lnTo>
                    <a:pt x="1404" y="19"/>
                  </a:lnTo>
                  <a:lnTo>
                    <a:pt x="1394" y="23"/>
                  </a:lnTo>
                  <a:lnTo>
                    <a:pt x="1384" y="28"/>
                  </a:lnTo>
                  <a:lnTo>
                    <a:pt x="1375" y="34"/>
                  </a:lnTo>
                  <a:lnTo>
                    <a:pt x="1365" y="40"/>
                  </a:lnTo>
                  <a:lnTo>
                    <a:pt x="1356" y="47"/>
                  </a:lnTo>
                  <a:lnTo>
                    <a:pt x="1347" y="54"/>
                  </a:lnTo>
                  <a:lnTo>
                    <a:pt x="1338" y="62"/>
                  </a:lnTo>
                  <a:lnTo>
                    <a:pt x="1330" y="69"/>
                  </a:lnTo>
                  <a:lnTo>
                    <a:pt x="1322" y="78"/>
                  </a:lnTo>
                  <a:lnTo>
                    <a:pt x="1315" y="86"/>
                  </a:lnTo>
                  <a:lnTo>
                    <a:pt x="1308" y="96"/>
                  </a:lnTo>
                  <a:lnTo>
                    <a:pt x="1301" y="105"/>
                  </a:lnTo>
                  <a:lnTo>
                    <a:pt x="1295" y="115"/>
                  </a:lnTo>
                  <a:lnTo>
                    <a:pt x="920" y="765"/>
                  </a:lnTo>
                  <a:lnTo>
                    <a:pt x="843" y="720"/>
                  </a:lnTo>
                  <a:lnTo>
                    <a:pt x="833" y="714"/>
                  </a:lnTo>
                  <a:lnTo>
                    <a:pt x="822" y="709"/>
                  </a:lnTo>
                  <a:lnTo>
                    <a:pt x="812" y="705"/>
                  </a:lnTo>
                  <a:lnTo>
                    <a:pt x="801" y="701"/>
                  </a:lnTo>
                  <a:lnTo>
                    <a:pt x="790" y="698"/>
                  </a:lnTo>
                  <a:lnTo>
                    <a:pt x="778" y="695"/>
                  </a:lnTo>
                  <a:lnTo>
                    <a:pt x="767" y="693"/>
                  </a:lnTo>
                  <a:lnTo>
                    <a:pt x="756" y="691"/>
                  </a:lnTo>
                  <a:lnTo>
                    <a:pt x="745" y="690"/>
                  </a:lnTo>
                  <a:lnTo>
                    <a:pt x="734" y="690"/>
                  </a:lnTo>
                  <a:lnTo>
                    <a:pt x="723" y="690"/>
                  </a:lnTo>
                  <a:lnTo>
                    <a:pt x="712" y="690"/>
                  </a:lnTo>
                  <a:lnTo>
                    <a:pt x="701" y="691"/>
                  </a:lnTo>
                  <a:lnTo>
                    <a:pt x="689" y="693"/>
                  </a:lnTo>
                  <a:lnTo>
                    <a:pt x="678" y="695"/>
                  </a:lnTo>
                  <a:lnTo>
                    <a:pt x="667" y="697"/>
                  </a:lnTo>
                  <a:lnTo>
                    <a:pt x="657" y="701"/>
                  </a:lnTo>
                  <a:lnTo>
                    <a:pt x="646" y="704"/>
                  </a:lnTo>
                  <a:lnTo>
                    <a:pt x="636" y="708"/>
                  </a:lnTo>
                  <a:lnTo>
                    <a:pt x="626" y="713"/>
                  </a:lnTo>
                  <a:lnTo>
                    <a:pt x="616" y="718"/>
                  </a:lnTo>
                  <a:lnTo>
                    <a:pt x="607" y="723"/>
                  </a:lnTo>
                  <a:lnTo>
                    <a:pt x="597" y="729"/>
                  </a:lnTo>
                  <a:lnTo>
                    <a:pt x="587" y="736"/>
                  </a:lnTo>
                  <a:lnTo>
                    <a:pt x="579" y="743"/>
                  </a:lnTo>
                  <a:lnTo>
                    <a:pt x="570" y="750"/>
                  </a:lnTo>
                  <a:lnTo>
                    <a:pt x="562" y="759"/>
                  </a:lnTo>
                  <a:lnTo>
                    <a:pt x="554" y="767"/>
                  </a:lnTo>
                  <a:lnTo>
                    <a:pt x="547" y="776"/>
                  </a:lnTo>
                  <a:lnTo>
                    <a:pt x="540" y="785"/>
                  </a:lnTo>
                  <a:lnTo>
                    <a:pt x="533" y="795"/>
                  </a:lnTo>
                  <a:lnTo>
                    <a:pt x="527" y="805"/>
                  </a:lnTo>
                  <a:lnTo>
                    <a:pt x="269" y="1251"/>
                  </a:lnTo>
                  <a:lnTo>
                    <a:pt x="263" y="1262"/>
                  </a:lnTo>
                  <a:lnTo>
                    <a:pt x="258" y="1273"/>
                  </a:lnTo>
                  <a:lnTo>
                    <a:pt x="254" y="1284"/>
                  </a:lnTo>
                  <a:lnTo>
                    <a:pt x="250" y="1295"/>
                  </a:lnTo>
                  <a:lnTo>
                    <a:pt x="246" y="1305"/>
                  </a:lnTo>
                  <a:lnTo>
                    <a:pt x="244" y="1316"/>
                  </a:lnTo>
                  <a:lnTo>
                    <a:pt x="242" y="1327"/>
                  </a:lnTo>
                  <a:lnTo>
                    <a:pt x="240" y="1338"/>
                  </a:lnTo>
                  <a:lnTo>
                    <a:pt x="239" y="1350"/>
                  </a:lnTo>
                  <a:lnTo>
                    <a:pt x="238" y="1361"/>
                  </a:lnTo>
                  <a:lnTo>
                    <a:pt x="238" y="1373"/>
                  </a:lnTo>
                  <a:lnTo>
                    <a:pt x="239" y="1384"/>
                  </a:lnTo>
                  <a:lnTo>
                    <a:pt x="240" y="1395"/>
                  </a:lnTo>
                  <a:lnTo>
                    <a:pt x="241" y="1406"/>
                  </a:lnTo>
                  <a:lnTo>
                    <a:pt x="243" y="1416"/>
                  </a:lnTo>
                  <a:lnTo>
                    <a:pt x="246" y="1427"/>
                  </a:lnTo>
                  <a:lnTo>
                    <a:pt x="249" y="1438"/>
                  </a:lnTo>
                  <a:lnTo>
                    <a:pt x="253" y="1448"/>
                  </a:lnTo>
                  <a:lnTo>
                    <a:pt x="257" y="1458"/>
                  </a:lnTo>
                  <a:lnTo>
                    <a:pt x="261" y="1469"/>
                  </a:lnTo>
                  <a:lnTo>
                    <a:pt x="267" y="1479"/>
                  </a:lnTo>
                  <a:lnTo>
                    <a:pt x="272" y="1489"/>
                  </a:lnTo>
                  <a:lnTo>
                    <a:pt x="278" y="1498"/>
                  </a:lnTo>
                  <a:lnTo>
                    <a:pt x="285" y="1507"/>
                  </a:lnTo>
                  <a:lnTo>
                    <a:pt x="292" y="1516"/>
                  </a:lnTo>
                  <a:lnTo>
                    <a:pt x="299" y="1524"/>
                  </a:lnTo>
                  <a:lnTo>
                    <a:pt x="307" y="1532"/>
                  </a:lnTo>
                  <a:lnTo>
                    <a:pt x="316" y="1540"/>
                  </a:lnTo>
                  <a:lnTo>
                    <a:pt x="325" y="1548"/>
                  </a:lnTo>
                  <a:lnTo>
                    <a:pt x="334" y="1555"/>
                  </a:lnTo>
                  <a:lnTo>
                    <a:pt x="344" y="1561"/>
                  </a:lnTo>
                  <a:lnTo>
                    <a:pt x="354" y="1567"/>
                  </a:lnTo>
                  <a:lnTo>
                    <a:pt x="1446" y="2198"/>
                  </a:lnTo>
                  <a:lnTo>
                    <a:pt x="1457" y="2204"/>
                  </a:lnTo>
                  <a:lnTo>
                    <a:pt x="1468" y="2209"/>
                  </a:lnTo>
                  <a:lnTo>
                    <a:pt x="1478" y="2214"/>
                  </a:lnTo>
                  <a:lnTo>
                    <a:pt x="1489" y="2218"/>
                  </a:lnTo>
                  <a:lnTo>
                    <a:pt x="1500" y="2221"/>
                  </a:lnTo>
                  <a:lnTo>
                    <a:pt x="1511" y="2224"/>
                  </a:lnTo>
                  <a:lnTo>
                    <a:pt x="1523" y="2226"/>
                  </a:lnTo>
                  <a:lnTo>
                    <a:pt x="1534" y="2228"/>
                  </a:lnTo>
                  <a:lnTo>
                    <a:pt x="1546" y="2229"/>
                  </a:lnTo>
                  <a:lnTo>
                    <a:pt x="1557" y="2230"/>
                  </a:lnTo>
                  <a:lnTo>
                    <a:pt x="1568" y="2230"/>
                  </a:lnTo>
                  <a:lnTo>
                    <a:pt x="1579" y="2229"/>
                  </a:lnTo>
                  <a:lnTo>
                    <a:pt x="1590" y="2228"/>
                  </a:lnTo>
                  <a:lnTo>
                    <a:pt x="1601" y="2226"/>
                  </a:lnTo>
                  <a:lnTo>
                    <a:pt x="1612" y="2224"/>
                  </a:lnTo>
                  <a:lnTo>
                    <a:pt x="1622" y="2222"/>
                  </a:lnTo>
                  <a:lnTo>
                    <a:pt x="1634" y="2218"/>
                  </a:lnTo>
                  <a:lnTo>
                    <a:pt x="1644" y="2215"/>
                  </a:lnTo>
                  <a:lnTo>
                    <a:pt x="1654" y="2211"/>
                  </a:lnTo>
                  <a:lnTo>
                    <a:pt x="1664" y="2206"/>
                  </a:lnTo>
                  <a:lnTo>
                    <a:pt x="1674" y="2201"/>
                  </a:lnTo>
                  <a:lnTo>
                    <a:pt x="1683" y="2195"/>
                  </a:lnTo>
                  <a:lnTo>
                    <a:pt x="1692" y="2189"/>
                  </a:lnTo>
                  <a:lnTo>
                    <a:pt x="1701" y="2183"/>
                  </a:lnTo>
                  <a:lnTo>
                    <a:pt x="1710" y="2175"/>
                  </a:lnTo>
                  <a:lnTo>
                    <a:pt x="1718" y="2167"/>
                  </a:lnTo>
                  <a:lnTo>
                    <a:pt x="1727" y="2159"/>
                  </a:lnTo>
                  <a:lnTo>
                    <a:pt x="1735" y="2151"/>
                  </a:lnTo>
                  <a:lnTo>
                    <a:pt x="1742" y="2142"/>
                  </a:lnTo>
                  <a:lnTo>
                    <a:pt x="1749" y="2133"/>
                  </a:lnTo>
                  <a:lnTo>
                    <a:pt x="1756" y="2123"/>
                  </a:lnTo>
                  <a:lnTo>
                    <a:pt x="1762" y="2113"/>
                  </a:lnTo>
                  <a:close/>
                  <a:moveTo>
                    <a:pt x="73" y="2247"/>
                  </a:moveTo>
                  <a:lnTo>
                    <a:pt x="87" y="2223"/>
                  </a:lnTo>
                  <a:lnTo>
                    <a:pt x="102" y="2201"/>
                  </a:lnTo>
                  <a:lnTo>
                    <a:pt x="118" y="2179"/>
                  </a:lnTo>
                  <a:lnTo>
                    <a:pt x="136" y="2158"/>
                  </a:lnTo>
                  <a:lnTo>
                    <a:pt x="154" y="2139"/>
                  </a:lnTo>
                  <a:lnTo>
                    <a:pt x="173" y="2121"/>
                  </a:lnTo>
                  <a:lnTo>
                    <a:pt x="193" y="2104"/>
                  </a:lnTo>
                  <a:lnTo>
                    <a:pt x="213" y="2088"/>
                  </a:lnTo>
                  <a:lnTo>
                    <a:pt x="235" y="2072"/>
                  </a:lnTo>
                  <a:lnTo>
                    <a:pt x="256" y="2058"/>
                  </a:lnTo>
                  <a:lnTo>
                    <a:pt x="279" y="2045"/>
                  </a:lnTo>
                  <a:lnTo>
                    <a:pt x="301" y="2033"/>
                  </a:lnTo>
                  <a:lnTo>
                    <a:pt x="325" y="2022"/>
                  </a:lnTo>
                  <a:lnTo>
                    <a:pt x="349" y="2013"/>
                  </a:lnTo>
                  <a:lnTo>
                    <a:pt x="373" y="2005"/>
                  </a:lnTo>
                  <a:lnTo>
                    <a:pt x="398" y="1997"/>
                  </a:lnTo>
                  <a:lnTo>
                    <a:pt x="423" y="1991"/>
                  </a:lnTo>
                  <a:lnTo>
                    <a:pt x="448" y="1987"/>
                  </a:lnTo>
                  <a:lnTo>
                    <a:pt x="474" y="1983"/>
                  </a:lnTo>
                  <a:lnTo>
                    <a:pt x="499" y="1981"/>
                  </a:lnTo>
                  <a:lnTo>
                    <a:pt x="525" y="1979"/>
                  </a:lnTo>
                  <a:lnTo>
                    <a:pt x="551" y="1979"/>
                  </a:lnTo>
                  <a:lnTo>
                    <a:pt x="577" y="1981"/>
                  </a:lnTo>
                  <a:lnTo>
                    <a:pt x="603" y="1983"/>
                  </a:lnTo>
                  <a:lnTo>
                    <a:pt x="629" y="1987"/>
                  </a:lnTo>
                  <a:lnTo>
                    <a:pt x="655" y="1992"/>
                  </a:lnTo>
                  <a:lnTo>
                    <a:pt x="680" y="1999"/>
                  </a:lnTo>
                  <a:lnTo>
                    <a:pt x="706" y="2006"/>
                  </a:lnTo>
                  <a:lnTo>
                    <a:pt x="731" y="2015"/>
                  </a:lnTo>
                  <a:lnTo>
                    <a:pt x="756" y="2026"/>
                  </a:lnTo>
                  <a:lnTo>
                    <a:pt x="780" y="2037"/>
                  </a:lnTo>
                  <a:lnTo>
                    <a:pt x="805" y="2050"/>
                  </a:lnTo>
                  <a:lnTo>
                    <a:pt x="828" y="2065"/>
                  </a:lnTo>
                  <a:lnTo>
                    <a:pt x="851" y="2081"/>
                  </a:lnTo>
                  <a:lnTo>
                    <a:pt x="872" y="2097"/>
                  </a:lnTo>
                  <a:lnTo>
                    <a:pt x="893" y="2114"/>
                  </a:lnTo>
                  <a:lnTo>
                    <a:pt x="913" y="2132"/>
                  </a:lnTo>
                  <a:lnTo>
                    <a:pt x="931" y="2151"/>
                  </a:lnTo>
                  <a:lnTo>
                    <a:pt x="948" y="2170"/>
                  </a:lnTo>
                  <a:lnTo>
                    <a:pt x="964" y="2192"/>
                  </a:lnTo>
                  <a:lnTo>
                    <a:pt x="980" y="2213"/>
                  </a:lnTo>
                  <a:lnTo>
                    <a:pt x="994" y="2234"/>
                  </a:lnTo>
                  <a:lnTo>
                    <a:pt x="1007" y="2256"/>
                  </a:lnTo>
                  <a:lnTo>
                    <a:pt x="1019" y="2279"/>
                  </a:lnTo>
                  <a:lnTo>
                    <a:pt x="1029" y="2303"/>
                  </a:lnTo>
                  <a:lnTo>
                    <a:pt x="1039" y="2327"/>
                  </a:lnTo>
                  <a:lnTo>
                    <a:pt x="1047" y="2351"/>
                  </a:lnTo>
                  <a:lnTo>
                    <a:pt x="1054" y="2375"/>
                  </a:lnTo>
                  <a:lnTo>
                    <a:pt x="1060" y="2401"/>
                  </a:lnTo>
                  <a:lnTo>
                    <a:pt x="1065" y="2426"/>
                  </a:lnTo>
                  <a:lnTo>
                    <a:pt x="1070" y="2451"/>
                  </a:lnTo>
                  <a:lnTo>
                    <a:pt x="1072" y="2477"/>
                  </a:lnTo>
                  <a:lnTo>
                    <a:pt x="1073" y="2503"/>
                  </a:lnTo>
                  <a:lnTo>
                    <a:pt x="1073" y="2529"/>
                  </a:lnTo>
                  <a:lnTo>
                    <a:pt x="1072" y="2555"/>
                  </a:lnTo>
                  <a:lnTo>
                    <a:pt x="1069" y="2580"/>
                  </a:lnTo>
                  <a:lnTo>
                    <a:pt x="1065" y="2607"/>
                  </a:lnTo>
                  <a:lnTo>
                    <a:pt x="1059" y="2632"/>
                  </a:lnTo>
                  <a:lnTo>
                    <a:pt x="1053" y="2658"/>
                  </a:lnTo>
                  <a:lnTo>
                    <a:pt x="1045" y="2683"/>
                  </a:lnTo>
                  <a:lnTo>
                    <a:pt x="1036" y="2709"/>
                  </a:lnTo>
                  <a:lnTo>
                    <a:pt x="1026" y="2734"/>
                  </a:lnTo>
                  <a:lnTo>
                    <a:pt x="1014" y="2758"/>
                  </a:lnTo>
                  <a:lnTo>
                    <a:pt x="1001" y="2782"/>
                  </a:lnTo>
                  <a:lnTo>
                    <a:pt x="987" y="2806"/>
                  </a:lnTo>
                  <a:lnTo>
                    <a:pt x="971" y="2829"/>
                  </a:lnTo>
                  <a:lnTo>
                    <a:pt x="955" y="2850"/>
                  </a:lnTo>
                  <a:lnTo>
                    <a:pt x="937" y="2870"/>
                  </a:lnTo>
                  <a:lnTo>
                    <a:pt x="919" y="2890"/>
                  </a:lnTo>
                  <a:lnTo>
                    <a:pt x="901" y="2909"/>
                  </a:lnTo>
                  <a:lnTo>
                    <a:pt x="881" y="2926"/>
                  </a:lnTo>
                  <a:lnTo>
                    <a:pt x="860" y="2942"/>
                  </a:lnTo>
                  <a:lnTo>
                    <a:pt x="839" y="2957"/>
                  </a:lnTo>
                  <a:lnTo>
                    <a:pt x="817" y="2971"/>
                  </a:lnTo>
                  <a:lnTo>
                    <a:pt x="795" y="2984"/>
                  </a:lnTo>
                  <a:lnTo>
                    <a:pt x="771" y="2997"/>
                  </a:lnTo>
                  <a:lnTo>
                    <a:pt x="748" y="3007"/>
                  </a:lnTo>
                  <a:lnTo>
                    <a:pt x="725" y="3017"/>
                  </a:lnTo>
                  <a:lnTo>
                    <a:pt x="701" y="3025"/>
                  </a:lnTo>
                  <a:lnTo>
                    <a:pt x="675" y="3032"/>
                  </a:lnTo>
                  <a:lnTo>
                    <a:pt x="650" y="3038"/>
                  </a:lnTo>
                  <a:lnTo>
                    <a:pt x="625" y="3043"/>
                  </a:lnTo>
                  <a:lnTo>
                    <a:pt x="600" y="3047"/>
                  </a:lnTo>
                  <a:lnTo>
                    <a:pt x="574" y="3049"/>
                  </a:lnTo>
                  <a:lnTo>
                    <a:pt x="548" y="3050"/>
                  </a:lnTo>
                  <a:lnTo>
                    <a:pt x="523" y="3050"/>
                  </a:lnTo>
                  <a:lnTo>
                    <a:pt x="496" y="3049"/>
                  </a:lnTo>
                  <a:lnTo>
                    <a:pt x="470" y="3046"/>
                  </a:lnTo>
                  <a:lnTo>
                    <a:pt x="445" y="3042"/>
                  </a:lnTo>
                  <a:lnTo>
                    <a:pt x="419" y="3037"/>
                  </a:lnTo>
                  <a:lnTo>
                    <a:pt x="393" y="3031"/>
                  </a:lnTo>
                  <a:lnTo>
                    <a:pt x="368" y="3023"/>
                  </a:lnTo>
                  <a:lnTo>
                    <a:pt x="343" y="3014"/>
                  </a:lnTo>
                  <a:lnTo>
                    <a:pt x="318" y="3004"/>
                  </a:lnTo>
                  <a:lnTo>
                    <a:pt x="293" y="2991"/>
                  </a:lnTo>
                  <a:lnTo>
                    <a:pt x="269" y="2978"/>
                  </a:lnTo>
                  <a:lnTo>
                    <a:pt x="245" y="2964"/>
                  </a:lnTo>
                  <a:lnTo>
                    <a:pt x="223" y="2949"/>
                  </a:lnTo>
                  <a:lnTo>
                    <a:pt x="201" y="2932"/>
                  </a:lnTo>
                  <a:lnTo>
                    <a:pt x="180" y="2915"/>
                  </a:lnTo>
                  <a:lnTo>
                    <a:pt x="161" y="2897"/>
                  </a:lnTo>
                  <a:lnTo>
                    <a:pt x="143" y="2878"/>
                  </a:lnTo>
                  <a:lnTo>
                    <a:pt x="125" y="2858"/>
                  </a:lnTo>
                  <a:lnTo>
                    <a:pt x="109" y="2838"/>
                  </a:lnTo>
                  <a:lnTo>
                    <a:pt x="94" y="2817"/>
                  </a:lnTo>
                  <a:lnTo>
                    <a:pt x="80" y="2795"/>
                  </a:lnTo>
                  <a:lnTo>
                    <a:pt x="67" y="2772"/>
                  </a:lnTo>
                  <a:lnTo>
                    <a:pt x="55" y="2749"/>
                  </a:lnTo>
                  <a:lnTo>
                    <a:pt x="44" y="2726"/>
                  </a:lnTo>
                  <a:lnTo>
                    <a:pt x="35" y="2703"/>
                  </a:lnTo>
                  <a:lnTo>
                    <a:pt x="26" y="2678"/>
                  </a:lnTo>
                  <a:lnTo>
                    <a:pt x="18" y="2653"/>
                  </a:lnTo>
                  <a:lnTo>
                    <a:pt x="12" y="2628"/>
                  </a:lnTo>
                  <a:lnTo>
                    <a:pt x="8" y="2603"/>
                  </a:lnTo>
                  <a:lnTo>
                    <a:pt x="4" y="2577"/>
                  </a:lnTo>
                  <a:lnTo>
                    <a:pt x="2" y="2552"/>
                  </a:lnTo>
                  <a:lnTo>
                    <a:pt x="0" y="2526"/>
                  </a:lnTo>
                  <a:lnTo>
                    <a:pt x="1" y="2501"/>
                  </a:lnTo>
                  <a:lnTo>
                    <a:pt x="2" y="2474"/>
                  </a:lnTo>
                  <a:lnTo>
                    <a:pt x="4" y="2448"/>
                  </a:lnTo>
                  <a:lnTo>
                    <a:pt x="8" y="2423"/>
                  </a:lnTo>
                  <a:lnTo>
                    <a:pt x="13" y="2397"/>
                  </a:lnTo>
                  <a:lnTo>
                    <a:pt x="20" y="2371"/>
                  </a:lnTo>
                  <a:lnTo>
                    <a:pt x="27" y="2346"/>
                  </a:lnTo>
                  <a:lnTo>
                    <a:pt x="37" y="2321"/>
                  </a:lnTo>
                  <a:lnTo>
                    <a:pt x="48" y="2296"/>
                  </a:lnTo>
                  <a:lnTo>
                    <a:pt x="59" y="2271"/>
                  </a:lnTo>
                  <a:lnTo>
                    <a:pt x="73" y="2247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54" name="Freeform 11"/>
            <p:cNvSpPr>
              <a:spLocks noEditPoints="1"/>
            </p:cNvSpPr>
            <p:nvPr/>
          </p:nvSpPr>
          <p:spPr bwMode="auto">
            <a:xfrm>
              <a:off x="7221444" y="3276133"/>
              <a:ext cx="393700" cy="211138"/>
            </a:xfrm>
            <a:custGeom>
              <a:avLst/>
              <a:gdLst>
                <a:gd name="T0" fmla="*/ 2147483646 w 3226"/>
                <a:gd name="T1" fmla="*/ 1127992695 h 1723"/>
                <a:gd name="T2" fmla="*/ 2147483646 w 3226"/>
                <a:gd name="T3" fmla="*/ 2147483646 h 1723"/>
                <a:gd name="T4" fmla="*/ 2147483646 w 3226"/>
                <a:gd name="T5" fmla="*/ 2147483646 h 1723"/>
                <a:gd name="T6" fmla="*/ 2147483646 w 3226"/>
                <a:gd name="T7" fmla="*/ 2147483646 h 1723"/>
                <a:gd name="T8" fmla="*/ 2147483646 w 3226"/>
                <a:gd name="T9" fmla="*/ 2147483646 h 1723"/>
                <a:gd name="T10" fmla="*/ 2147483646 w 3226"/>
                <a:gd name="T11" fmla="*/ 2147483646 h 1723"/>
                <a:gd name="T12" fmla="*/ 2147483646 w 3226"/>
                <a:gd name="T13" fmla="*/ 2147483646 h 1723"/>
                <a:gd name="T14" fmla="*/ 2147483646 w 3226"/>
                <a:gd name="T15" fmla="*/ 2147483646 h 1723"/>
                <a:gd name="T16" fmla="*/ 2147483646 w 3226"/>
                <a:gd name="T17" fmla="*/ 2147483646 h 1723"/>
                <a:gd name="T18" fmla="*/ 2147483646 w 3226"/>
                <a:gd name="T19" fmla="*/ 2147483646 h 1723"/>
                <a:gd name="T20" fmla="*/ 221752074 w 3226"/>
                <a:gd name="T21" fmla="*/ 2147483646 h 1723"/>
                <a:gd name="T22" fmla="*/ 665256100 w 3226"/>
                <a:gd name="T23" fmla="*/ 2147483646 h 1723"/>
                <a:gd name="T24" fmla="*/ 2147483646 w 3226"/>
                <a:gd name="T25" fmla="*/ 2147483646 h 1723"/>
                <a:gd name="T26" fmla="*/ 2147483646 w 3226"/>
                <a:gd name="T27" fmla="*/ 2147483646 h 1723"/>
                <a:gd name="T28" fmla="*/ 2147483646 w 3226"/>
                <a:gd name="T29" fmla="*/ 2147483646 h 1723"/>
                <a:gd name="T30" fmla="*/ 2147483646 w 3226"/>
                <a:gd name="T31" fmla="*/ 2147483646 h 1723"/>
                <a:gd name="T32" fmla="*/ 2147483646 w 3226"/>
                <a:gd name="T33" fmla="*/ 2147483646 h 1723"/>
                <a:gd name="T34" fmla="*/ 2147483646 w 3226"/>
                <a:gd name="T35" fmla="*/ 2147483646 h 1723"/>
                <a:gd name="T36" fmla="*/ 2147483646 w 3226"/>
                <a:gd name="T37" fmla="*/ 2147483646 h 1723"/>
                <a:gd name="T38" fmla="*/ 2147483646 w 3226"/>
                <a:gd name="T39" fmla="*/ 2147483646 h 1723"/>
                <a:gd name="T40" fmla="*/ 2147483646 w 3226"/>
                <a:gd name="T41" fmla="*/ 2147483646 h 1723"/>
                <a:gd name="T42" fmla="*/ 2147483646 w 3226"/>
                <a:gd name="T43" fmla="*/ 2147483646 h 1723"/>
                <a:gd name="T44" fmla="*/ 2147483646 w 3226"/>
                <a:gd name="T45" fmla="*/ 2147483646 h 1723"/>
                <a:gd name="T46" fmla="*/ 2147483646 w 3226"/>
                <a:gd name="T47" fmla="*/ 2147483646 h 1723"/>
                <a:gd name="T48" fmla="*/ 2147483646 w 3226"/>
                <a:gd name="T49" fmla="*/ 2147483646 h 1723"/>
                <a:gd name="T50" fmla="*/ 2147483646 w 3226"/>
                <a:gd name="T51" fmla="*/ 2147483646 h 1723"/>
                <a:gd name="T52" fmla="*/ 2147483646 w 3226"/>
                <a:gd name="T53" fmla="*/ 2147483646 h 1723"/>
                <a:gd name="T54" fmla="*/ 2147483646 w 3226"/>
                <a:gd name="T55" fmla="*/ 2147483646 h 1723"/>
                <a:gd name="T56" fmla="*/ 2147483646 w 3226"/>
                <a:gd name="T57" fmla="*/ 2147483646 h 1723"/>
                <a:gd name="T58" fmla="*/ 2147483646 w 3226"/>
                <a:gd name="T59" fmla="*/ 2147483646 h 1723"/>
                <a:gd name="T60" fmla="*/ 2147483646 w 3226"/>
                <a:gd name="T61" fmla="*/ 2147483646 h 1723"/>
                <a:gd name="T62" fmla="*/ 2147483646 w 3226"/>
                <a:gd name="T63" fmla="*/ 2147483646 h 1723"/>
                <a:gd name="T64" fmla="*/ 2147483646 w 3226"/>
                <a:gd name="T65" fmla="*/ 677159024 h 1723"/>
                <a:gd name="T66" fmla="*/ 2147483646 w 3226"/>
                <a:gd name="T67" fmla="*/ 2147483646 h 1723"/>
                <a:gd name="T68" fmla="*/ 2147483646 w 3226"/>
                <a:gd name="T69" fmla="*/ 2147483646 h 1723"/>
                <a:gd name="T70" fmla="*/ 2147483646 w 3226"/>
                <a:gd name="T71" fmla="*/ 2147483646 h 1723"/>
                <a:gd name="T72" fmla="*/ 2147483646 w 3226"/>
                <a:gd name="T73" fmla="*/ 2147483646 h 1723"/>
                <a:gd name="T74" fmla="*/ 2147483646 w 3226"/>
                <a:gd name="T75" fmla="*/ 2147483646 h 1723"/>
                <a:gd name="T76" fmla="*/ 2147483646 w 3226"/>
                <a:gd name="T77" fmla="*/ 2147483646 h 1723"/>
                <a:gd name="T78" fmla="*/ 2147483646 w 3226"/>
                <a:gd name="T79" fmla="*/ 2147483646 h 1723"/>
                <a:gd name="T80" fmla="*/ 2147483646 w 3226"/>
                <a:gd name="T81" fmla="*/ 2147483646 h 1723"/>
                <a:gd name="T82" fmla="*/ 2147483646 w 3226"/>
                <a:gd name="T83" fmla="*/ 2147483646 h 1723"/>
                <a:gd name="T84" fmla="*/ 2147483646 w 3226"/>
                <a:gd name="T85" fmla="*/ 2147483646 h 1723"/>
                <a:gd name="T86" fmla="*/ 2147483646 w 3226"/>
                <a:gd name="T87" fmla="*/ 2147483646 h 1723"/>
                <a:gd name="T88" fmla="*/ 2147483646 w 3226"/>
                <a:gd name="T89" fmla="*/ 2147483646 h 1723"/>
                <a:gd name="T90" fmla="*/ 2147483646 w 3226"/>
                <a:gd name="T91" fmla="*/ 2147483646 h 1723"/>
                <a:gd name="T92" fmla="*/ 2147483646 w 3226"/>
                <a:gd name="T93" fmla="*/ 2147483646 h 1723"/>
                <a:gd name="T94" fmla="*/ 2147483646 w 3226"/>
                <a:gd name="T95" fmla="*/ 2147483646 h 1723"/>
                <a:gd name="T96" fmla="*/ 2147483646 w 3226"/>
                <a:gd name="T97" fmla="*/ 2147483646 h 1723"/>
                <a:gd name="T98" fmla="*/ 2147483646 w 3226"/>
                <a:gd name="T99" fmla="*/ 2147483646 h 1723"/>
                <a:gd name="T100" fmla="*/ 2147483646 w 3226"/>
                <a:gd name="T101" fmla="*/ 2147483646 h 1723"/>
                <a:gd name="T102" fmla="*/ 2147483646 w 3226"/>
                <a:gd name="T103" fmla="*/ 2147483646 h 1723"/>
                <a:gd name="T104" fmla="*/ 2147483646 w 3226"/>
                <a:gd name="T105" fmla="*/ 2147483646 h 1723"/>
                <a:gd name="T106" fmla="*/ 2147483646 w 3226"/>
                <a:gd name="T107" fmla="*/ 2147483646 h 1723"/>
                <a:gd name="T108" fmla="*/ 2147483646 w 3226"/>
                <a:gd name="T109" fmla="*/ 2147483646 h 17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226" h="1723">
                  <a:moveTo>
                    <a:pt x="1729" y="0"/>
                  </a:moveTo>
                  <a:lnTo>
                    <a:pt x="1209" y="0"/>
                  </a:lnTo>
                  <a:lnTo>
                    <a:pt x="1197" y="0"/>
                  </a:lnTo>
                  <a:lnTo>
                    <a:pt x="1185" y="1"/>
                  </a:lnTo>
                  <a:lnTo>
                    <a:pt x="1174" y="3"/>
                  </a:lnTo>
                  <a:lnTo>
                    <a:pt x="1162" y="5"/>
                  </a:lnTo>
                  <a:lnTo>
                    <a:pt x="1151" y="7"/>
                  </a:lnTo>
                  <a:lnTo>
                    <a:pt x="1140" y="10"/>
                  </a:lnTo>
                  <a:lnTo>
                    <a:pt x="1130" y="14"/>
                  </a:lnTo>
                  <a:lnTo>
                    <a:pt x="1120" y="18"/>
                  </a:lnTo>
                  <a:lnTo>
                    <a:pt x="1108" y="23"/>
                  </a:lnTo>
                  <a:lnTo>
                    <a:pt x="1099" y="28"/>
                  </a:lnTo>
                  <a:lnTo>
                    <a:pt x="1089" y="33"/>
                  </a:lnTo>
                  <a:lnTo>
                    <a:pt x="1080" y="39"/>
                  </a:lnTo>
                  <a:lnTo>
                    <a:pt x="1071" y="46"/>
                  </a:lnTo>
                  <a:lnTo>
                    <a:pt x="1062" y="54"/>
                  </a:lnTo>
                  <a:lnTo>
                    <a:pt x="1054" y="61"/>
                  </a:lnTo>
                  <a:lnTo>
                    <a:pt x="1046" y="68"/>
                  </a:lnTo>
                  <a:lnTo>
                    <a:pt x="1038" y="76"/>
                  </a:lnTo>
                  <a:lnTo>
                    <a:pt x="1031" y="85"/>
                  </a:lnTo>
                  <a:lnTo>
                    <a:pt x="1024" y="93"/>
                  </a:lnTo>
                  <a:lnTo>
                    <a:pt x="1018" y="102"/>
                  </a:lnTo>
                  <a:lnTo>
                    <a:pt x="1011" y="112"/>
                  </a:lnTo>
                  <a:lnTo>
                    <a:pt x="1005" y="121"/>
                  </a:lnTo>
                  <a:lnTo>
                    <a:pt x="1000" y="131"/>
                  </a:lnTo>
                  <a:lnTo>
                    <a:pt x="996" y="141"/>
                  </a:lnTo>
                  <a:lnTo>
                    <a:pt x="991" y="152"/>
                  </a:lnTo>
                  <a:lnTo>
                    <a:pt x="988" y="163"/>
                  </a:lnTo>
                  <a:lnTo>
                    <a:pt x="985" y="174"/>
                  </a:lnTo>
                  <a:lnTo>
                    <a:pt x="982" y="185"/>
                  </a:lnTo>
                  <a:lnTo>
                    <a:pt x="980" y="196"/>
                  </a:lnTo>
                  <a:lnTo>
                    <a:pt x="979" y="208"/>
                  </a:lnTo>
                  <a:lnTo>
                    <a:pt x="978" y="219"/>
                  </a:lnTo>
                  <a:lnTo>
                    <a:pt x="977" y="231"/>
                  </a:lnTo>
                  <a:lnTo>
                    <a:pt x="977" y="320"/>
                  </a:lnTo>
                  <a:lnTo>
                    <a:pt x="231" y="320"/>
                  </a:lnTo>
                  <a:lnTo>
                    <a:pt x="219" y="320"/>
                  </a:lnTo>
                  <a:lnTo>
                    <a:pt x="208" y="321"/>
                  </a:lnTo>
                  <a:lnTo>
                    <a:pt x="196" y="323"/>
                  </a:lnTo>
                  <a:lnTo>
                    <a:pt x="185" y="325"/>
                  </a:lnTo>
                  <a:lnTo>
                    <a:pt x="174" y="327"/>
                  </a:lnTo>
                  <a:lnTo>
                    <a:pt x="162" y="330"/>
                  </a:lnTo>
                  <a:lnTo>
                    <a:pt x="152" y="334"/>
                  </a:lnTo>
                  <a:lnTo>
                    <a:pt x="141" y="338"/>
                  </a:lnTo>
                  <a:lnTo>
                    <a:pt x="131" y="343"/>
                  </a:lnTo>
                  <a:lnTo>
                    <a:pt x="121" y="348"/>
                  </a:lnTo>
                  <a:lnTo>
                    <a:pt x="112" y="354"/>
                  </a:lnTo>
                  <a:lnTo>
                    <a:pt x="102" y="360"/>
                  </a:lnTo>
                  <a:lnTo>
                    <a:pt x="93" y="366"/>
                  </a:lnTo>
                  <a:lnTo>
                    <a:pt x="85" y="373"/>
                  </a:lnTo>
                  <a:lnTo>
                    <a:pt x="75" y="380"/>
                  </a:lnTo>
                  <a:lnTo>
                    <a:pt x="67" y="388"/>
                  </a:lnTo>
                  <a:lnTo>
                    <a:pt x="60" y="396"/>
                  </a:lnTo>
                  <a:lnTo>
                    <a:pt x="53" y="404"/>
                  </a:lnTo>
                  <a:lnTo>
                    <a:pt x="46" y="413"/>
                  </a:lnTo>
                  <a:lnTo>
                    <a:pt x="39" y="422"/>
                  </a:lnTo>
                  <a:lnTo>
                    <a:pt x="33" y="431"/>
                  </a:lnTo>
                  <a:lnTo>
                    <a:pt x="28" y="441"/>
                  </a:lnTo>
                  <a:lnTo>
                    <a:pt x="23" y="451"/>
                  </a:lnTo>
                  <a:lnTo>
                    <a:pt x="18" y="462"/>
                  </a:lnTo>
                  <a:lnTo>
                    <a:pt x="14" y="472"/>
                  </a:lnTo>
                  <a:lnTo>
                    <a:pt x="10" y="483"/>
                  </a:lnTo>
                  <a:lnTo>
                    <a:pt x="7" y="494"/>
                  </a:lnTo>
                  <a:lnTo>
                    <a:pt x="5" y="505"/>
                  </a:lnTo>
                  <a:lnTo>
                    <a:pt x="3" y="516"/>
                  </a:lnTo>
                  <a:lnTo>
                    <a:pt x="1" y="527"/>
                  </a:lnTo>
                  <a:lnTo>
                    <a:pt x="0" y="539"/>
                  </a:lnTo>
                  <a:lnTo>
                    <a:pt x="0" y="551"/>
                  </a:lnTo>
                  <a:lnTo>
                    <a:pt x="0" y="1172"/>
                  </a:lnTo>
                  <a:lnTo>
                    <a:pt x="0" y="1184"/>
                  </a:lnTo>
                  <a:lnTo>
                    <a:pt x="1" y="1196"/>
                  </a:lnTo>
                  <a:lnTo>
                    <a:pt x="3" y="1207"/>
                  </a:lnTo>
                  <a:lnTo>
                    <a:pt x="5" y="1218"/>
                  </a:lnTo>
                  <a:lnTo>
                    <a:pt x="7" y="1229"/>
                  </a:lnTo>
                  <a:lnTo>
                    <a:pt x="10" y="1240"/>
                  </a:lnTo>
                  <a:lnTo>
                    <a:pt x="14" y="1251"/>
                  </a:lnTo>
                  <a:lnTo>
                    <a:pt x="18" y="1261"/>
                  </a:lnTo>
                  <a:lnTo>
                    <a:pt x="23" y="1272"/>
                  </a:lnTo>
                  <a:lnTo>
                    <a:pt x="28" y="1282"/>
                  </a:lnTo>
                  <a:lnTo>
                    <a:pt x="33" y="1292"/>
                  </a:lnTo>
                  <a:lnTo>
                    <a:pt x="39" y="1301"/>
                  </a:lnTo>
                  <a:lnTo>
                    <a:pt x="46" y="1310"/>
                  </a:lnTo>
                  <a:lnTo>
                    <a:pt x="53" y="1319"/>
                  </a:lnTo>
                  <a:lnTo>
                    <a:pt x="60" y="1327"/>
                  </a:lnTo>
                  <a:lnTo>
                    <a:pt x="67" y="1335"/>
                  </a:lnTo>
                  <a:lnTo>
                    <a:pt x="75" y="1342"/>
                  </a:lnTo>
                  <a:lnTo>
                    <a:pt x="85" y="1350"/>
                  </a:lnTo>
                  <a:lnTo>
                    <a:pt x="93" y="1356"/>
                  </a:lnTo>
                  <a:lnTo>
                    <a:pt x="102" y="1363"/>
                  </a:lnTo>
                  <a:lnTo>
                    <a:pt x="112" y="1369"/>
                  </a:lnTo>
                  <a:lnTo>
                    <a:pt x="121" y="1375"/>
                  </a:lnTo>
                  <a:lnTo>
                    <a:pt x="131" y="1380"/>
                  </a:lnTo>
                  <a:lnTo>
                    <a:pt x="141" y="1385"/>
                  </a:lnTo>
                  <a:lnTo>
                    <a:pt x="152" y="1389"/>
                  </a:lnTo>
                  <a:lnTo>
                    <a:pt x="162" y="1393"/>
                  </a:lnTo>
                  <a:lnTo>
                    <a:pt x="174" y="1396"/>
                  </a:lnTo>
                  <a:lnTo>
                    <a:pt x="185" y="1398"/>
                  </a:lnTo>
                  <a:lnTo>
                    <a:pt x="196" y="1400"/>
                  </a:lnTo>
                  <a:lnTo>
                    <a:pt x="208" y="1402"/>
                  </a:lnTo>
                  <a:lnTo>
                    <a:pt x="219" y="1403"/>
                  </a:lnTo>
                  <a:lnTo>
                    <a:pt x="231" y="1403"/>
                  </a:lnTo>
                  <a:lnTo>
                    <a:pt x="981" y="1403"/>
                  </a:lnTo>
                  <a:lnTo>
                    <a:pt x="981" y="1492"/>
                  </a:lnTo>
                  <a:lnTo>
                    <a:pt x="982" y="1504"/>
                  </a:lnTo>
                  <a:lnTo>
                    <a:pt x="982" y="1515"/>
                  </a:lnTo>
                  <a:lnTo>
                    <a:pt x="984" y="1527"/>
                  </a:lnTo>
                  <a:lnTo>
                    <a:pt x="986" y="1538"/>
                  </a:lnTo>
                  <a:lnTo>
                    <a:pt x="989" y="1549"/>
                  </a:lnTo>
                  <a:lnTo>
                    <a:pt x="992" y="1560"/>
                  </a:lnTo>
                  <a:lnTo>
                    <a:pt x="995" y="1570"/>
                  </a:lnTo>
                  <a:lnTo>
                    <a:pt x="999" y="1582"/>
                  </a:lnTo>
                  <a:lnTo>
                    <a:pt x="1004" y="1592"/>
                  </a:lnTo>
                  <a:lnTo>
                    <a:pt x="1009" y="1602"/>
                  </a:lnTo>
                  <a:lnTo>
                    <a:pt x="1015" y="1611"/>
                  </a:lnTo>
                  <a:lnTo>
                    <a:pt x="1022" y="1621"/>
                  </a:lnTo>
                  <a:lnTo>
                    <a:pt x="1028" y="1630"/>
                  </a:lnTo>
                  <a:lnTo>
                    <a:pt x="1035" y="1638"/>
                  </a:lnTo>
                  <a:lnTo>
                    <a:pt x="1042" y="1647"/>
                  </a:lnTo>
                  <a:lnTo>
                    <a:pt x="1050" y="1655"/>
                  </a:lnTo>
                  <a:lnTo>
                    <a:pt x="1057" y="1662"/>
                  </a:lnTo>
                  <a:lnTo>
                    <a:pt x="1066" y="1669"/>
                  </a:lnTo>
                  <a:lnTo>
                    <a:pt x="1074" y="1677"/>
                  </a:lnTo>
                  <a:lnTo>
                    <a:pt x="1083" y="1684"/>
                  </a:lnTo>
                  <a:lnTo>
                    <a:pt x="1093" y="1690"/>
                  </a:lnTo>
                  <a:lnTo>
                    <a:pt x="1102" y="1695"/>
                  </a:lnTo>
                  <a:lnTo>
                    <a:pt x="1113" y="1700"/>
                  </a:lnTo>
                  <a:lnTo>
                    <a:pt x="1123" y="1705"/>
                  </a:lnTo>
                  <a:lnTo>
                    <a:pt x="1134" y="1709"/>
                  </a:lnTo>
                  <a:lnTo>
                    <a:pt x="1144" y="1713"/>
                  </a:lnTo>
                  <a:lnTo>
                    <a:pt x="1155" y="1716"/>
                  </a:lnTo>
                  <a:lnTo>
                    <a:pt x="1166" y="1718"/>
                  </a:lnTo>
                  <a:lnTo>
                    <a:pt x="1177" y="1720"/>
                  </a:lnTo>
                  <a:lnTo>
                    <a:pt x="1189" y="1722"/>
                  </a:lnTo>
                  <a:lnTo>
                    <a:pt x="1201" y="1723"/>
                  </a:lnTo>
                  <a:lnTo>
                    <a:pt x="1213" y="1723"/>
                  </a:lnTo>
                  <a:lnTo>
                    <a:pt x="1729" y="1723"/>
                  </a:lnTo>
                  <a:lnTo>
                    <a:pt x="1741" y="1723"/>
                  </a:lnTo>
                  <a:lnTo>
                    <a:pt x="1753" y="1722"/>
                  </a:lnTo>
                  <a:lnTo>
                    <a:pt x="1764" y="1720"/>
                  </a:lnTo>
                  <a:lnTo>
                    <a:pt x="1776" y="1718"/>
                  </a:lnTo>
                  <a:lnTo>
                    <a:pt x="1787" y="1716"/>
                  </a:lnTo>
                  <a:lnTo>
                    <a:pt x="1798" y="1713"/>
                  </a:lnTo>
                  <a:lnTo>
                    <a:pt x="1809" y="1709"/>
                  </a:lnTo>
                  <a:lnTo>
                    <a:pt x="1819" y="1705"/>
                  </a:lnTo>
                  <a:lnTo>
                    <a:pt x="1829" y="1700"/>
                  </a:lnTo>
                  <a:lnTo>
                    <a:pt x="1839" y="1695"/>
                  </a:lnTo>
                  <a:lnTo>
                    <a:pt x="1849" y="1690"/>
                  </a:lnTo>
                  <a:lnTo>
                    <a:pt x="1858" y="1684"/>
                  </a:lnTo>
                  <a:lnTo>
                    <a:pt x="1868" y="1677"/>
                  </a:lnTo>
                  <a:lnTo>
                    <a:pt x="1877" y="1669"/>
                  </a:lnTo>
                  <a:lnTo>
                    <a:pt x="1885" y="1662"/>
                  </a:lnTo>
                  <a:lnTo>
                    <a:pt x="1893" y="1655"/>
                  </a:lnTo>
                  <a:lnTo>
                    <a:pt x="1901" y="1647"/>
                  </a:lnTo>
                  <a:lnTo>
                    <a:pt x="1908" y="1638"/>
                  </a:lnTo>
                  <a:lnTo>
                    <a:pt x="1915" y="1630"/>
                  </a:lnTo>
                  <a:lnTo>
                    <a:pt x="1921" y="1621"/>
                  </a:lnTo>
                  <a:lnTo>
                    <a:pt x="1927" y="1611"/>
                  </a:lnTo>
                  <a:lnTo>
                    <a:pt x="1933" y="1602"/>
                  </a:lnTo>
                  <a:lnTo>
                    <a:pt x="1938" y="1592"/>
                  </a:lnTo>
                  <a:lnTo>
                    <a:pt x="1942" y="1582"/>
                  </a:lnTo>
                  <a:lnTo>
                    <a:pt x="1946" y="1570"/>
                  </a:lnTo>
                  <a:lnTo>
                    <a:pt x="1950" y="1560"/>
                  </a:lnTo>
                  <a:lnTo>
                    <a:pt x="1953" y="1549"/>
                  </a:lnTo>
                  <a:lnTo>
                    <a:pt x="1956" y="1538"/>
                  </a:lnTo>
                  <a:lnTo>
                    <a:pt x="1959" y="1527"/>
                  </a:lnTo>
                  <a:lnTo>
                    <a:pt x="1960" y="1515"/>
                  </a:lnTo>
                  <a:lnTo>
                    <a:pt x="1961" y="1504"/>
                  </a:lnTo>
                  <a:lnTo>
                    <a:pt x="1961" y="1492"/>
                  </a:lnTo>
                  <a:lnTo>
                    <a:pt x="1961" y="231"/>
                  </a:lnTo>
                  <a:lnTo>
                    <a:pt x="1961" y="219"/>
                  </a:lnTo>
                  <a:lnTo>
                    <a:pt x="1960" y="207"/>
                  </a:lnTo>
                  <a:lnTo>
                    <a:pt x="1959" y="195"/>
                  </a:lnTo>
                  <a:lnTo>
                    <a:pt x="1956" y="184"/>
                  </a:lnTo>
                  <a:lnTo>
                    <a:pt x="1953" y="173"/>
                  </a:lnTo>
                  <a:lnTo>
                    <a:pt x="1950" y="162"/>
                  </a:lnTo>
                  <a:lnTo>
                    <a:pt x="1946" y="151"/>
                  </a:lnTo>
                  <a:lnTo>
                    <a:pt x="1942" y="139"/>
                  </a:lnTo>
                  <a:lnTo>
                    <a:pt x="1938" y="129"/>
                  </a:lnTo>
                  <a:lnTo>
                    <a:pt x="1933" y="119"/>
                  </a:lnTo>
                  <a:lnTo>
                    <a:pt x="1927" y="110"/>
                  </a:lnTo>
                  <a:lnTo>
                    <a:pt x="1921" y="101"/>
                  </a:lnTo>
                  <a:lnTo>
                    <a:pt x="1915" y="92"/>
                  </a:lnTo>
                  <a:lnTo>
                    <a:pt x="1908" y="83"/>
                  </a:lnTo>
                  <a:lnTo>
                    <a:pt x="1901" y="75"/>
                  </a:lnTo>
                  <a:lnTo>
                    <a:pt x="1893" y="67"/>
                  </a:lnTo>
                  <a:lnTo>
                    <a:pt x="1885" y="59"/>
                  </a:lnTo>
                  <a:lnTo>
                    <a:pt x="1877" y="52"/>
                  </a:lnTo>
                  <a:lnTo>
                    <a:pt x="1868" y="45"/>
                  </a:lnTo>
                  <a:lnTo>
                    <a:pt x="1858" y="38"/>
                  </a:lnTo>
                  <a:lnTo>
                    <a:pt x="1849" y="32"/>
                  </a:lnTo>
                  <a:lnTo>
                    <a:pt x="1839" y="27"/>
                  </a:lnTo>
                  <a:lnTo>
                    <a:pt x="1829" y="22"/>
                  </a:lnTo>
                  <a:lnTo>
                    <a:pt x="1819" y="18"/>
                  </a:lnTo>
                  <a:lnTo>
                    <a:pt x="1809" y="14"/>
                  </a:lnTo>
                  <a:lnTo>
                    <a:pt x="1798" y="10"/>
                  </a:lnTo>
                  <a:lnTo>
                    <a:pt x="1787" y="7"/>
                  </a:lnTo>
                  <a:lnTo>
                    <a:pt x="1776" y="5"/>
                  </a:lnTo>
                  <a:lnTo>
                    <a:pt x="1764" y="3"/>
                  </a:lnTo>
                  <a:lnTo>
                    <a:pt x="1753" y="1"/>
                  </a:lnTo>
                  <a:lnTo>
                    <a:pt x="1741" y="0"/>
                  </a:lnTo>
                  <a:lnTo>
                    <a:pt x="1729" y="0"/>
                  </a:lnTo>
                  <a:close/>
                  <a:moveTo>
                    <a:pt x="2690" y="1395"/>
                  </a:moveTo>
                  <a:lnTo>
                    <a:pt x="2662" y="1395"/>
                  </a:lnTo>
                  <a:lnTo>
                    <a:pt x="2635" y="1393"/>
                  </a:lnTo>
                  <a:lnTo>
                    <a:pt x="2608" y="1389"/>
                  </a:lnTo>
                  <a:lnTo>
                    <a:pt x="2582" y="1385"/>
                  </a:lnTo>
                  <a:lnTo>
                    <a:pt x="2556" y="1379"/>
                  </a:lnTo>
                  <a:lnTo>
                    <a:pt x="2531" y="1372"/>
                  </a:lnTo>
                  <a:lnTo>
                    <a:pt x="2505" y="1362"/>
                  </a:lnTo>
                  <a:lnTo>
                    <a:pt x="2481" y="1353"/>
                  </a:lnTo>
                  <a:lnTo>
                    <a:pt x="2458" y="1342"/>
                  </a:lnTo>
                  <a:lnTo>
                    <a:pt x="2435" y="1330"/>
                  </a:lnTo>
                  <a:lnTo>
                    <a:pt x="2412" y="1318"/>
                  </a:lnTo>
                  <a:lnTo>
                    <a:pt x="2390" y="1304"/>
                  </a:lnTo>
                  <a:lnTo>
                    <a:pt x="2369" y="1289"/>
                  </a:lnTo>
                  <a:lnTo>
                    <a:pt x="2349" y="1273"/>
                  </a:lnTo>
                  <a:lnTo>
                    <a:pt x="2329" y="1256"/>
                  </a:lnTo>
                  <a:lnTo>
                    <a:pt x="2310" y="1238"/>
                  </a:lnTo>
                  <a:lnTo>
                    <a:pt x="2293" y="1220"/>
                  </a:lnTo>
                  <a:lnTo>
                    <a:pt x="2276" y="1200"/>
                  </a:lnTo>
                  <a:lnTo>
                    <a:pt x="2260" y="1180"/>
                  </a:lnTo>
                  <a:lnTo>
                    <a:pt x="2246" y="1159"/>
                  </a:lnTo>
                  <a:lnTo>
                    <a:pt x="2231" y="1137"/>
                  </a:lnTo>
                  <a:lnTo>
                    <a:pt x="2218" y="1115"/>
                  </a:lnTo>
                  <a:lnTo>
                    <a:pt x="2206" y="1092"/>
                  </a:lnTo>
                  <a:lnTo>
                    <a:pt x="2196" y="1069"/>
                  </a:lnTo>
                  <a:lnTo>
                    <a:pt x="2186" y="1044"/>
                  </a:lnTo>
                  <a:lnTo>
                    <a:pt x="2178" y="1019"/>
                  </a:lnTo>
                  <a:lnTo>
                    <a:pt x="2171" y="994"/>
                  </a:lnTo>
                  <a:lnTo>
                    <a:pt x="2165" y="968"/>
                  </a:lnTo>
                  <a:lnTo>
                    <a:pt x="2160" y="941"/>
                  </a:lnTo>
                  <a:lnTo>
                    <a:pt x="2157" y="914"/>
                  </a:lnTo>
                  <a:lnTo>
                    <a:pt x="2155" y="887"/>
                  </a:lnTo>
                  <a:lnTo>
                    <a:pt x="2154" y="859"/>
                  </a:lnTo>
                  <a:lnTo>
                    <a:pt x="2155" y="832"/>
                  </a:lnTo>
                  <a:lnTo>
                    <a:pt x="2157" y="805"/>
                  </a:lnTo>
                  <a:lnTo>
                    <a:pt x="2160" y="778"/>
                  </a:lnTo>
                  <a:lnTo>
                    <a:pt x="2165" y="751"/>
                  </a:lnTo>
                  <a:lnTo>
                    <a:pt x="2171" y="726"/>
                  </a:lnTo>
                  <a:lnTo>
                    <a:pt x="2178" y="700"/>
                  </a:lnTo>
                  <a:lnTo>
                    <a:pt x="2186" y="676"/>
                  </a:lnTo>
                  <a:lnTo>
                    <a:pt x="2196" y="651"/>
                  </a:lnTo>
                  <a:lnTo>
                    <a:pt x="2206" y="627"/>
                  </a:lnTo>
                  <a:lnTo>
                    <a:pt x="2218" y="604"/>
                  </a:lnTo>
                  <a:lnTo>
                    <a:pt x="2231" y="582"/>
                  </a:lnTo>
                  <a:lnTo>
                    <a:pt x="2246" y="561"/>
                  </a:lnTo>
                  <a:lnTo>
                    <a:pt x="2260" y="539"/>
                  </a:lnTo>
                  <a:lnTo>
                    <a:pt x="2276" y="519"/>
                  </a:lnTo>
                  <a:lnTo>
                    <a:pt x="2293" y="499"/>
                  </a:lnTo>
                  <a:lnTo>
                    <a:pt x="2310" y="481"/>
                  </a:lnTo>
                  <a:lnTo>
                    <a:pt x="2329" y="463"/>
                  </a:lnTo>
                  <a:lnTo>
                    <a:pt x="2349" y="446"/>
                  </a:lnTo>
                  <a:lnTo>
                    <a:pt x="2369" y="430"/>
                  </a:lnTo>
                  <a:lnTo>
                    <a:pt x="2390" y="415"/>
                  </a:lnTo>
                  <a:lnTo>
                    <a:pt x="2412" y="401"/>
                  </a:lnTo>
                  <a:lnTo>
                    <a:pt x="2435" y="389"/>
                  </a:lnTo>
                  <a:lnTo>
                    <a:pt x="2458" y="377"/>
                  </a:lnTo>
                  <a:lnTo>
                    <a:pt x="2481" y="366"/>
                  </a:lnTo>
                  <a:lnTo>
                    <a:pt x="2505" y="357"/>
                  </a:lnTo>
                  <a:lnTo>
                    <a:pt x="2531" y="347"/>
                  </a:lnTo>
                  <a:lnTo>
                    <a:pt x="2556" y="340"/>
                  </a:lnTo>
                  <a:lnTo>
                    <a:pt x="2582" y="334"/>
                  </a:lnTo>
                  <a:lnTo>
                    <a:pt x="2608" y="330"/>
                  </a:lnTo>
                  <a:lnTo>
                    <a:pt x="2635" y="326"/>
                  </a:lnTo>
                  <a:lnTo>
                    <a:pt x="2662" y="324"/>
                  </a:lnTo>
                  <a:lnTo>
                    <a:pt x="2690" y="324"/>
                  </a:lnTo>
                  <a:lnTo>
                    <a:pt x="2718" y="324"/>
                  </a:lnTo>
                  <a:lnTo>
                    <a:pt x="2745" y="326"/>
                  </a:lnTo>
                  <a:lnTo>
                    <a:pt x="2771" y="330"/>
                  </a:lnTo>
                  <a:lnTo>
                    <a:pt x="2798" y="334"/>
                  </a:lnTo>
                  <a:lnTo>
                    <a:pt x="2824" y="340"/>
                  </a:lnTo>
                  <a:lnTo>
                    <a:pt x="2849" y="347"/>
                  </a:lnTo>
                  <a:lnTo>
                    <a:pt x="2874" y="357"/>
                  </a:lnTo>
                  <a:lnTo>
                    <a:pt x="2899" y="366"/>
                  </a:lnTo>
                  <a:lnTo>
                    <a:pt x="2923" y="377"/>
                  </a:lnTo>
                  <a:lnTo>
                    <a:pt x="2945" y="389"/>
                  </a:lnTo>
                  <a:lnTo>
                    <a:pt x="2968" y="401"/>
                  </a:lnTo>
                  <a:lnTo>
                    <a:pt x="2989" y="415"/>
                  </a:lnTo>
                  <a:lnTo>
                    <a:pt x="3011" y="430"/>
                  </a:lnTo>
                  <a:lnTo>
                    <a:pt x="3031" y="446"/>
                  </a:lnTo>
                  <a:lnTo>
                    <a:pt x="3050" y="463"/>
                  </a:lnTo>
                  <a:lnTo>
                    <a:pt x="3069" y="481"/>
                  </a:lnTo>
                  <a:lnTo>
                    <a:pt x="3087" y="499"/>
                  </a:lnTo>
                  <a:lnTo>
                    <a:pt x="3104" y="519"/>
                  </a:lnTo>
                  <a:lnTo>
                    <a:pt x="3120" y="539"/>
                  </a:lnTo>
                  <a:lnTo>
                    <a:pt x="3134" y="561"/>
                  </a:lnTo>
                  <a:lnTo>
                    <a:pt x="3148" y="582"/>
                  </a:lnTo>
                  <a:lnTo>
                    <a:pt x="3161" y="604"/>
                  </a:lnTo>
                  <a:lnTo>
                    <a:pt x="3173" y="627"/>
                  </a:lnTo>
                  <a:lnTo>
                    <a:pt x="3184" y="651"/>
                  </a:lnTo>
                  <a:lnTo>
                    <a:pt x="3194" y="676"/>
                  </a:lnTo>
                  <a:lnTo>
                    <a:pt x="3202" y="700"/>
                  </a:lnTo>
                  <a:lnTo>
                    <a:pt x="3209" y="726"/>
                  </a:lnTo>
                  <a:lnTo>
                    <a:pt x="3215" y="751"/>
                  </a:lnTo>
                  <a:lnTo>
                    <a:pt x="3220" y="778"/>
                  </a:lnTo>
                  <a:lnTo>
                    <a:pt x="3223" y="805"/>
                  </a:lnTo>
                  <a:lnTo>
                    <a:pt x="3225" y="832"/>
                  </a:lnTo>
                  <a:lnTo>
                    <a:pt x="3226" y="859"/>
                  </a:lnTo>
                  <a:lnTo>
                    <a:pt x="3225" y="887"/>
                  </a:lnTo>
                  <a:lnTo>
                    <a:pt x="3223" y="914"/>
                  </a:lnTo>
                  <a:lnTo>
                    <a:pt x="3220" y="941"/>
                  </a:lnTo>
                  <a:lnTo>
                    <a:pt x="3215" y="968"/>
                  </a:lnTo>
                  <a:lnTo>
                    <a:pt x="3209" y="994"/>
                  </a:lnTo>
                  <a:lnTo>
                    <a:pt x="3202" y="1019"/>
                  </a:lnTo>
                  <a:lnTo>
                    <a:pt x="3194" y="1044"/>
                  </a:lnTo>
                  <a:lnTo>
                    <a:pt x="3184" y="1069"/>
                  </a:lnTo>
                  <a:lnTo>
                    <a:pt x="3173" y="1092"/>
                  </a:lnTo>
                  <a:lnTo>
                    <a:pt x="3161" y="1115"/>
                  </a:lnTo>
                  <a:lnTo>
                    <a:pt x="3148" y="1137"/>
                  </a:lnTo>
                  <a:lnTo>
                    <a:pt x="3134" y="1159"/>
                  </a:lnTo>
                  <a:lnTo>
                    <a:pt x="3120" y="1180"/>
                  </a:lnTo>
                  <a:lnTo>
                    <a:pt x="3104" y="1200"/>
                  </a:lnTo>
                  <a:lnTo>
                    <a:pt x="3087" y="1220"/>
                  </a:lnTo>
                  <a:lnTo>
                    <a:pt x="3069" y="1238"/>
                  </a:lnTo>
                  <a:lnTo>
                    <a:pt x="3050" y="1256"/>
                  </a:lnTo>
                  <a:lnTo>
                    <a:pt x="3031" y="1273"/>
                  </a:lnTo>
                  <a:lnTo>
                    <a:pt x="3011" y="1289"/>
                  </a:lnTo>
                  <a:lnTo>
                    <a:pt x="2989" y="1304"/>
                  </a:lnTo>
                  <a:lnTo>
                    <a:pt x="2968" y="1318"/>
                  </a:lnTo>
                  <a:lnTo>
                    <a:pt x="2945" y="1330"/>
                  </a:lnTo>
                  <a:lnTo>
                    <a:pt x="2923" y="1342"/>
                  </a:lnTo>
                  <a:lnTo>
                    <a:pt x="2899" y="1353"/>
                  </a:lnTo>
                  <a:lnTo>
                    <a:pt x="2874" y="1362"/>
                  </a:lnTo>
                  <a:lnTo>
                    <a:pt x="2849" y="1372"/>
                  </a:lnTo>
                  <a:lnTo>
                    <a:pt x="2824" y="1379"/>
                  </a:lnTo>
                  <a:lnTo>
                    <a:pt x="2798" y="1385"/>
                  </a:lnTo>
                  <a:lnTo>
                    <a:pt x="2771" y="1389"/>
                  </a:lnTo>
                  <a:lnTo>
                    <a:pt x="2745" y="1393"/>
                  </a:lnTo>
                  <a:lnTo>
                    <a:pt x="2718" y="1395"/>
                  </a:lnTo>
                  <a:lnTo>
                    <a:pt x="2690" y="1395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6260478" y="3089523"/>
              <a:ext cx="747182" cy="6161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92D050"/>
                  </a:solidFill>
                  <a:latin typeface="+mj-lt"/>
                </a:rPr>
                <a:t>VO</a:t>
              </a:r>
            </a:p>
          </p:txBody>
        </p:sp>
        <p:sp>
          <p:nvSpPr>
            <p:cNvPr id="256" name="Freeform 5"/>
            <p:cNvSpPr>
              <a:spLocks noEditPoints="1"/>
            </p:cNvSpPr>
            <p:nvPr/>
          </p:nvSpPr>
          <p:spPr bwMode="auto">
            <a:xfrm>
              <a:off x="6522944" y="2395070"/>
              <a:ext cx="209550" cy="393700"/>
            </a:xfrm>
            <a:custGeom>
              <a:avLst/>
              <a:gdLst>
                <a:gd name="T0" fmla="*/ 1091834993 w 1724"/>
                <a:gd name="T1" fmla="*/ 2147483646 h 3224"/>
                <a:gd name="T2" fmla="*/ 2147483646 w 1724"/>
                <a:gd name="T3" fmla="*/ 2147483646 h 3224"/>
                <a:gd name="T4" fmla="*/ 2147483646 w 1724"/>
                <a:gd name="T5" fmla="*/ 2147483646 h 3224"/>
                <a:gd name="T6" fmla="*/ 2147483646 w 1724"/>
                <a:gd name="T7" fmla="*/ 2147483646 h 3224"/>
                <a:gd name="T8" fmla="*/ 2147483646 w 1724"/>
                <a:gd name="T9" fmla="*/ 2147483646 h 3224"/>
                <a:gd name="T10" fmla="*/ 2147483646 w 1724"/>
                <a:gd name="T11" fmla="*/ 2147483646 h 3224"/>
                <a:gd name="T12" fmla="*/ 2147483646 w 1724"/>
                <a:gd name="T13" fmla="*/ 2147483646 h 3224"/>
                <a:gd name="T14" fmla="*/ 2147483646 w 1724"/>
                <a:gd name="T15" fmla="*/ 2147483646 h 3224"/>
                <a:gd name="T16" fmla="*/ 2147483646 w 1724"/>
                <a:gd name="T17" fmla="*/ 2147483646 h 3224"/>
                <a:gd name="T18" fmla="*/ 2147483646 w 1724"/>
                <a:gd name="T19" fmla="*/ 2147483646 h 3224"/>
                <a:gd name="T20" fmla="*/ 2147483646 w 1724"/>
                <a:gd name="T21" fmla="*/ 2147483646 h 3224"/>
                <a:gd name="T22" fmla="*/ 2147483646 w 1724"/>
                <a:gd name="T23" fmla="*/ 2147483646 h 3224"/>
                <a:gd name="T24" fmla="*/ 2147483646 w 1724"/>
                <a:gd name="T25" fmla="*/ 2147483646 h 3224"/>
                <a:gd name="T26" fmla="*/ 2147483646 w 1724"/>
                <a:gd name="T27" fmla="*/ 2147483646 h 3224"/>
                <a:gd name="T28" fmla="*/ 2147483646 w 1724"/>
                <a:gd name="T29" fmla="*/ 2147483646 h 3224"/>
                <a:gd name="T30" fmla="*/ 2147483646 w 1724"/>
                <a:gd name="T31" fmla="*/ 2147483646 h 3224"/>
                <a:gd name="T32" fmla="*/ 2147483646 w 1724"/>
                <a:gd name="T33" fmla="*/ 2147483646 h 3224"/>
                <a:gd name="T34" fmla="*/ 2147483646 w 1724"/>
                <a:gd name="T35" fmla="*/ 2147483646 h 3224"/>
                <a:gd name="T36" fmla="*/ 2147483646 w 1724"/>
                <a:gd name="T37" fmla="*/ 2147483646 h 3224"/>
                <a:gd name="T38" fmla="*/ 2147483646 w 1724"/>
                <a:gd name="T39" fmla="*/ 2147483646 h 3224"/>
                <a:gd name="T40" fmla="*/ 2147483646 w 1724"/>
                <a:gd name="T41" fmla="*/ 2147483646 h 3224"/>
                <a:gd name="T42" fmla="*/ 2147483646 w 1724"/>
                <a:gd name="T43" fmla="*/ 2147483646 h 3224"/>
                <a:gd name="T44" fmla="*/ 2147483646 w 1724"/>
                <a:gd name="T45" fmla="*/ 2147483646 h 3224"/>
                <a:gd name="T46" fmla="*/ 2147483646 w 1724"/>
                <a:gd name="T47" fmla="*/ 2147483646 h 3224"/>
                <a:gd name="T48" fmla="*/ 2147483646 w 1724"/>
                <a:gd name="T49" fmla="*/ 2147483646 h 3224"/>
                <a:gd name="T50" fmla="*/ 2147483646 w 1724"/>
                <a:gd name="T51" fmla="*/ 2147483646 h 3224"/>
                <a:gd name="T52" fmla="*/ 2147483646 w 1724"/>
                <a:gd name="T53" fmla="*/ 2147483646 h 3224"/>
                <a:gd name="T54" fmla="*/ 2147483646 w 1724"/>
                <a:gd name="T55" fmla="*/ 2147483646 h 3224"/>
                <a:gd name="T56" fmla="*/ 2147483646 w 1724"/>
                <a:gd name="T57" fmla="*/ 2147483646 h 3224"/>
                <a:gd name="T58" fmla="*/ 2147483646 w 1724"/>
                <a:gd name="T59" fmla="*/ 2147483646 h 3224"/>
                <a:gd name="T60" fmla="*/ 2147483646 w 1724"/>
                <a:gd name="T61" fmla="*/ 2147483646 h 3224"/>
                <a:gd name="T62" fmla="*/ 2147483646 w 1724"/>
                <a:gd name="T63" fmla="*/ 2147483646 h 3224"/>
                <a:gd name="T64" fmla="*/ 655452588 w 1724"/>
                <a:gd name="T65" fmla="*/ 2147483646 h 3224"/>
                <a:gd name="T66" fmla="*/ 2147483646 w 1724"/>
                <a:gd name="T67" fmla="*/ 2147483646 h 3224"/>
                <a:gd name="T68" fmla="*/ 2147483646 w 1724"/>
                <a:gd name="T69" fmla="*/ 2147483646 h 3224"/>
                <a:gd name="T70" fmla="*/ 2147483646 w 1724"/>
                <a:gd name="T71" fmla="*/ 2147483646 h 3224"/>
                <a:gd name="T72" fmla="*/ 2147483646 w 1724"/>
                <a:gd name="T73" fmla="*/ 2147483646 h 3224"/>
                <a:gd name="T74" fmla="*/ 2147483646 w 1724"/>
                <a:gd name="T75" fmla="*/ 2147483646 h 3224"/>
                <a:gd name="T76" fmla="*/ 2147483646 w 1724"/>
                <a:gd name="T77" fmla="*/ 2147483646 h 3224"/>
                <a:gd name="T78" fmla="*/ 2147483646 w 1724"/>
                <a:gd name="T79" fmla="*/ 2147483646 h 3224"/>
                <a:gd name="T80" fmla="*/ 2147483646 w 1724"/>
                <a:gd name="T81" fmla="*/ 2147483646 h 3224"/>
                <a:gd name="T82" fmla="*/ 2147483646 w 1724"/>
                <a:gd name="T83" fmla="*/ 2147483646 h 3224"/>
                <a:gd name="T84" fmla="*/ 2147483646 w 1724"/>
                <a:gd name="T85" fmla="*/ 2147483646 h 3224"/>
                <a:gd name="T86" fmla="*/ 2147483646 w 1724"/>
                <a:gd name="T87" fmla="*/ 2147483646 h 3224"/>
                <a:gd name="T88" fmla="*/ 2147483646 w 1724"/>
                <a:gd name="T89" fmla="*/ 2147483646 h 3224"/>
                <a:gd name="T90" fmla="*/ 2147483646 w 1724"/>
                <a:gd name="T91" fmla="*/ 2147483646 h 3224"/>
                <a:gd name="T92" fmla="*/ 2147483646 w 1724"/>
                <a:gd name="T93" fmla="*/ 2147483646 h 3224"/>
                <a:gd name="T94" fmla="*/ 2147483646 w 1724"/>
                <a:gd name="T95" fmla="*/ 2147483646 h 3224"/>
                <a:gd name="T96" fmla="*/ 2147483646 w 1724"/>
                <a:gd name="T97" fmla="*/ 2147483646 h 3224"/>
                <a:gd name="T98" fmla="*/ 2147483646 w 1724"/>
                <a:gd name="T99" fmla="*/ 666484399 h 3224"/>
                <a:gd name="T100" fmla="*/ 2147483646 w 1724"/>
                <a:gd name="T101" fmla="*/ 2147483646 h 3224"/>
                <a:gd name="T102" fmla="*/ 2147483646 w 1724"/>
                <a:gd name="T103" fmla="*/ 2147483646 h 3224"/>
                <a:gd name="T104" fmla="*/ 2147483646 w 1724"/>
                <a:gd name="T105" fmla="*/ 2147483646 h 3224"/>
                <a:gd name="T106" fmla="*/ 2147483646 w 1724"/>
                <a:gd name="T107" fmla="*/ 2147483646 h 3224"/>
                <a:gd name="T108" fmla="*/ 2147483646 w 1724"/>
                <a:gd name="T109" fmla="*/ 2147483646 h 32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24" h="3224">
                  <a:moveTo>
                    <a:pt x="0" y="1496"/>
                  </a:moveTo>
                  <a:lnTo>
                    <a:pt x="0" y="2016"/>
                  </a:lnTo>
                  <a:lnTo>
                    <a:pt x="0" y="2027"/>
                  </a:lnTo>
                  <a:lnTo>
                    <a:pt x="1" y="2039"/>
                  </a:lnTo>
                  <a:lnTo>
                    <a:pt x="3" y="2050"/>
                  </a:lnTo>
                  <a:lnTo>
                    <a:pt x="5" y="2062"/>
                  </a:lnTo>
                  <a:lnTo>
                    <a:pt x="7" y="2073"/>
                  </a:lnTo>
                  <a:lnTo>
                    <a:pt x="10" y="2085"/>
                  </a:lnTo>
                  <a:lnTo>
                    <a:pt x="14" y="2095"/>
                  </a:lnTo>
                  <a:lnTo>
                    <a:pt x="18" y="2105"/>
                  </a:lnTo>
                  <a:lnTo>
                    <a:pt x="23" y="2116"/>
                  </a:lnTo>
                  <a:lnTo>
                    <a:pt x="28" y="2125"/>
                  </a:lnTo>
                  <a:lnTo>
                    <a:pt x="33" y="2135"/>
                  </a:lnTo>
                  <a:lnTo>
                    <a:pt x="39" y="2144"/>
                  </a:lnTo>
                  <a:lnTo>
                    <a:pt x="46" y="2153"/>
                  </a:lnTo>
                  <a:lnTo>
                    <a:pt x="53" y="2162"/>
                  </a:lnTo>
                  <a:lnTo>
                    <a:pt x="60" y="2170"/>
                  </a:lnTo>
                  <a:lnTo>
                    <a:pt x="68" y="2178"/>
                  </a:lnTo>
                  <a:lnTo>
                    <a:pt x="76" y="2187"/>
                  </a:lnTo>
                  <a:lnTo>
                    <a:pt x="85" y="2194"/>
                  </a:lnTo>
                  <a:lnTo>
                    <a:pt x="93" y="2201"/>
                  </a:lnTo>
                  <a:lnTo>
                    <a:pt x="102" y="2207"/>
                  </a:lnTo>
                  <a:lnTo>
                    <a:pt x="112" y="2213"/>
                  </a:lnTo>
                  <a:lnTo>
                    <a:pt x="121" y="2219"/>
                  </a:lnTo>
                  <a:lnTo>
                    <a:pt x="131" y="2224"/>
                  </a:lnTo>
                  <a:lnTo>
                    <a:pt x="141" y="2228"/>
                  </a:lnTo>
                  <a:lnTo>
                    <a:pt x="151" y="2233"/>
                  </a:lnTo>
                  <a:lnTo>
                    <a:pt x="163" y="2236"/>
                  </a:lnTo>
                  <a:lnTo>
                    <a:pt x="174" y="2239"/>
                  </a:lnTo>
                  <a:lnTo>
                    <a:pt x="185" y="2242"/>
                  </a:lnTo>
                  <a:lnTo>
                    <a:pt x="196" y="2244"/>
                  </a:lnTo>
                  <a:lnTo>
                    <a:pt x="208" y="2245"/>
                  </a:lnTo>
                  <a:lnTo>
                    <a:pt x="219" y="2246"/>
                  </a:lnTo>
                  <a:lnTo>
                    <a:pt x="231" y="2247"/>
                  </a:lnTo>
                  <a:lnTo>
                    <a:pt x="320" y="2247"/>
                  </a:lnTo>
                  <a:lnTo>
                    <a:pt x="320" y="2992"/>
                  </a:lnTo>
                  <a:lnTo>
                    <a:pt x="320" y="3005"/>
                  </a:lnTo>
                  <a:lnTo>
                    <a:pt x="321" y="3016"/>
                  </a:lnTo>
                  <a:lnTo>
                    <a:pt x="323" y="3028"/>
                  </a:lnTo>
                  <a:lnTo>
                    <a:pt x="325" y="3039"/>
                  </a:lnTo>
                  <a:lnTo>
                    <a:pt x="327" y="3050"/>
                  </a:lnTo>
                  <a:lnTo>
                    <a:pt x="330" y="3061"/>
                  </a:lnTo>
                  <a:lnTo>
                    <a:pt x="334" y="3071"/>
                  </a:lnTo>
                  <a:lnTo>
                    <a:pt x="338" y="3082"/>
                  </a:lnTo>
                  <a:lnTo>
                    <a:pt x="343" y="3092"/>
                  </a:lnTo>
                  <a:lnTo>
                    <a:pt x="349" y="3103"/>
                  </a:lnTo>
                  <a:lnTo>
                    <a:pt x="354" y="3112"/>
                  </a:lnTo>
                  <a:lnTo>
                    <a:pt x="360" y="3122"/>
                  </a:lnTo>
                  <a:lnTo>
                    <a:pt x="366" y="3131"/>
                  </a:lnTo>
                  <a:lnTo>
                    <a:pt x="373" y="3139"/>
                  </a:lnTo>
                  <a:lnTo>
                    <a:pt x="380" y="3148"/>
                  </a:lnTo>
                  <a:lnTo>
                    <a:pt x="388" y="3156"/>
                  </a:lnTo>
                  <a:lnTo>
                    <a:pt x="396" y="3163"/>
                  </a:lnTo>
                  <a:lnTo>
                    <a:pt x="404" y="3170"/>
                  </a:lnTo>
                  <a:lnTo>
                    <a:pt x="413" y="3177"/>
                  </a:lnTo>
                  <a:lnTo>
                    <a:pt x="422" y="3184"/>
                  </a:lnTo>
                  <a:lnTo>
                    <a:pt x="431" y="3190"/>
                  </a:lnTo>
                  <a:lnTo>
                    <a:pt x="442" y="3195"/>
                  </a:lnTo>
                  <a:lnTo>
                    <a:pt x="452" y="3200"/>
                  </a:lnTo>
                  <a:lnTo>
                    <a:pt x="462" y="3206"/>
                  </a:lnTo>
                  <a:lnTo>
                    <a:pt x="472" y="3210"/>
                  </a:lnTo>
                  <a:lnTo>
                    <a:pt x="483" y="3214"/>
                  </a:lnTo>
                  <a:lnTo>
                    <a:pt x="494" y="3217"/>
                  </a:lnTo>
                  <a:lnTo>
                    <a:pt x="505" y="3219"/>
                  </a:lnTo>
                  <a:lnTo>
                    <a:pt x="516" y="3221"/>
                  </a:lnTo>
                  <a:lnTo>
                    <a:pt x="527" y="3223"/>
                  </a:lnTo>
                  <a:lnTo>
                    <a:pt x="540" y="3224"/>
                  </a:lnTo>
                  <a:lnTo>
                    <a:pt x="552" y="3224"/>
                  </a:lnTo>
                  <a:lnTo>
                    <a:pt x="1172" y="3224"/>
                  </a:lnTo>
                  <a:lnTo>
                    <a:pt x="1184" y="3224"/>
                  </a:lnTo>
                  <a:lnTo>
                    <a:pt x="1197" y="3223"/>
                  </a:lnTo>
                  <a:lnTo>
                    <a:pt x="1208" y="3221"/>
                  </a:lnTo>
                  <a:lnTo>
                    <a:pt x="1219" y="3219"/>
                  </a:lnTo>
                  <a:lnTo>
                    <a:pt x="1230" y="3217"/>
                  </a:lnTo>
                  <a:lnTo>
                    <a:pt x="1241" y="3214"/>
                  </a:lnTo>
                  <a:lnTo>
                    <a:pt x="1252" y="3210"/>
                  </a:lnTo>
                  <a:lnTo>
                    <a:pt x="1262" y="3206"/>
                  </a:lnTo>
                  <a:lnTo>
                    <a:pt x="1272" y="3200"/>
                  </a:lnTo>
                  <a:lnTo>
                    <a:pt x="1282" y="3195"/>
                  </a:lnTo>
                  <a:lnTo>
                    <a:pt x="1293" y="3190"/>
                  </a:lnTo>
                  <a:lnTo>
                    <a:pt x="1302" y="3184"/>
                  </a:lnTo>
                  <a:lnTo>
                    <a:pt x="1311" y="3177"/>
                  </a:lnTo>
                  <a:lnTo>
                    <a:pt x="1320" y="3170"/>
                  </a:lnTo>
                  <a:lnTo>
                    <a:pt x="1328" y="3163"/>
                  </a:lnTo>
                  <a:lnTo>
                    <a:pt x="1336" y="3156"/>
                  </a:lnTo>
                  <a:lnTo>
                    <a:pt x="1343" y="3148"/>
                  </a:lnTo>
                  <a:lnTo>
                    <a:pt x="1351" y="3139"/>
                  </a:lnTo>
                  <a:lnTo>
                    <a:pt x="1357" y="3131"/>
                  </a:lnTo>
                  <a:lnTo>
                    <a:pt x="1364" y="3122"/>
                  </a:lnTo>
                  <a:lnTo>
                    <a:pt x="1370" y="3112"/>
                  </a:lnTo>
                  <a:lnTo>
                    <a:pt x="1375" y="3103"/>
                  </a:lnTo>
                  <a:lnTo>
                    <a:pt x="1381" y="3092"/>
                  </a:lnTo>
                  <a:lnTo>
                    <a:pt x="1386" y="3082"/>
                  </a:lnTo>
                  <a:lnTo>
                    <a:pt x="1390" y="3071"/>
                  </a:lnTo>
                  <a:lnTo>
                    <a:pt x="1394" y="3061"/>
                  </a:lnTo>
                  <a:lnTo>
                    <a:pt x="1397" y="3050"/>
                  </a:lnTo>
                  <a:lnTo>
                    <a:pt x="1399" y="3039"/>
                  </a:lnTo>
                  <a:lnTo>
                    <a:pt x="1401" y="3028"/>
                  </a:lnTo>
                  <a:lnTo>
                    <a:pt x="1403" y="3016"/>
                  </a:lnTo>
                  <a:lnTo>
                    <a:pt x="1404" y="3005"/>
                  </a:lnTo>
                  <a:lnTo>
                    <a:pt x="1404" y="2992"/>
                  </a:lnTo>
                  <a:lnTo>
                    <a:pt x="1404" y="2243"/>
                  </a:lnTo>
                  <a:lnTo>
                    <a:pt x="1493" y="2243"/>
                  </a:lnTo>
                  <a:lnTo>
                    <a:pt x="1505" y="2242"/>
                  </a:lnTo>
                  <a:lnTo>
                    <a:pt x="1516" y="2242"/>
                  </a:lnTo>
                  <a:lnTo>
                    <a:pt x="1528" y="2240"/>
                  </a:lnTo>
                  <a:lnTo>
                    <a:pt x="1539" y="2238"/>
                  </a:lnTo>
                  <a:lnTo>
                    <a:pt x="1550" y="2235"/>
                  </a:lnTo>
                  <a:lnTo>
                    <a:pt x="1561" y="2232"/>
                  </a:lnTo>
                  <a:lnTo>
                    <a:pt x="1572" y="2229"/>
                  </a:lnTo>
                  <a:lnTo>
                    <a:pt x="1583" y="2225"/>
                  </a:lnTo>
                  <a:lnTo>
                    <a:pt x="1593" y="2220"/>
                  </a:lnTo>
                  <a:lnTo>
                    <a:pt x="1603" y="2215"/>
                  </a:lnTo>
                  <a:lnTo>
                    <a:pt x="1612" y="2209"/>
                  </a:lnTo>
                  <a:lnTo>
                    <a:pt x="1622" y="2203"/>
                  </a:lnTo>
                  <a:lnTo>
                    <a:pt x="1631" y="2197"/>
                  </a:lnTo>
                  <a:lnTo>
                    <a:pt x="1639" y="2190"/>
                  </a:lnTo>
                  <a:lnTo>
                    <a:pt x="1648" y="2182"/>
                  </a:lnTo>
                  <a:lnTo>
                    <a:pt x="1656" y="2174"/>
                  </a:lnTo>
                  <a:lnTo>
                    <a:pt x="1664" y="2167"/>
                  </a:lnTo>
                  <a:lnTo>
                    <a:pt x="1671" y="2158"/>
                  </a:lnTo>
                  <a:lnTo>
                    <a:pt x="1678" y="2150"/>
                  </a:lnTo>
                  <a:lnTo>
                    <a:pt x="1685" y="2141"/>
                  </a:lnTo>
                  <a:lnTo>
                    <a:pt x="1691" y="2131"/>
                  </a:lnTo>
                  <a:lnTo>
                    <a:pt x="1696" y="2122"/>
                  </a:lnTo>
                  <a:lnTo>
                    <a:pt x="1701" y="2112"/>
                  </a:lnTo>
                  <a:lnTo>
                    <a:pt x="1706" y="2102"/>
                  </a:lnTo>
                  <a:lnTo>
                    <a:pt x="1710" y="2091"/>
                  </a:lnTo>
                  <a:lnTo>
                    <a:pt x="1714" y="2080"/>
                  </a:lnTo>
                  <a:lnTo>
                    <a:pt x="1717" y="2069"/>
                  </a:lnTo>
                  <a:lnTo>
                    <a:pt x="1719" y="2058"/>
                  </a:lnTo>
                  <a:lnTo>
                    <a:pt x="1721" y="2047"/>
                  </a:lnTo>
                  <a:lnTo>
                    <a:pt x="1723" y="2035"/>
                  </a:lnTo>
                  <a:lnTo>
                    <a:pt x="1724" y="2023"/>
                  </a:lnTo>
                  <a:lnTo>
                    <a:pt x="1724" y="2012"/>
                  </a:lnTo>
                  <a:lnTo>
                    <a:pt x="1724" y="1496"/>
                  </a:lnTo>
                  <a:lnTo>
                    <a:pt x="1724" y="1484"/>
                  </a:lnTo>
                  <a:lnTo>
                    <a:pt x="1723" y="1471"/>
                  </a:lnTo>
                  <a:lnTo>
                    <a:pt x="1721" y="1460"/>
                  </a:lnTo>
                  <a:lnTo>
                    <a:pt x="1719" y="1449"/>
                  </a:lnTo>
                  <a:lnTo>
                    <a:pt x="1717" y="1438"/>
                  </a:lnTo>
                  <a:lnTo>
                    <a:pt x="1714" y="1427"/>
                  </a:lnTo>
                  <a:lnTo>
                    <a:pt x="1710" y="1416"/>
                  </a:lnTo>
                  <a:lnTo>
                    <a:pt x="1706" y="1406"/>
                  </a:lnTo>
                  <a:lnTo>
                    <a:pt x="1701" y="1396"/>
                  </a:lnTo>
                  <a:lnTo>
                    <a:pt x="1696" y="1386"/>
                  </a:lnTo>
                  <a:lnTo>
                    <a:pt x="1691" y="1376"/>
                  </a:lnTo>
                  <a:lnTo>
                    <a:pt x="1685" y="1366"/>
                  </a:lnTo>
                  <a:lnTo>
                    <a:pt x="1678" y="1357"/>
                  </a:lnTo>
                  <a:lnTo>
                    <a:pt x="1671" y="1348"/>
                  </a:lnTo>
                  <a:lnTo>
                    <a:pt x="1664" y="1340"/>
                  </a:lnTo>
                  <a:lnTo>
                    <a:pt x="1656" y="1332"/>
                  </a:lnTo>
                  <a:lnTo>
                    <a:pt x="1648" y="1324"/>
                  </a:lnTo>
                  <a:lnTo>
                    <a:pt x="1639" y="1317"/>
                  </a:lnTo>
                  <a:lnTo>
                    <a:pt x="1631" y="1310"/>
                  </a:lnTo>
                  <a:lnTo>
                    <a:pt x="1622" y="1304"/>
                  </a:lnTo>
                  <a:lnTo>
                    <a:pt x="1612" y="1298"/>
                  </a:lnTo>
                  <a:lnTo>
                    <a:pt x="1603" y="1292"/>
                  </a:lnTo>
                  <a:lnTo>
                    <a:pt x="1593" y="1287"/>
                  </a:lnTo>
                  <a:lnTo>
                    <a:pt x="1583" y="1283"/>
                  </a:lnTo>
                  <a:lnTo>
                    <a:pt x="1572" y="1279"/>
                  </a:lnTo>
                  <a:lnTo>
                    <a:pt x="1561" y="1275"/>
                  </a:lnTo>
                  <a:lnTo>
                    <a:pt x="1550" y="1272"/>
                  </a:lnTo>
                  <a:lnTo>
                    <a:pt x="1539" y="1268"/>
                  </a:lnTo>
                  <a:lnTo>
                    <a:pt x="1528" y="1266"/>
                  </a:lnTo>
                  <a:lnTo>
                    <a:pt x="1516" y="1265"/>
                  </a:lnTo>
                  <a:lnTo>
                    <a:pt x="1505" y="1264"/>
                  </a:lnTo>
                  <a:lnTo>
                    <a:pt x="1493" y="1264"/>
                  </a:lnTo>
                  <a:lnTo>
                    <a:pt x="231" y="1264"/>
                  </a:lnTo>
                  <a:lnTo>
                    <a:pt x="219" y="1264"/>
                  </a:lnTo>
                  <a:lnTo>
                    <a:pt x="207" y="1265"/>
                  </a:lnTo>
                  <a:lnTo>
                    <a:pt x="195" y="1266"/>
                  </a:lnTo>
                  <a:lnTo>
                    <a:pt x="184" y="1268"/>
                  </a:lnTo>
                  <a:lnTo>
                    <a:pt x="173" y="1272"/>
                  </a:lnTo>
                  <a:lnTo>
                    <a:pt x="162" y="1275"/>
                  </a:lnTo>
                  <a:lnTo>
                    <a:pt x="150" y="1279"/>
                  </a:lnTo>
                  <a:lnTo>
                    <a:pt x="139" y="1283"/>
                  </a:lnTo>
                  <a:lnTo>
                    <a:pt x="129" y="1287"/>
                  </a:lnTo>
                  <a:lnTo>
                    <a:pt x="119" y="1292"/>
                  </a:lnTo>
                  <a:lnTo>
                    <a:pt x="110" y="1298"/>
                  </a:lnTo>
                  <a:lnTo>
                    <a:pt x="101" y="1304"/>
                  </a:lnTo>
                  <a:lnTo>
                    <a:pt x="92" y="1310"/>
                  </a:lnTo>
                  <a:lnTo>
                    <a:pt x="83" y="1317"/>
                  </a:lnTo>
                  <a:lnTo>
                    <a:pt x="75" y="1324"/>
                  </a:lnTo>
                  <a:lnTo>
                    <a:pt x="67" y="1332"/>
                  </a:lnTo>
                  <a:lnTo>
                    <a:pt x="58" y="1340"/>
                  </a:lnTo>
                  <a:lnTo>
                    <a:pt x="51" y="1348"/>
                  </a:lnTo>
                  <a:lnTo>
                    <a:pt x="45" y="1357"/>
                  </a:lnTo>
                  <a:lnTo>
                    <a:pt x="38" y="1366"/>
                  </a:lnTo>
                  <a:lnTo>
                    <a:pt x="32" y="1376"/>
                  </a:lnTo>
                  <a:lnTo>
                    <a:pt x="27" y="1386"/>
                  </a:lnTo>
                  <a:lnTo>
                    <a:pt x="22" y="1396"/>
                  </a:lnTo>
                  <a:lnTo>
                    <a:pt x="18" y="1406"/>
                  </a:lnTo>
                  <a:lnTo>
                    <a:pt x="14" y="1416"/>
                  </a:lnTo>
                  <a:lnTo>
                    <a:pt x="10" y="1427"/>
                  </a:lnTo>
                  <a:lnTo>
                    <a:pt x="7" y="1438"/>
                  </a:lnTo>
                  <a:lnTo>
                    <a:pt x="5" y="1449"/>
                  </a:lnTo>
                  <a:lnTo>
                    <a:pt x="3" y="1460"/>
                  </a:lnTo>
                  <a:lnTo>
                    <a:pt x="1" y="1471"/>
                  </a:lnTo>
                  <a:lnTo>
                    <a:pt x="0" y="1484"/>
                  </a:lnTo>
                  <a:lnTo>
                    <a:pt x="0" y="1496"/>
                  </a:lnTo>
                  <a:close/>
                  <a:moveTo>
                    <a:pt x="1396" y="535"/>
                  </a:moveTo>
                  <a:lnTo>
                    <a:pt x="1396" y="564"/>
                  </a:lnTo>
                  <a:lnTo>
                    <a:pt x="1394" y="591"/>
                  </a:lnTo>
                  <a:lnTo>
                    <a:pt x="1390" y="617"/>
                  </a:lnTo>
                  <a:lnTo>
                    <a:pt x="1386" y="643"/>
                  </a:lnTo>
                  <a:lnTo>
                    <a:pt x="1380" y="670"/>
                  </a:lnTo>
                  <a:lnTo>
                    <a:pt x="1372" y="695"/>
                  </a:lnTo>
                  <a:lnTo>
                    <a:pt x="1363" y="720"/>
                  </a:lnTo>
                  <a:lnTo>
                    <a:pt x="1354" y="744"/>
                  </a:lnTo>
                  <a:lnTo>
                    <a:pt x="1343" y="768"/>
                  </a:lnTo>
                  <a:lnTo>
                    <a:pt x="1331" y="791"/>
                  </a:lnTo>
                  <a:lnTo>
                    <a:pt x="1319" y="813"/>
                  </a:lnTo>
                  <a:lnTo>
                    <a:pt x="1305" y="835"/>
                  </a:lnTo>
                  <a:lnTo>
                    <a:pt x="1290" y="856"/>
                  </a:lnTo>
                  <a:lnTo>
                    <a:pt x="1273" y="877"/>
                  </a:lnTo>
                  <a:lnTo>
                    <a:pt x="1257" y="896"/>
                  </a:lnTo>
                  <a:lnTo>
                    <a:pt x="1239" y="915"/>
                  </a:lnTo>
                  <a:lnTo>
                    <a:pt x="1221" y="932"/>
                  </a:lnTo>
                  <a:lnTo>
                    <a:pt x="1201" y="949"/>
                  </a:lnTo>
                  <a:lnTo>
                    <a:pt x="1180" y="966"/>
                  </a:lnTo>
                  <a:lnTo>
                    <a:pt x="1160" y="980"/>
                  </a:lnTo>
                  <a:lnTo>
                    <a:pt x="1138" y="994"/>
                  </a:lnTo>
                  <a:lnTo>
                    <a:pt x="1116" y="1007"/>
                  </a:lnTo>
                  <a:lnTo>
                    <a:pt x="1092" y="1019"/>
                  </a:lnTo>
                  <a:lnTo>
                    <a:pt x="1069" y="1029"/>
                  </a:lnTo>
                  <a:lnTo>
                    <a:pt x="1045" y="1039"/>
                  </a:lnTo>
                  <a:lnTo>
                    <a:pt x="1020" y="1047"/>
                  </a:lnTo>
                  <a:lnTo>
                    <a:pt x="994" y="1054"/>
                  </a:lnTo>
                  <a:lnTo>
                    <a:pt x="968" y="1060"/>
                  </a:lnTo>
                  <a:lnTo>
                    <a:pt x="942" y="1065"/>
                  </a:lnTo>
                  <a:lnTo>
                    <a:pt x="915" y="1069"/>
                  </a:lnTo>
                  <a:lnTo>
                    <a:pt x="887" y="1071"/>
                  </a:lnTo>
                  <a:lnTo>
                    <a:pt x="860" y="1072"/>
                  </a:lnTo>
                  <a:lnTo>
                    <a:pt x="833" y="1071"/>
                  </a:lnTo>
                  <a:lnTo>
                    <a:pt x="805" y="1069"/>
                  </a:lnTo>
                  <a:lnTo>
                    <a:pt x="778" y="1065"/>
                  </a:lnTo>
                  <a:lnTo>
                    <a:pt x="752" y="1060"/>
                  </a:lnTo>
                  <a:lnTo>
                    <a:pt x="727" y="1054"/>
                  </a:lnTo>
                  <a:lnTo>
                    <a:pt x="700" y="1047"/>
                  </a:lnTo>
                  <a:lnTo>
                    <a:pt x="676" y="1039"/>
                  </a:lnTo>
                  <a:lnTo>
                    <a:pt x="652" y="1029"/>
                  </a:lnTo>
                  <a:lnTo>
                    <a:pt x="628" y="1019"/>
                  </a:lnTo>
                  <a:lnTo>
                    <a:pt x="604" y="1007"/>
                  </a:lnTo>
                  <a:lnTo>
                    <a:pt x="582" y="994"/>
                  </a:lnTo>
                  <a:lnTo>
                    <a:pt x="561" y="980"/>
                  </a:lnTo>
                  <a:lnTo>
                    <a:pt x="540" y="966"/>
                  </a:lnTo>
                  <a:lnTo>
                    <a:pt x="519" y="949"/>
                  </a:lnTo>
                  <a:lnTo>
                    <a:pt x="499" y="932"/>
                  </a:lnTo>
                  <a:lnTo>
                    <a:pt x="481" y="915"/>
                  </a:lnTo>
                  <a:lnTo>
                    <a:pt x="463" y="896"/>
                  </a:lnTo>
                  <a:lnTo>
                    <a:pt x="447" y="877"/>
                  </a:lnTo>
                  <a:lnTo>
                    <a:pt x="430" y="856"/>
                  </a:lnTo>
                  <a:lnTo>
                    <a:pt x="415" y="835"/>
                  </a:lnTo>
                  <a:lnTo>
                    <a:pt x="401" y="813"/>
                  </a:lnTo>
                  <a:lnTo>
                    <a:pt x="389" y="791"/>
                  </a:lnTo>
                  <a:lnTo>
                    <a:pt x="377" y="768"/>
                  </a:lnTo>
                  <a:lnTo>
                    <a:pt x="366" y="744"/>
                  </a:lnTo>
                  <a:lnTo>
                    <a:pt x="357" y="720"/>
                  </a:lnTo>
                  <a:lnTo>
                    <a:pt x="348" y="695"/>
                  </a:lnTo>
                  <a:lnTo>
                    <a:pt x="340" y="670"/>
                  </a:lnTo>
                  <a:lnTo>
                    <a:pt x="334" y="643"/>
                  </a:lnTo>
                  <a:lnTo>
                    <a:pt x="330" y="617"/>
                  </a:lnTo>
                  <a:lnTo>
                    <a:pt x="326" y="591"/>
                  </a:lnTo>
                  <a:lnTo>
                    <a:pt x="324" y="564"/>
                  </a:lnTo>
                  <a:lnTo>
                    <a:pt x="324" y="535"/>
                  </a:lnTo>
                  <a:lnTo>
                    <a:pt x="324" y="508"/>
                  </a:lnTo>
                  <a:lnTo>
                    <a:pt x="326" y="481"/>
                  </a:lnTo>
                  <a:lnTo>
                    <a:pt x="330" y="454"/>
                  </a:lnTo>
                  <a:lnTo>
                    <a:pt x="334" y="427"/>
                  </a:lnTo>
                  <a:lnTo>
                    <a:pt x="340" y="402"/>
                  </a:lnTo>
                  <a:lnTo>
                    <a:pt x="348" y="377"/>
                  </a:lnTo>
                  <a:lnTo>
                    <a:pt x="357" y="351"/>
                  </a:lnTo>
                  <a:lnTo>
                    <a:pt x="366" y="327"/>
                  </a:lnTo>
                  <a:lnTo>
                    <a:pt x="377" y="303"/>
                  </a:lnTo>
                  <a:lnTo>
                    <a:pt x="389" y="281"/>
                  </a:lnTo>
                  <a:lnTo>
                    <a:pt x="401" y="258"/>
                  </a:lnTo>
                  <a:lnTo>
                    <a:pt x="415" y="236"/>
                  </a:lnTo>
                  <a:lnTo>
                    <a:pt x="430" y="215"/>
                  </a:lnTo>
                  <a:lnTo>
                    <a:pt x="447" y="195"/>
                  </a:lnTo>
                  <a:lnTo>
                    <a:pt x="463" y="176"/>
                  </a:lnTo>
                  <a:lnTo>
                    <a:pt x="481" y="157"/>
                  </a:lnTo>
                  <a:lnTo>
                    <a:pt x="499" y="139"/>
                  </a:lnTo>
                  <a:lnTo>
                    <a:pt x="519" y="122"/>
                  </a:lnTo>
                  <a:lnTo>
                    <a:pt x="540" y="106"/>
                  </a:lnTo>
                  <a:lnTo>
                    <a:pt x="561" y="92"/>
                  </a:lnTo>
                  <a:lnTo>
                    <a:pt x="582" y="78"/>
                  </a:lnTo>
                  <a:lnTo>
                    <a:pt x="604" y="65"/>
                  </a:lnTo>
                  <a:lnTo>
                    <a:pt x="628" y="53"/>
                  </a:lnTo>
                  <a:lnTo>
                    <a:pt x="652" y="42"/>
                  </a:lnTo>
                  <a:lnTo>
                    <a:pt x="676" y="32"/>
                  </a:lnTo>
                  <a:lnTo>
                    <a:pt x="700" y="24"/>
                  </a:lnTo>
                  <a:lnTo>
                    <a:pt x="727" y="17"/>
                  </a:lnTo>
                  <a:lnTo>
                    <a:pt x="752" y="11"/>
                  </a:lnTo>
                  <a:lnTo>
                    <a:pt x="778" y="6"/>
                  </a:lnTo>
                  <a:lnTo>
                    <a:pt x="805" y="3"/>
                  </a:lnTo>
                  <a:lnTo>
                    <a:pt x="833" y="1"/>
                  </a:lnTo>
                  <a:lnTo>
                    <a:pt x="860" y="0"/>
                  </a:lnTo>
                  <a:lnTo>
                    <a:pt x="887" y="1"/>
                  </a:lnTo>
                  <a:lnTo>
                    <a:pt x="915" y="3"/>
                  </a:lnTo>
                  <a:lnTo>
                    <a:pt x="942" y="6"/>
                  </a:lnTo>
                  <a:lnTo>
                    <a:pt x="968" y="11"/>
                  </a:lnTo>
                  <a:lnTo>
                    <a:pt x="994" y="17"/>
                  </a:lnTo>
                  <a:lnTo>
                    <a:pt x="1020" y="24"/>
                  </a:lnTo>
                  <a:lnTo>
                    <a:pt x="1045" y="32"/>
                  </a:lnTo>
                  <a:lnTo>
                    <a:pt x="1069" y="42"/>
                  </a:lnTo>
                  <a:lnTo>
                    <a:pt x="1092" y="53"/>
                  </a:lnTo>
                  <a:lnTo>
                    <a:pt x="1116" y="65"/>
                  </a:lnTo>
                  <a:lnTo>
                    <a:pt x="1138" y="78"/>
                  </a:lnTo>
                  <a:lnTo>
                    <a:pt x="1160" y="92"/>
                  </a:lnTo>
                  <a:lnTo>
                    <a:pt x="1180" y="106"/>
                  </a:lnTo>
                  <a:lnTo>
                    <a:pt x="1201" y="122"/>
                  </a:lnTo>
                  <a:lnTo>
                    <a:pt x="1221" y="139"/>
                  </a:lnTo>
                  <a:lnTo>
                    <a:pt x="1239" y="157"/>
                  </a:lnTo>
                  <a:lnTo>
                    <a:pt x="1257" y="176"/>
                  </a:lnTo>
                  <a:lnTo>
                    <a:pt x="1273" y="195"/>
                  </a:lnTo>
                  <a:lnTo>
                    <a:pt x="1290" y="215"/>
                  </a:lnTo>
                  <a:lnTo>
                    <a:pt x="1305" y="236"/>
                  </a:lnTo>
                  <a:lnTo>
                    <a:pt x="1319" y="258"/>
                  </a:lnTo>
                  <a:lnTo>
                    <a:pt x="1331" y="281"/>
                  </a:lnTo>
                  <a:lnTo>
                    <a:pt x="1343" y="303"/>
                  </a:lnTo>
                  <a:lnTo>
                    <a:pt x="1354" y="327"/>
                  </a:lnTo>
                  <a:lnTo>
                    <a:pt x="1363" y="351"/>
                  </a:lnTo>
                  <a:lnTo>
                    <a:pt x="1372" y="377"/>
                  </a:lnTo>
                  <a:lnTo>
                    <a:pt x="1380" y="402"/>
                  </a:lnTo>
                  <a:lnTo>
                    <a:pt x="1386" y="427"/>
                  </a:lnTo>
                  <a:lnTo>
                    <a:pt x="1390" y="454"/>
                  </a:lnTo>
                  <a:lnTo>
                    <a:pt x="1394" y="481"/>
                  </a:lnTo>
                  <a:lnTo>
                    <a:pt x="1396" y="508"/>
                  </a:lnTo>
                  <a:lnTo>
                    <a:pt x="1396" y="535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57" name="Freeform 6"/>
            <p:cNvSpPr>
              <a:spLocks noEditPoints="1"/>
            </p:cNvSpPr>
            <p:nvPr/>
          </p:nvSpPr>
          <p:spPr bwMode="auto">
            <a:xfrm>
              <a:off x="6522944" y="3974633"/>
              <a:ext cx="209550" cy="393700"/>
            </a:xfrm>
            <a:custGeom>
              <a:avLst/>
              <a:gdLst>
                <a:gd name="T0" fmla="*/ 2147483646 w 1724"/>
                <a:gd name="T1" fmla="*/ 2147483646 h 3224"/>
                <a:gd name="T2" fmla="*/ 2147483646 w 1724"/>
                <a:gd name="T3" fmla="*/ 2147483646 h 3224"/>
                <a:gd name="T4" fmla="*/ 2147483646 w 1724"/>
                <a:gd name="T5" fmla="*/ 2147483646 h 3224"/>
                <a:gd name="T6" fmla="*/ 2147483646 w 1724"/>
                <a:gd name="T7" fmla="*/ 2147483646 h 3224"/>
                <a:gd name="T8" fmla="*/ 2147483646 w 1724"/>
                <a:gd name="T9" fmla="*/ 2147483646 h 3224"/>
                <a:gd name="T10" fmla="*/ 2147483646 w 1724"/>
                <a:gd name="T11" fmla="*/ 2147483646 h 3224"/>
                <a:gd name="T12" fmla="*/ 2147483646 w 1724"/>
                <a:gd name="T13" fmla="*/ 2147483646 h 3224"/>
                <a:gd name="T14" fmla="*/ 2147483646 w 1724"/>
                <a:gd name="T15" fmla="*/ 2147483646 h 3224"/>
                <a:gd name="T16" fmla="*/ 2147483646 w 1724"/>
                <a:gd name="T17" fmla="*/ 2147483646 h 3224"/>
                <a:gd name="T18" fmla="*/ 2147483646 w 1724"/>
                <a:gd name="T19" fmla="*/ 2147483646 h 3224"/>
                <a:gd name="T20" fmla="*/ 2147483646 w 1724"/>
                <a:gd name="T21" fmla="*/ 222161466 h 3224"/>
                <a:gd name="T22" fmla="*/ 2147483646 w 1724"/>
                <a:gd name="T23" fmla="*/ 666484399 h 3224"/>
                <a:gd name="T24" fmla="*/ 2147483646 w 1724"/>
                <a:gd name="T25" fmla="*/ 2147483646 h 3224"/>
                <a:gd name="T26" fmla="*/ 2147483646 w 1724"/>
                <a:gd name="T27" fmla="*/ 2147483646 h 3224"/>
                <a:gd name="T28" fmla="*/ 2147483646 w 1724"/>
                <a:gd name="T29" fmla="*/ 2147483646 h 3224"/>
                <a:gd name="T30" fmla="*/ 2147483646 w 1724"/>
                <a:gd name="T31" fmla="*/ 2147483646 h 3224"/>
                <a:gd name="T32" fmla="*/ 2147483646 w 1724"/>
                <a:gd name="T33" fmla="*/ 2147483646 h 3224"/>
                <a:gd name="T34" fmla="*/ 2147483646 w 1724"/>
                <a:gd name="T35" fmla="*/ 2147483646 h 3224"/>
                <a:gd name="T36" fmla="*/ 2147483646 w 1724"/>
                <a:gd name="T37" fmla="*/ 2147483646 h 3224"/>
                <a:gd name="T38" fmla="*/ 2147483646 w 1724"/>
                <a:gd name="T39" fmla="*/ 2147483646 h 3224"/>
                <a:gd name="T40" fmla="*/ 2147483646 w 1724"/>
                <a:gd name="T41" fmla="*/ 2147483646 h 3224"/>
                <a:gd name="T42" fmla="*/ 655452588 w 1724"/>
                <a:gd name="T43" fmla="*/ 2147483646 h 3224"/>
                <a:gd name="T44" fmla="*/ 219085011 w 1724"/>
                <a:gd name="T45" fmla="*/ 2147483646 h 3224"/>
                <a:gd name="T46" fmla="*/ 2147483646 w 1724"/>
                <a:gd name="T47" fmla="*/ 2147483646 h 3224"/>
                <a:gd name="T48" fmla="*/ 2147483646 w 1724"/>
                <a:gd name="T49" fmla="*/ 2147483646 h 3224"/>
                <a:gd name="T50" fmla="*/ 2147483646 w 1724"/>
                <a:gd name="T51" fmla="*/ 2147483646 h 3224"/>
                <a:gd name="T52" fmla="*/ 2147483646 w 1724"/>
                <a:gd name="T53" fmla="*/ 2147483646 h 3224"/>
                <a:gd name="T54" fmla="*/ 2147483646 w 1724"/>
                <a:gd name="T55" fmla="*/ 2147483646 h 3224"/>
                <a:gd name="T56" fmla="*/ 2147483646 w 1724"/>
                <a:gd name="T57" fmla="*/ 2147483646 h 3224"/>
                <a:gd name="T58" fmla="*/ 2147483646 w 1724"/>
                <a:gd name="T59" fmla="*/ 2147483646 h 3224"/>
                <a:gd name="T60" fmla="*/ 2147483646 w 1724"/>
                <a:gd name="T61" fmla="*/ 2147483646 h 3224"/>
                <a:gd name="T62" fmla="*/ 2147483646 w 1724"/>
                <a:gd name="T63" fmla="*/ 2147483646 h 3224"/>
                <a:gd name="T64" fmla="*/ 2147483646 w 1724"/>
                <a:gd name="T65" fmla="*/ 2147483646 h 3224"/>
                <a:gd name="T66" fmla="*/ 2147483646 w 1724"/>
                <a:gd name="T67" fmla="*/ 2147483646 h 3224"/>
                <a:gd name="T68" fmla="*/ 2147483646 w 1724"/>
                <a:gd name="T69" fmla="*/ 2147483646 h 3224"/>
                <a:gd name="T70" fmla="*/ 2147483646 w 1724"/>
                <a:gd name="T71" fmla="*/ 2147483646 h 3224"/>
                <a:gd name="T72" fmla="*/ 2147483646 w 1724"/>
                <a:gd name="T73" fmla="*/ 2147483646 h 3224"/>
                <a:gd name="T74" fmla="*/ 2147483646 w 1724"/>
                <a:gd name="T75" fmla="*/ 2147483646 h 3224"/>
                <a:gd name="T76" fmla="*/ 2147483646 w 1724"/>
                <a:gd name="T77" fmla="*/ 2147483646 h 3224"/>
                <a:gd name="T78" fmla="*/ 2147483646 w 1724"/>
                <a:gd name="T79" fmla="*/ 2147483646 h 3224"/>
                <a:gd name="T80" fmla="*/ 2147483646 w 1724"/>
                <a:gd name="T81" fmla="*/ 2147483646 h 3224"/>
                <a:gd name="T82" fmla="*/ 2147483646 w 1724"/>
                <a:gd name="T83" fmla="*/ 2147483646 h 3224"/>
                <a:gd name="T84" fmla="*/ 2147483646 w 1724"/>
                <a:gd name="T85" fmla="*/ 2147483646 h 3224"/>
                <a:gd name="T86" fmla="*/ 2147483646 w 1724"/>
                <a:gd name="T87" fmla="*/ 2147483646 h 3224"/>
                <a:gd name="T88" fmla="*/ 2147483646 w 1724"/>
                <a:gd name="T89" fmla="*/ 2147483646 h 3224"/>
                <a:gd name="T90" fmla="*/ 2147483646 w 1724"/>
                <a:gd name="T91" fmla="*/ 2147483646 h 3224"/>
                <a:gd name="T92" fmla="*/ 2147483646 w 1724"/>
                <a:gd name="T93" fmla="*/ 2147483646 h 3224"/>
                <a:gd name="T94" fmla="*/ 2147483646 w 1724"/>
                <a:gd name="T95" fmla="*/ 2147483646 h 3224"/>
                <a:gd name="T96" fmla="*/ 2147483646 w 1724"/>
                <a:gd name="T97" fmla="*/ 2147483646 h 3224"/>
                <a:gd name="T98" fmla="*/ 2147483646 w 1724"/>
                <a:gd name="T99" fmla="*/ 2147483646 h 3224"/>
                <a:gd name="T100" fmla="*/ 2147483646 w 1724"/>
                <a:gd name="T101" fmla="*/ 2147483646 h 3224"/>
                <a:gd name="T102" fmla="*/ 2147483646 w 1724"/>
                <a:gd name="T103" fmla="*/ 2147483646 h 3224"/>
                <a:gd name="T104" fmla="*/ 2147483646 w 1724"/>
                <a:gd name="T105" fmla="*/ 2147483646 h 3224"/>
                <a:gd name="T106" fmla="*/ 2147483646 w 1724"/>
                <a:gd name="T107" fmla="*/ 2147483646 h 3224"/>
                <a:gd name="T108" fmla="*/ 2147483646 w 1724"/>
                <a:gd name="T109" fmla="*/ 2147483646 h 32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24" h="3224">
                  <a:moveTo>
                    <a:pt x="1724" y="1728"/>
                  </a:moveTo>
                  <a:lnTo>
                    <a:pt x="1724" y="1208"/>
                  </a:lnTo>
                  <a:lnTo>
                    <a:pt x="1724" y="1197"/>
                  </a:lnTo>
                  <a:lnTo>
                    <a:pt x="1723" y="1185"/>
                  </a:lnTo>
                  <a:lnTo>
                    <a:pt x="1721" y="1174"/>
                  </a:lnTo>
                  <a:lnTo>
                    <a:pt x="1719" y="1162"/>
                  </a:lnTo>
                  <a:lnTo>
                    <a:pt x="1717" y="1151"/>
                  </a:lnTo>
                  <a:lnTo>
                    <a:pt x="1714" y="1139"/>
                  </a:lnTo>
                  <a:lnTo>
                    <a:pt x="1710" y="1129"/>
                  </a:lnTo>
                  <a:lnTo>
                    <a:pt x="1706" y="1119"/>
                  </a:lnTo>
                  <a:lnTo>
                    <a:pt x="1701" y="1108"/>
                  </a:lnTo>
                  <a:lnTo>
                    <a:pt x="1696" y="1099"/>
                  </a:lnTo>
                  <a:lnTo>
                    <a:pt x="1691" y="1089"/>
                  </a:lnTo>
                  <a:lnTo>
                    <a:pt x="1685" y="1080"/>
                  </a:lnTo>
                  <a:lnTo>
                    <a:pt x="1678" y="1071"/>
                  </a:lnTo>
                  <a:lnTo>
                    <a:pt x="1671" y="1062"/>
                  </a:lnTo>
                  <a:lnTo>
                    <a:pt x="1664" y="1054"/>
                  </a:lnTo>
                  <a:lnTo>
                    <a:pt x="1656" y="1046"/>
                  </a:lnTo>
                  <a:lnTo>
                    <a:pt x="1648" y="1037"/>
                  </a:lnTo>
                  <a:lnTo>
                    <a:pt x="1639" y="1030"/>
                  </a:lnTo>
                  <a:lnTo>
                    <a:pt x="1631" y="1023"/>
                  </a:lnTo>
                  <a:lnTo>
                    <a:pt x="1622" y="1017"/>
                  </a:lnTo>
                  <a:lnTo>
                    <a:pt x="1612" y="1011"/>
                  </a:lnTo>
                  <a:lnTo>
                    <a:pt x="1603" y="1005"/>
                  </a:lnTo>
                  <a:lnTo>
                    <a:pt x="1593" y="1000"/>
                  </a:lnTo>
                  <a:lnTo>
                    <a:pt x="1583" y="996"/>
                  </a:lnTo>
                  <a:lnTo>
                    <a:pt x="1573" y="991"/>
                  </a:lnTo>
                  <a:lnTo>
                    <a:pt x="1561" y="988"/>
                  </a:lnTo>
                  <a:lnTo>
                    <a:pt x="1550" y="985"/>
                  </a:lnTo>
                  <a:lnTo>
                    <a:pt x="1539" y="982"/>
                  </a:lnTo>
                  <a:lnTo>
                    <a:pt x="1528" y="980"/>
                  </a:lnTo>
                  <a:lnTo>
                    <a:pt x="1516" y="979"/>
                  </a:lnTo>
                  <a:lnTo>
                    <a:pt x="1505" y="978"/>
                  </a:lnTo>
                  <a:lnTo>
                    <a:pt x="1493" y="977"/>
                  </a:lnTo>
                  <a:lnTo>
                    <a:pt x="1404" y="977"/>
                  </a:lnTo>
                  <a:lnTo>
                    <a:pt x="1404" y="232"/>
                  </a:lnTo>
                  <a:lnTo>
                    <a:pt x="1404" y="219"/>
                  </a:lnTo>
                  <a:lnTo>
                    <a:pt x="1403" y="208"/>
                  </a:lnTo>
                  <a:lnTo>
                    <a:pt x="1401" y="196"/>
                  </a:lnTo>
                  <a:lnTo>
                    <a:pt x="1399" y="185"/>
                  </a:lnTo>
                  <a:lnTo>
                    <a:pt x="1397" y="174"/>
                  </a:lnTo>
                  <a:lnTo>
                    <a:pt x="1394" y="163"/>
                  </a:lnTo>
                  <a:lnTo>
                    <a:pt x="1390" y="153"/>
                  </a:lnTo>
                  <a:lnTo>
                    <a:pt x="1386" y="142"/>
                  </a:lnTo>
                  <a:lnTo>
                    <a:pt x="1381" y="132"/>
                  </a:lnTo>
                  <a:lnTo>
                    <a:pt x="1375" y="121"/>
                  </a:lnTo>
                  <a:lnTo>
                    <a:pt x="1370" y="112"/>
                  </a:lnTo>
                  <a:lnTo>
                    <a:pt x="1364" y="102"/>
                  </a:lnTo>
                  <a:lnTo>
                    <a:pt x="1358" y="93"/>
                  </a:lnTo>
                  <a:lnTo>
                    <a:pt x="1351" y="85"/>
                  </a:lnTo>
                  <a:lnTo>
                    <a:pt x="1344" y="76"/>
                  </a:lnTo>
                  <a:lnTo>
                    <a:pt x="1336" y="68"/>
                  </a:lnTo>
                  <a:lnTo>
                    <a:pt x="1328" y="61"/>
                  </a:lnTo>
                  <a:lnTo>
                    <a:pt x="1320" y="54"/>
                  </a:lnTo>
                  <a:lnTo>
                    <a:pt x="1311" y="47"/>
                  </a:lnTo>
                  <a:lnTo>
                    <a:pt x="1302" y="40"/>
                  </a:lnTo>
                  <a:lnTo>
                    <a:pt x="1293" y="34"/>
                  </a:lnTo>
                  <a:lnTo>
                    <a:pt x="1282" y="29"/>
                  </a:lnTo>
                  <a:lnTo>
                    <a:pt x="1272" y="24"/>
                  </a:lnTo>
                  <a:lnTo>
                    <a:pt x="1262" y="18"/>
                  </a:lnTo>
                  <a:lnTo>
                    <a:pt x="1252" y="14"/>
                  </a:lnTo>
                  <a:lnTo>
                    <a:pt x="1241" y="10"/>
                  </a:lnTo>
                  <a:lnTo>
                    <a:pt x="1230" y="7"/>
                  </a:lnTo>
                  <a:lnTo>
                    <a:pt x="1219" y="5"/>
                  </a:lnTo>
                  <a:lnTo>
                    <a:pt x="1208" y="3"/>
                  </a:lnTo>
                  <a:lnTo>
                    <a:pt x="1197" y="1"/>
                  </a:lnTo>
                  <a:lnTo>
                    <a:pt x="1184" y="0"/>
                  </a:lnTo>
                  <a:lnTo>
                    <a:pt x="1172" y="0"/>
                  </a:lnTo>
                  <a:lnTo>
                    <a:pt x="552" y="0"/>
                  </a:lnTo>
                  <a:lnTo>
                    <a:pt x="540" y="0"/>
                  </a:lnTo>
                  <a:lnTo>
                    <a:pt x="527" y="1"/>
                  </a:lnTo>
                  <a:lnTo>
                    <a:pt x="516" y="3"/>
                  </a:lnTo>
                  <a:lnTo>
                    <a:pt x="505" y="5"/>
                  </a:lnTo>
                  <a:lnTo>
                    <a:pt x="494" y="7"/>
                  </a:lnTo>
                  <a:lnTo>
                    <a:pt x="483" y="10"/>
                  </a:lnTo>
                  <a:lnTo>
                    <a:pt x="472" y="14"/>
                  </a:lnTo>
                  <a:lnTo>
                    <a:pt x="462" y="18"/>
                  </a:lnTo>
                  <a:lnTo>
                    <a:pt x="452" y="24"/>
                  </a:lnTo>
                  <a:lnTo>
                    <a:pt x="442" y="29"/>
                  </a:lnTo>
                  <a:lnTo>
                    <a:pt x="431" y="34"/>
                  </a:lnTo>
                  <a:lnTo>
                    <a:pt x="422" y="40"/>
                  </a:lnTo>
                  <a:lnTo>
                    <a:pt x="413" y="47"/>
                  </a:lnTo>
                  <a:lnTo>
                    <a:pt x="404" y="54"/>
                  </a:lnTo>
                  <a:lnTo>
                    <a:pt x="396" y="61"/>
                  </a:lnTo>
                  <a:lnTo>
                    <a:pt x="388" y="68"/>
                  </a:lnTo>
                  <a:lnTo>
                    <a:pt x="381" y="76"/>
                  </a:lnTo>
                  <a:lnTo>
                    <a:pt x="373" y="85"/>
                  </a:lnTo>
                  <a:lnTo>
                    <a:pt x="367" y="93"/>
                  </a:lnTo>
                  <a:lnTo>
                    <a:pt x="360" y="102"/>
                  </a:lnTo>
                  <a:lnTo>
                    <a:pt x="354" y="112"/>
                  </a:lnTo>
                  <a:lnTo>
                    <a:pt x="349" y="121"/>
                  </a:lnTo>
                  <a:lnTo>
                    <a:pt x="343" y="132"/>
                  </a:lnTo>
                  <a:lnTo>
                    <a:pt x="338" y="142"/>
                  </a:lnTo>
                  <a:lnTo>
                    <a:pt x="334" y="153"/>
                  </a:lnTo>
                  <a:lnTo>
                    <a:pt x="330" y="163"/>
                  </a:lnTo>
                  <a:lnTo>
                    <a:pt x="327" y="174"/>
                  </a:lnTo>
                  <a:lnTo>
                    <a:pt x="325" y="185"/>
                  </a:lnTo>
                  <a:lnTo>
                    <a:pt x="323" y="196"/>
                  </a:lnTo>
                  <a:lnTo>
                    <a:pt x="321" y="208"/>
                  </a:lnTo>
                  <a:lnTo>
                    <a:pt x="320" y="219"/>
                  </a:lnTo>
                  <a:lnTo>
                    <a:pt x="320" y="232"/>
                  </a:lnTo>
                  <a:lnTo>
                    <a:pt x="320" y="981"/>
                  </a:lnTo>
                  <a:lnTo>
                    <a:pt x="231" y="981"/>
                  </a:lnTo>
                  <a:lnTo>
                    <a:pt x="219" y="982"/>
                  </a:lnTo>
                  <a:lnTo>
                    <a:pt x="208" y="982"/>
                  </a:lnTo>
                  <a:lnTo>
                    <a:pt x="196" y="984"/>
                  </a:lnTo>
                  <a:lnTo>
                    <a:pt x="185" y="986"/>
                  </a:lnTo>
                  <a:lnTo>
                    <a:pt x="174" y="989"/>
                  </a:lnTo>
                  <a:lnTo>
                    <a:pt x="163" y="992"/>
                  </a:lnTo>
                  <a:lnTo>
                    <a:pt x="152" y="995"/>
                  </a:lnTo>
                  <a:lnTo>
                    <a:pt x="141" y="999"/>
                  </a:lnTo>
                  <a:lnTo>
                    <a:pt x="131" y="1004"/>
                  </a:lnTo>
                  <a:lnTo>
                    <a:pt x="121" y="1009"/>
                  </a:lnTo>
                  <a:lnTo>
                    <a:pt x="112" y="1015"/>
                  </a:lnTo>
                  <a:lnTo>
                    <a:pt x="102" y="1021"/>
                  </a:lnTo>
                  <a:lnTo>
                    <a:pt x="93" y="1027"/>
                  </a:lnTo>
                  <a:lnTo>
                    <a:pt x="85" y="1034"/>
                  </a:lnTo>
                  <a:lnTo>
                    <a:pt x="76" y="1042"/>
                  </a:lnTo>
                  <a:lnTo>
                    <a:pt x="68" y="1050"/>
                  </a:lnTo>
                  <a:lnTo>
                    <a:pt x="60" y="1057"/>
                  </a:lnTo>
                  <a:lnTo>
                    <a:pt x="53" y="1066"/>
                  </a:lnTo>
                  <a:lnTo>
                    <a:pt x="46" y="1074"/>
                  </a:lnTo>
                  <a:lnTo>
                    <a:pt x="39" y="1083"/>
                  </a:lnTo>
                  <a:lnTo>
                    <a:pt x="33" y="1093"/>
                  </a:lnTo>
                  <a:lnTo>
                    <a:pt x="28" y="1102"/>
                  </a:lnTo>
                  <a:lnTo>
                    <a:pt x="23" y="1112"/>
                  </a:lnTo>
                  <a:lnTo>
                    <a:pt x="18" y="1122"/>
                  </a:lnTo>
                  <a:lnTo>
                    <a:pt x="14" y="1133"/>
                  </a:lnTo>
                  <a:lnTo>
                    <a:pt x="10" y="1144"/>
                  </a:lnTo>
                  <a:lnTo>
                    <a:pt x="7" y="1155"/>
                  </a:lnTo>
                  <a:lnTo>
                    <a:pt x="5" y="1166"/>
                  </a:lnTo>
                  <a:lnTo>
                    <a:pt x="3" y="1177"/>
                  </a:lnTo>
                  <a:lnTo>
                    <a:pt x="1" y="1189"/>
                  </a:lnTo>
                  <a:lnTo>
                    <a:pt x="0" y="1201"/>
                  </a:lnTo>
                  <a:lnTo>
                    <a:pt x="0" y="1212"/>
                  </a:lnTo>
                  <a:lnTo>
                    <a:pt x="0" y="1728"/>
                  </a:lnTo>
                  <a:lnTo>
                    <a:pt x="0" y="1740"/>
                  </a:lnTo>
                  <a:lnTo>
                    <a:pt x="1" y="1753"/>
                  </a:lnTo>
                  <a:lnTo>
                    <a:pt x="3" y="1764"/>
                  </a:lnTo>
                  <a:lnTo>
                    <a:pt x="5" y="1775"/>
                  </a:lnTo>
                  <a:lnTo>
                    <a:pt x="7" y="1786"/>
                  </a:lnTo>
                  <a:lnTo>
                    <a:pt x="10" y="1797"/>
                  </a:lnTo>
                  <a:lnTo>
                    <a:pt x="14" y="1808"/>
                  </a:lnTo>
                  <a:lnTo>
                    <a:pt x="18" y="1818"/>
                  </a:lnTo>
                  <a:lnTo>
                    <a:pt x="23" y="1828"/>
                  </a:lnTo>
                  <a:lnTo>
                    <a:pt x="28" y="1838"/>
                  </a:lnTo>
                  <a:lnTo>
                    <a:pt x="33" y="1848"/>
                  </a:lnTo>
                  <a:lnTo>
                    <a:pt x="39" y="1858"/>
                  </a:lnTo>
                  <a:lnTo>
                    <a:pt x="46" y="1867"/>
                  </a:lnTo>
                  <a:lnTo>
                    <a:pt x="53" y="1876"/>
                  </a:lnTo>
                  <a:lnTo>
                    <a:pt x="60" y="1884"/>
                  </a:lnTo>
                  <a:lnTo>
                    <a:pt x="68" y="1892"/>
                  </a:lnTo>
                  <a:lnTo>
                    <a:pt x="76" y="1900"/>
                  </a:lnTo>
                  <a:lnTo>
                    <a:pt x="85" y="1907"/>
                  </a:lnTo>
                  <a:lnTo>
                    <a:pt x="93" y="1914"/>
                  </a:lnTo>
                  <a:lnTo>
                    <a:pt x="102" y="1920"/>
                  </a:lnTo>
                  <a:lnTo>
                    <a:pt x="112" y="1926"/>
                  </a:lnTo>
                  <a:lnTo>
                    <a:pt x="121" y="1932"/>
                  </a:lnTo>
                  <a:lnTo>
                    <a:pt x="131" y="1937"/>
                  </a:lnTo>
                  <a:lnTo>
                    <a:pt x="141" y="1941"/>
                  </a:lnTo>
                  <a:lnTo>
                    <a:pt x="152" y="1945"/>
                  </a:lnTo>
                  <a:lnTo>
                    <a:pt x="163" y="1949"/>
                  </a:lnTo>
                  <a:lnTo>
                    <a:pt x="174" y="1952"/>
                  </a:lnTo>
                  <a:lnTo>
                    <a:pt x="185" y="1956"/>
                  </a:lnTo>
                  <a:lnTo>
                    <a:pt x="196" y="1958"/>
                  </a:lnTo>
                  <a:lnTo>
                    <a:pt x="208" y="1959"/>
                  </a:lnTo>
                  <a:lnTo>
                    <a:pt x="219" y="1960"/>
                  </a:lnTo>
                  <a:lnTo>
                    <a:pt x="231" y="1960"/>
                  </a:lnTo>
                  <a:lnTo>
                    <a:pt x="1493" y="1960"/>
                  </a:lnTo>
                  <a:lnTo>
                    <a:pt x="1505" y="1960"/>
                  </a:lnTo>
                  <a:lnTo>
                    <a:pt x="1517" y="1959"/>
                  </a:lnTo>
                  <a:lnTo>
                    <a:pt x="1529" y="1958"/>
                  </a:lnTo>
                  <a:lnTo>
                    <a:pt x="1540" y="1956"/>
                  </a:lnTo>
                  <a:lnTo>
                    <a:pt x="1551" y="1952"/>
                  </a:lnTo>
                  <a:lnTo>
                    <a:pt x="1562" y="1949"/>
                  </a:lnTo>
                  <a:lnTo>
                    <a:pt x="1574" y="1945"/>
                  </a:lnTo>
                  <a:lnTo>
                    <a:pt x="1585" y="1941"/>
                  </a:lnTo>
                  <a:lnTo>
                    <a:pt x="1595" y="1937"/>
                  </a:lnTo>
                  <a:lnTo>
                    <a:pt x="1605" y="1932"/>
                  </a:lnTo>
                  <a:lnTo>
                    <a:pt x="1614" y="1926"/>
                  </a:lnTo>
                  <a:lnTo>
                    <a:pt x="1623" y="1920"/>
                  </a:lnTo>
                  <a:lnTo>
                    <a:pt x="1632" y="1914"/>
                  </a:lnTo>
                  <a:lnTo>
                    <a:pt x="1641" y="1907"/>
                  </a:lnTo>
                  <a:lnTo>
                    <a:pt x="1649" y="1900"/>
                  </a:lnTo>
                  <a:lnTo>
                    <a:pt x="1657" y="1892"/>
                  </a:lnTo>
                  <a:lnTo>
                    <a:pt x="1666" y="1884"/>
                  </a:lnTo>
                  <a:lnTo>
                    <a:pt x="1673" y="1876"/>
                  </a:lnTo>
                  <a:lnTo>
                    <a:pt x="1679" y="1867"/>
                  </a:lnTo>
                  <a:lnTo>
                    <a:pt x="1686" y="1858"/>
                  </a:lnTo>
                  <a:lnTo>
                    <a:pt x="1692" y="1848"/>
                  </a:lnTo>
                  <a:lnTo>
                    <a:pt x="1697" y="1838"/>
                  </a:lnTo>
                  <a:lnTo>
                    <a:pt x="1702" y="1828"/>
                  </a:lnTo>
                  <a:lnTo>
                    <a:pt x="1706" y="1818"/>
                  </a:lnTo>
                  <a:lnTo>
                    <a:pt x="1710" y="1808"/>
                  </a:lnTo>
                  <a:lnTo>
                    <a:pt x="1714" y="1797"/>
                  </a:lnTo>
                  <a:lnTo>
                    <a:pt x="1717" y="1786"/>
                  </a:lnTo>
                  <a:lnTo>
                    <a:pt x="1719" y="1775"/>
                  </a:lnTo>
                  <a:lnTo>
                    <a:pt x="1721" y="1764"/>
                  </a:lnTo>
                  <a:lnTo>
                    <a:pt x="1723" y="1753"/>
                  </a:lnTo>
                  <a:lnTo>
                    <a:pt x="1724" y="1740"/>
                  </a:lnTo>
                  <a:lnTo>
                    <a:pt x="1724" y="1728"/>
                  </a:lnTo>
                  <a:close/>
                  <a:moveTo>
                    <a:pt x="328" y="2689"/>
                  </a:moveTo>
                  <a:lnTo>
                    <a:pt x="328" y="2660"/>
                  </a:lnTo>
                  <a:lnTo>
                    <a:pt x="330" y="2633"/>
                  </a:lnTo>
                  <a:lnTo>
                    <a:pt x="334" y="2607"/>
                  </a:lnTo>
                  <a:lnTo>
                    <a:pt x="338" y="2581"/>
                  </a:lnTo>
                  <a:lnTo>
                    <a:pt x="344" y="2554"/>
                  </a:lnTo>
                  <a:lnTo>
                    <a:pt x="352" y="2529"/>
                  </a:lnTo>
                  <a:lnTo>
                    <a:pt x="361" y="2504"/>
                  </a:lnTo>
                  <a:lnTo>
                    <a:pt x="370" y="2480"/>
                  </a:lnTo>
                  <a:lnTo>
                    <a:pt x="381" y="2456"/>
                  </a:lnTo>
                  <a:lnTo>
                    <a:pt x="393" y="2433"/>
                  </a:lnTo>
                  <a:lnTo>
                    <a:pt x="405" y="2411"/>
                  </a:lnTo>
                  <a:lnTo>
                    <a:pt x="419" y="2389"/>
                  </a:lnTo>
                  <a:lnTo>
                    <a:pt x="434" y="2368"/>
                  </a:lnTo>
                  <a:lnTo>
                    <a:pt x="451" y="2347"/>
                  </a:lnTo>
                  <a:lnTo>
                    <a:pt x="467" y="2328"/>
                  </a:lnTo>
                  <a:lnTo>
                    <a:pt x="485" y="2309"/>
                  </a:lnTo>
                  <a:lnTo>
                    <a:pt x="503" y="2292"/>
                  </a:lnTo>
                  <a:lnTo>
                    <a:pt x="523" y="2275"/>
                  </a:lnTo>
                  <a:lnTo>
                    <a:pt x="544" y="2258"/>
                  </a:lnTo>
                  <a:lnTo>
                    <a:pt x="564" y="2244"/>
                  </a:lnTo>
                  <a:lnTo>
                    <a:pt x="586" y="2230"/>
                  </a:lnTo>
                  <a:lnTo>
                    <a:pt x="608" y="2217"/>
                  </a:lnTo>
                  <a:lnTo>
                    <a:pt x="632" y="2205"/>
                  </a:lnTo>
                  <a:lnTo>
                    <a:pt x="655" y="2195"/>
                  </a:lnTo>
                  <a:lnTo>
                    <a:pt x="679" y="2185"/>
                  </a:lnTo>
                  <a:lnTo>
                    <a:pt x="704" y="2177"/>
                  </a:lnTo>
                  <a:lnTo>
                    <a:pt x="730" y="2170"/>
                  </a:lnTo>
                  <a:lnTo>
                    <a:pt x="756" y="2164"/>
                  </a:lnTo>
                  <a:lnTo>
                    <a:pt x="782" y="2159"/>
                  </a:lnTo>
                  <a:lnTo>
                    <a:pt x="809" y="2155"/>
                  </a:lnTo>
                  <a:lnTo>
                    <a:pt x="837" y="2153"/>
                  </a:lnTo>
                  <a:lnTo>
                    <a:pt x="864" y="2152"/>
                  </a:lnTo>
                  <a:lnTo>
                    <a:pt x="891" y="2153"/>
                  </a:lnTo>
                  <a:lnTo>
                    <a:pt x="919" y="2155"/>
                  </a:lnTo>
                  <a:lnTo>
                    <a:pt x="946" y="2159"/>
                  </a:lnTo>
                  <a:lnTo>
                    <a:pt x="972" y="2164"/>
                  </a:lnTo>
                  <a:lnTo>
                    <a:pt x="997" y="2170"/>
                  </a:lnTo>
                  <a:lnTo>
                    <a:pt x="1024" y="2177"/>
                  </a:lnTo>
                  <a:lnTo>
                    <a:pt x="1048" y="2185"/>
                  </a:lnTo>
                  <a:lnTo>
                    <a:pt x="1072" y="2195"/>
                  </a:lnTo>
                  <a:lnTo>
                    <a:pt x="1096" y="2205"/>
                  </a:lnTo>
                  <a:lnTo>
                    <a:pt x="1120" y="2217"/>
                  </a:lnTo>
                  <a:lnTo>
                    <a:pt x="1142" y="2230"/>
                  </a:lnTo>
                  <a:lnTo>
                    <a:pt x="1163" y="2244"/>
                  </a:lnTo>
                  <a:lnTo>
                    <a:pt x="1184" y="2258"/>
                  </a:lnTo>
                  <a:lnTo>
                    <a:pt x="1205" y="2275"/>
                  </a:lnTo>
                  <a:lnTo>
                    <a:pt x="1225" y="2292"/>
                  </a:lnTo>
                  <a:lnTo>
                    <a:pt x="1243" y="2309"/>
                  </a:lnTo>
                  <a:lnTo>
                    <a:pt x="1261" y="2328"/>
                  </a:lnTo>
                  <a:lnTo>
                    <a:pt x="1277" y="2347"/>
                  </a:lnTo>
                  <a:lnTo>
                    <a:pt x="1294" y="2368"/>
                  </a:lnTo>
                  <a:lnTo>
                    <a:pt x="1309" y="2389"/>
                  </a:lnTo>
                  <a:lnTo>
                    <a:pt x="1323" y="2411"/>
                  </a:lnTo>
                  <a:lnTo>
                    <a:pt x="1335" y="2433"/>
                  </a:lnTo>
                  <a:lnTo>
                    <a:pt x="1347" y="2456"/>
                  </a:lnTo>
                  <a:lnTo>
                    <a:pt x="1358" y="2480"/>
                  </a:lnTo>
                  <a:lnTo>
                    <a:pt x="1367" y="2504"/>
                  </a:lnTo>
                  <a:lnTo>
                    <a:pt x="1376" y="2529"/>
                  </a:lnTo>
                  <a:lnTo>
                    <a:pt x="1384" y="2554"/>
                  </a:lnTo>
                  <a:lnTo>
                    <a:pt x="1390" y="2581"/>
                  </a:lnTo>
                  <a:lnTo>
                    <a:pt x="1394" y="2607"/>
                  </a:lnTo>
                  <a:lnTo>
                    <a:pt x="1398" y="2633"/>
                  </a:lnTo>
                  <a:lnTo>
                    <a:pt x="1400" y="2660"/>
                  </a:lnTo>
                  <a:lnTo>
                    <a:pt x="1400" y="2689"/>
                  </a:lnTo>
                  <a:lnTo>
                    <a:pt x="1400" y="2716"/>
                  </a:lnTo>
                  <a:lnTo>
                    <a:pt x="1398" y="2743"/>
                  </a:lnTo>
                  <a:lnTo>
                    <a:pt x="1394" y="2770"/>
                  </a:lnTo>
                  <a:lnTo>
                    <a:pt x="1390" y="2797"/>
                  </a:lnTo>
                  <a:lnTo>
                    <a:pt x="1384" y="2822"/>
                  </a:lnTo>
                  <a:lnTo>
                    <a:pt x="1376" y="2847"/>
                  </a:lnTo>
                  <a:lnTo>
                    <a:pt x="1367" y="2873"/>
                  </a:lnTo>
                  <a:lnTo>
                    <a:pt x="1358" y="2897"/>
                  </a:lnTo>
                  <a:lnTo>
                    <a:pt x="1347" y="2921"/>
                  </a:lnTo>
                  <a:lnTo>
                    <a:pt x="1335" y="2943"/>
                  </a:lnTo>
                  <a:lnTo>
                    <a:pt x="1323" y="2966"/>
                  </a:lnTo>
                  <a:lnTo>
                    <a:pt x="1309" y="2988"/>
                  </a:lnTo>
                  <a:lnTo>
                    <a:pt x="1294" y="3009"/>
                  </a:lnTo>
                  <a:lnTo>
                    <a:pt x="1277" y="3029"/>
                  </a:lnTo>
                  <a:lnTo>
                    <a:pt x="1261" y="3048"/>
                  </a:lnTo>
                  <a:lnTo>
                    <a:pt x="1243" y="3067"/>
                  </a:lnTo>
                  <a:lnTo>
                    <a:pt x="1225" y="3085"/>
                  </a:lnTo>
                  <a:lnTo>
                    <a:pt x="1205" y="3102"/>
                  </a:lnTo>
                  <a:lnTo>
                    <a:pt x="1184" y="3118"/>
                  </a:lnTo>
                  <a:lnTo>
                    <a:pt x="1163" y="3132"/>
                  </a:lnTo>
                  <a:lnTo>
                    <a:pt x="1142" y="3146"/>
                  </a:lnTo>
                  <a:lnTo>
                    <a:pt x="1120" y="3159"/>
                  </a:lnTo>
                  <a:lnTo>
                    <a:pt x="1096" y="3171"/>
                  </a:lnTo>
                  <a:lnTo>
                    <a:pt x="1072" y="3182"/>
                  </a:lnTo>
                  <a:lnTo>
                    <a:pt x="1048" y="3192"/>
                  </a:lnTo>
                  <a:lnTo>
                    <a:pt x="1024" y="3200"/>
                  </a:lnTo>
                  <a:lnTo>
                    <a:pt x="997" y="3207"/>
                  </a:lnTo>
                  <a:lnTo>
                    <a:pt x="972" y="3213"/>
                  </a:lnTo>
                  <a:lnTo>
                    <a:pt x="946" y="3218"/>
                  </a:lnTo>
                  <a:lnTo>
                    <a:pt x="919" y="3221"/>
                  </a:lnTo>
                  <a:lnTo>
                    <a:pt x="891" y="3223"/>
                  </a:lnTo>
                  <a:lnTo>
                    <a:pt x="864" y="3224"/>
                  </a:lnTo>
                  <a:lnTo>
                    <a:pt x="837" y="3223"/>
                  </a:lnTo>
                  <a:lnTo>
                    <a:pt x="809" y="3221"/>
                  </a:lnTo>
                  <a:lnTo>
                    <a:pt x="782" y="3218"/>
                  </a:lnTo>
                  <a:lnTo>
                    <a:pt x="756" y="3213"/>
                  </a:lnTo>
                  <a:lnTo>
                    <a:pt x="730" y="3207"/>
                  </a:lnTo>
                  <a:lnTo>
                    <a:pt x="704" y="3200"/>
                  </a:lnTo>
                  <a:lnTo>
                    <a:pt x="679" y="3192"/>
                  </a:lnTo>
                  <a:lnTo>
                    <a:pt x="655" y="3182"/>
                  </a:lnTo>
                  <a:lnTo>
                    <a:pt x="632" y="3171"/>
                  </a:lnTo>
                  <a:lnTo>
                    <a:pt x="608" y="3159"/>
                  </a:lnTo>
                  <a:lnTo>
                    <a:pt x="586" y="3146"/>
                  </a:lnTo>
                  <a:lnTo>
                    <a:pt x="564" y="3132"/>
                  </a:lnTo>
                  <a:lnTo>
                    <a:pt x="544" y="3118"/>
                  </a:lnTo>
                  <a:lnTo>
                    <a:pt x="523" y="3102"/>
                  </a:lnTo>
                  <a:lnTo>
                    <a:pt x="503" y="3085"/>
                  </a:lnTo>
                  <a:lnTo>
                    <a:pt x="485" y="3067"/>
                  </a:lnTo>
                  <a:lnTo>
                    <a:pt x="467" y="3048"/>
                  </a:lnTo>
                  <a:lnTo>
                    <a:pt x="451" y="3029"/>
                  </a:lnTo>
                  <a:lnTo>
                    <a:pt x="434" y="3009"/>
                  </a:lnTo>
                  <a:lnTo>
                    <a:pt x="419" y="2988"/>
                  </a:lnTo>
                  <a:lnTo>
                    <a:pt x="405" y="2966"/>
                  </a:lnTo>
                  <a:lnTo>
                    <a:pt x="393" y="2943"/>
                  </a:lnTo>
                  <a:lnTo>
                    <a:pt x="381" y="2921"/>
                  </a:lnTo>
                  <a:lnTo>
                    <a:pt x="370" y="2897"/>
                  </a:lnTo>
                  <a:lnTo>
                    <a:pt x="361" y="2873"/>
                  </a:lnTo>
                  <a:lnTo>
                    <a:pt x="352" y="2847"/>
                  </a:lnTo>
                  <a:lnTo>
                    <a:pt x="344" y="2822"/>
                  </a:lnTo>
                  <a:lnTo>
                    <a:pt x="338" y="2797"/>
                  </a:lnTo>
                  <a:lnTo>
                    <a:pt x="334" y="2770"/>
                  </a:lnTo>
                  <a:lnTo>
                    <a:pt x="330" y="2743"/>
                  </a:lnTo>
                  <a:lnTo>
                    <a:pt x="328" y="2716"/>
                  </a:lnTo>
                  <a:lnTo>
                    <a:pt x="328" y="2689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58" name="Freeform 7"/>
            <p:cNvSpPr>
              <a:spLocks noEditPoints="1"/>
            </p:cNvSpPr>
            <p:nvPr/>
          </p:nvSpPr>
          <p:spPr bwMode="auto">
            <a:xfrm>
              <a:off x="6876957" y="2518895"/>
              <a:ext cx="277813" cy="371475"/>
            </a:xfrm>
            <a:custGeom>
              <a:avLst/>
              <a:gdLst>
                <a:gd name="T0" fmla="*/ 2147483646 w 2264"/>
                <a:gd name="T1" fmla="*/ 2147483646 h 3050"/>
                <a:gd name="T2" fmla="*/ 2147483646 w 2264"/>
                <a:gd name="T3" fmla="*/ 2147483646 h 3050"/>
                <a:gd name="T4" fmla="*/ 2147483646 w 2264"/>
                <a:gd name="T5" fmla="*/ 2147483646 h 3050"/>
                <a:gd name="T6" fmla="*/ 2147483646 w 2264"/>
                <a:gd name="T7" fmla="*/ 2147483646 h 3050"/>
                <a:gd name="T8" fmla="*/ 2147483646 w 2264"/>
                <a:gd name="T9" fmla="*/ 2147483646 h 3050"/>
                <a:gd name="T10" fmla="*/ 2147483646 w 2264"/>
                <a:gd name="T11" fmla="*/ 2147483646 h 3050"/>
                <a:gd name="T12" fmla="*/ 1134475645 w 2264"/>
                <a:gd name="T13" fmla="*/ 2147483646 h 3050"/>
                <a:gd name="T14" fmla="*/ 0 w 2264"/>
                <a:gd name="T15" fmla="*/ 2147483646 h 3050"/>
                <a:gd name="T16" fmla="*/ 2147483646 w 2264"/>
                <a:gd name="T17" fmla="*/ 2147483646 h 3050"/>
                <a:gd name="T18" fmla="*/ 2147483646 w 2264"/>
                <a:gd name="T19" fmla="*/ 2147483646 h 3050"/>
                <a:gd name="T20" fmla="*/ 2147483646 w 2264"/>
                <a:gd name="T21" fmla="*/ 2147483646 h 3050"/>
                <a:gd name="T22" fmla="*/ 2147483646 w 2264"/>
                <a:gd name="T23" fmla="*/ 2147483646 h 3050"/>
                <a:gd name="T24" fmla="*/ 2147483646 w 2264"/>
                <a:gd name="T25" fmla="*/ 2147483646 h 3050"/>
                <a:gd name="T26" fmla="*/ 2147483646 w 2264"/>
                <a:gd name="T27" fmla="*/ 2147483646 h 3050"/>
                <a:gd name="T28" fmla="*/ 2147483646 w 2264"/>
                <a:gd name="T29" fmla="*/ 2147483646 h 3050"/>
                <a:gd name="T30" fmla="*/ 2147483646 w 2264"/>
                <a:gd name="T31" fmla="*/ 2147483646 h 3050"/>
                <a:gd name="T32" fmla="*/ 2147483646 w 2264"/>
                <a:gd name="T33" fmla="*/ 2147483646 h 3050"/>
                <a:gd name="T34" fmla="*/ 2147483646 w 2264"/>
                <a:gd name="T35" fmla="*/ 2147483646 h 3050"/>
                <a:gd name="T36" fmla="*/ 2147483646 w 2264"/>
                <a:gd name="T37" fmla="*/ 2147483646 h 3050"/>
                <a:gd name="T38" fmla="*/ 2147483646 w 2264"/>
                <a:gd name="T39" fmla="*/ 2147483646 h 3050"/>
                <a:gd name="T40" fmla="*/ 2147483646 w 2264"/>
                <a:gd name="T41" fmla="*/ 2147483646 h 3050"/>
                <a:gd name="T42" fmla="*/ 2147483646 w 2264"/>
                <a:gd name="T43" fmla="*/ 2147483646 h 3050"/>
                <a:gd name="T44" fmla="*/ 2147483646 w 2264"/>
                <a:gd name="T45" fmla="*/ 2147483646 h 3050"/>
                <a:gd name="T46" fmla="*/ 2147483646 w 2264"/>
                <a:gd name="T47" fmla="*/ 2147483646 h 3050"/>
                <a:gd name="T48" fmla="*/ 2147483646 w 2264"/>
                <a:gd name="T49" fmla="*/ 2147483646 h 3050"/>
                <a:gd name="T50" fmla="*/ 2147483646 w 2264"/>
                <a:gd name="T51" fmla="*/ 2147483646 h 3050"/>
                <a:gd name="T52" fmla="*/ 2147483646 w 2264"/>
                <a:gd name="T53" fmla="*/ 2147483646 h 3050"/>
                <a:gd name="T54" fmla="*/ 2147483646 w 2264"/>
                <a:gd name="T55" fmla="*/ 2147483646 h 3050"/>
                <a:gd name="T56" fmla="*/ 2147483646 w 2264"/>
                <a:gd name="T57" fmla="*/ 2147483646 h 3050"/>
                <a:gd name="T58" fmla="*/ 2147483646 w 2264"/>
                <a:gd name="T59" fmla="*/ 2147483646 h 3050"/>
                <a:gd name="T60" fmla="*/ 2147483646 w 2264"/>
                <a:gd name="T61" fmla="*/ 2147483646 h 3050"/>
                <a:gd name="T62" fmla="*/ 2147483646 w 2264"/>
                <a:gd name="T63" fmla="*/ 2147483646 h 3050"/>
                <a:gd name="T64" fmla="*/ 2147483646 w 2264"/>
                <a:gd name="T65" fmla="*/ 2147483646 h 3050"/>
                <a:gd name="T66" fmla="*/ 2147483646 w 2264"/>
                <a:gd name="T67" fmla="*/ 2147483646 h 3050"/>
                <a:gd name="T68" fmla="*/ 2147483646 w 2264"/>
                <a:gd name="T69" fmla="*/ 2147483646 h 3050"/>
                <a:gd name="T70" fmla="*/ 2147483646 w 2264"/>
                <a:gd name="T71" fmla="*/ 2147483646 h 3050"/>
                <a:gd name="T72" fmla="*/ 2147483646 w 2264"/>
                <a:gd name="T73" fmla="*/ 2147483646 h 3050"/>
                <a:gd name="T74" fmla="*/ 2147483646 w 2264"/>
                <a:gd name="T75" fmla="*/ 2147483646 h 3050"/>
                <a:gd name="T76" fmla="*/ 2147483646 w 2264"/>
                <a:gd name="T77" fmla="*/ 2147483646 h 3050"/>
                <a:gd name="T78" fmla="*/ 2147483646 w 2264"/>
                <a:gd name="T79" fmla="*/ 2147483646 h 3050"/>
                <a:gd name="T80" fmla="*/ 2147483646 w 2264"/>
                <a:gd name="T81" fmla="*/ 2147483646 h 3050"/>
                <a:gd name="T82" fmla="*/ 2147483646 w 2264"/>
                <a:gd name="T83" fmla="*/ 2147483646 h 3050"/>
                <a:gd name="T84" fmla="*/ 2147483646 w 2264"/>
                <a:gd name="T85" fmla="*/ 2147483646 h 3050"/>
                <a:gd name="T86" fmla="*/ 2147483646 w 2264"/>
                <a:gd name="T87" fmla="*/ 2147483646 h 3050"/>
                <a:gd name="T88" fmla="*/ 2147483646 w 2264"/>
                <a:gd name="T89" fmla="*/ 2147483646 h 3050"/>
                <a:gd name="T90" fmla="*/ 2147483646 w 2264"/>
                <a:gd name="T91" fmla="*/ 2147483646 h 3050"/>
                <a:gd name="T92" fmla="*/ 2147483646 w 2264"/>
                <a:gd name="T93" fmla="*/ 2147483646 h 3050"/>
                <a:gd name="T94" fmla="*/ 2147483646 w 2264"/>
                <a:gd name="T95" fmla="*/ 0 h 3050"/>
                <a:gd name="T96" fmla="*/ 2147483646 w 2264"/>
                <a:gd name="T97" fmla="*/ 2147483646 h 3050"/>
                <a:gd name="T98" fmla="*/ 2147483646 w 2264"/>
                <a:gd name="T99" fmla="*/ 2147483646 h 3050"/>
                <a:gd name="T100" fmla="*/ 2147483646 w 2264"/>
                <a:gd name="T101" fmla="*/ 2147483646 h 3050"/>
                <a:gd name="T102" fmla="*/ 2147483646 w 2264"/>
                <a:gd name="T103" fmla="*/ 2147483646 h 3050"/>
                <a:gd name="T104" fmla="*/ 2147483646 w 2264"/>
                <a:gd name="T105" fmla="*/ 2147483646 h 3050"/>
                <a:gd name="T106" fmla="*/ 2147483646 w 2264"/>
                <a:gd name="T107" fmla="*/ 2147483646 h 3050"/>
                <a:gd name="T108" fmla="*/ 2147483646 w 2264"/>
                <a:gd name="T109" fmla="*/ 2147483646 h 30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264" h="3050">
                  <a:moveTo>
                    <a:pt x="502" y="937"/>
                  </a:moveTo>
                  <a:lnTo>
                    <a:pt x="242" y="1388"/>
                  </a:lnTo>
                  <a:lnTo>
                    <a:pt x="236" y="1398"/>
                  </a:lnTo>
                  <a:lnTo>
                    <a:pt x="231" y="1408"/>
                  </a:lnTo>
                  <a:lnTo>
                    <a:pt x="226" y="1419"/>
                  </a:lnTo>
                  <a:lnTo>
                    <a:pt x="223" y="1430"/>
                  </a:lnTo>
                  <a:lnTo>
                    <a:pt x="219" y="1441"/>
                  </a:lnTo>
                  <a:lnTo>
                    <a:pt x="217" y="1452"/>
                  </a:lnTo>
                  <a:lnTo>
                    <a:pt x="214" y="1463"/>
                  </a:lnTo>
                  <a:lnTo>
                    <a:pt x="213" y="1474"/>
                  </a:lnTo>
                  <a:lnTo>
                    <a:pt x="212" y="1486"/>
                  </a:lnTo>
                  <a:lnTo>
                    <a:pt x="211" y="1497"/>
                  </a:lnTo>
                  <a:lnTo>
                    <a:pt x="211" y="1508"/>
                  </a:lnTo>
                  <a:lnTo>
                    <a:pt x="212" y="1519"/>
                  </a:lnTo>
                  <a:lnTo>
                    <a:pt x="213" y="1530"/>
                  </a:lnTo>
                  <a:lnTo>
                    <a:pt x="214" y="1541"/>
                  </a:lnTo>
                  <a:lnTo>
                    <a:pt x="216" y="1552"/>
                  </a:lnTo>
                  <a:lnTo>
                    <a:pt x="219" y="1562"/>
                  </a:lnTo>
                  <a:lnTo>
                    <a:pt x="222" y="1573"/>
                  </a:lnTo>
                  <a:lnTo>
                    <a:pt x="226" y="1584"/>
                  </a:lnTo>
                  <a:lnTo>
                    <a:pt x="230" y="1594"/>
                  </a:lnTo>
                  <a:lnTo>
                    <a:pt x="234" y="1604"/>
                  </a:lnTo>
                  <a:lnTo>
                    <a:pt x="239" y="1614"/>
                  </a:lnTo>
                  <a:lnTo>
                    <a:pt x="245" y="1624"/>
                  </a:lnTo>
                  <a:lnTo>
                    <a:pt x="251" y="1633"/>
                  </a:lnTo>
                  <a:lnTo>
                    <a:pt x="257" y="1642"/>
                  </a:lnTo>
                  <a:lnTo>
                    <a:pt x="265" y="1651"/>
                  </a:lnTo>
                  <a:lnTo>
                    <a:pt x="273" y="1659"/>
                  </a:lnTo>
                  <a:lnTo>
                    <a:pt x="281" y="1667"/>
                  </a:lnTo>
                  <a:lnTo>
                    <a:pt x="289" y="1675"/>
                  </a:lnTo>
                  <a:lnTo>
                    <a:pt x="298" y="1684"/>
                  </a:lnTo>
                  <a:lnTo>
                    <a:pt x="307" y="1691"/>
                  </a:lnTo>
                  <a:lnTo>
                    <a:pt x="316" y="1697"/>
                  </a:lnTo>
                  <a:lnTo>
                    <a:pt x="326" y="1703"/>
                  </a:lnTo>
                  <a:lnTo>
                    <a:pt x="403" y="1747"/>
                  </a:lnTo>
                  <a:lnTo>
                    <a:pt x="30" y="2393"/>
                  </a:lnTo>
                  <a:lnTo>
                    <a:pt x="25" y="2404"/>
                  </a:lnTo>
                  <a:lnTo>
                    <a:pt x="20" y="2414"/>
                  </a:lnTo>
                  <a:lnTo>
                    <a:pt x="15" y="2425"/>
                  </a:lnTo>
                  <a:lnTo>
                    <a:pt x="11" y="2436"/>
                  </a:lnTo>
                  <a:lnTo>
                    <a:pt x="8" y="2447"/>
                  </a:lnTo>
                  <a:lnTo>
                    <a:pt x="5" y="2458"/>
                  </a:lnTo>
                  <a:lnTo>
                    <a:pt x="3" y="2469"/>
                  </a:lnTo>
                  <a:lnTo>
                    <a:pt x="1" y="2480"/>
                  </a:lnTo>
                  <a:lnTo>
                    <a:pt x="0" y="2491"/>
                  </a:lnTo>
                  <a:lnTo>
                    <a:pt x="0" y="2503"/>
                  </a:lnTo>
                  <a:lnTo>
                    <a:pt x="0" y="2514"/>
                  </a:lnTo>
                  <a:lnTo>
                    <a:pt x="0" y="2525"/>
                  </a:lnTo>
                  <a:lnTo>
                    <a:pt x="1" y="2536"/>
                  </a:lnTo>
                  <a:lnTo>
                    <a:pt x="3" y="2547"/>
                  </a:lnTo>
                  <a:lnTo>
                    <a:pt x="5" y="2558"/>
                  </a:lnTo>
                  <a:lnTo>
                    <a:pt x="8" y="2568"/>
                  </a:lnTo>
                  <a:lnTo>
                    <a:pt x="11" y="2579"/>
                  </a:lnTo>
                  <a:lnTo>
                    <a:pt x="14" y="2589"/>
                  </a:lnTo>
                  <a:lnTo>
                    <a:pt x="18" y="2601"/>
                  </a:lnTo>
                  <a:lnTo>
                    <a:pt x="23" y="2611"/>
                  </a:lnTo>
                  <a:lnTo>
                    <a:pt x="28" y="2620"/>
                  </a:lnTo>
                  <a:lnTo>
                    <a:pt x="34" y="2630"/>
                  </a:lnTo>
                  <a:lnTo>
                    <a:pt x="40" y="2639"/>
                  </a:lnTo>
                  <a:lnTo>
                    <a:pt x="46" y="2648"/>
                  </a:lnTo>
                  <a:lnTo>
                    <a:pt x="53" y="2657"/>
                  </a:lnTo>
                  <a:lnTo>
                    <a:pt x="60" y="2666"/>
                  </a:lnTo>
                  <a:lnTo>
                    <a:pt x="68" y="2674"/>
                  </a:lnTo>
                  <a:lnTo>
                    <a:pt x="77" y="2681"/>
                  </a:lnTo>
                  <a:lnTo>
                    <a:pt x="86" y="2689"/>
                  </a:lnTo>
                  <a:lnTo>
                    <a:pt x="95" y="2696"/>
                  </a:lnTo>
                  <a:lnTo>
                    <a:pt x="105" y="2703"/>
                  </a:lnTo>
                  <a:lnTo>
                    <a:pt x="115" y="2709"/>
                  </a:lnTo>
                  <a:lnTo>
                    <a:pt x="653" y="3020"/>
                  </a:lnTo>
                  <a:lnTo>
                    <a:pt x="664" y="3025"/>
                  </a:lnTo>
                  <a:lnTo>
                    <a:pt x="674" y="3030"/>
                  </a:lnTo>
                  <a:lnTo>
                    <a:pt x="685" y="3035"/>
                  </a:lnTo>
                  <a:lnTo>
                    <a:pt x="695" y="3039"/>
                  </a:lnTo>
                  <a:lnTo>
                    <a:pt x="706" y="3042"/>
                  </a:lnTo>
                  <a:lnTo>
                    <a:pt x="717" y="3045"/>
                  </a:lnTo>
                  <a:lnTo>
                    <a:pt x="729" y="3047"/>
                  </a:lnTo>
                  <a:lnTo>
                    <a:pt x="740" y="3048"/>
                  </a:lnTo>
                  <a:lnTo>
                    <a:pt x="751" y="3050"/>
                  </a:lnTo>
                  <a:lnTo>
                    <a:pt x="762" y="3050"/>
                  </a:lnTo>
                  <a:lnTo>
                    <a:pt x="773" y="3050"/>
                  </a:lnTo>
                  <a:lnTo>
                    <a:pt x="784" y="3050"/>
                  </a:lnTo>
                  <a:lnTo>
                    <a:pt x="795" y="3048"/>
                  </a:lnTo>
                  <a:lnTo>
                    <a:pt x="806" y="3047"/>
                  </a:lnTo>
                  <a:lnTo>
                    <a:pt x="817" y="3045"/>
                  </a:lnTo>
                  <a:lnTo>
                    <a:pt x="829" y="3042"/>
                  </a:lnTo>
                  <a:lnTo>
                    <a:pt x="839" y="3039"/>
                  </a:lnTo>
                  <a:lnTo>
                    <a:pt x="850" y="3036"/>
                  </a:lnTo>
                  <a:lnTo>
                    <a:pt x="860" y="3031"/>
                  </a:lnTo>
                  <a:lnTo>
                    <a:pt x="870" y="3027"/>
                  </a:lnTo>
                  <a:lnTo>
                    <a:pt x="880" y="3022"/>
                  </a:lnTo>
                  <a:lnTo>
                    <a:pt x="889" y="3016"/>
                  </a:lnTo>
                  <a:lnTo>
                    <a:pt x="899" y="3010"/>
                  </a:lnTo>
                  <a:lnTo>
                    <a:pt x="908" y="3003"/>
                  </a:lnTo>
                  <a:lnTo>
                    <a:pt x="918" y="2996"/>
                  </a:lnTo>
                  <a:lnTo>
                    <a:pt x="926" y="2988"/>
                  </a:lnTo>
                  <a:lnTo>
                    <a:pt x="934" y="2981"/>
                  </a:lnTo>
                  <a:lnTo>
                    <a:pt x="942" y="2972"/>
                  </a:lnTo>
                  <a:lnTo>
                    <a:pt x="949" y="2964"/>
                  </a:lnTo>
                  <a:lnTo>
                    <a:pt x="956" y="2954"/>
                  </a:lnTo>
                  <a:lnTo>
                    <a:pt x="963" y="2945"/>
                  </a:lnTo>
                  <a:lnTo>
                    <a:pt x="969" y="2935"/>
                  </a:lnTo>
                  <a:lnTo>
                    <a:pt x="1344" y="2285"/>
                  </a:lnTo>
                  <a:lnTo>
                    <a:pt x="1421" y="2330"/>
                  </a:lnTo>
                  <a:lnTo>
                    <a:pt x="1431" y="2336"/>
                  </a:lnTo>
                  <a:lnTo>
                    <a:pt x="1442" y="2341"/>
                  </a:lnTo>
                  <a:lnTo>
                    <a:pt x="1452" y="2345"/>
                  </a:lnTo>
                  <a:lnTo>
                    <a:pt x="1463" y="2349"/>
                  </a:lnTo>
                  <a:lnTo>
                    <a:pt x="1474" y="2352"/>
                  </a:lnTo>
                  <a:lnTo>
                    <a:pt x="1486" y="2355"/>
                  </a:lnTo>
                  <a:lnTo>
                    <a:pt x="1497" y="2357"/>
                  </a:lnTo>
                  <a:lnTo>
                    <a:pt x="1508" y="2359"/>
                  </a:lnTo>
                  <a:lnTo>
                    <a:pt x="1519" y="2360"/>
                  </a:lnTo>
                  <a:lnTo>
                    <a:pt x="1530" y="2360"/>
                  </a:lnTo>
                  <a:lnTo>
                    <a:pt x="1541" y="2360"/>
                  </a:lnTo>
                  <a:lnTo>
                    <a:pt x="1552" y="2360"/>
                  </a:lnTo>
                  <a:lnTo>
                    <a:pt x="1563" y="2359"/>
                  </a:lnTo>
                  <a:lnTo>
                    <a:pt x="1575" y="2357"/>
                  </a:lnTo>
                  <a:lnTo>
                    <a:pt x="1586" y="2355"/>
                  </a:lnTo>
                  <a:lnTo>
                    <a:pt x="1597" y="2353"/>
                  </a:lnTo>
                  <a:lnTo>
                    <a:pt x="1607" y="2349"/>
                  </a:lnTo>
                  <a:lnTo>
                    <a:pt x="1618" y="2346"/>
                  </a:lnTo>
                  <a:lnTo>
                    <a:pt x="1628" y="2342"/>
                  </a:lnTo>
                  <a:lnTo>
                    <a:pt x="1638" y="2337"/>
                  </a:lnTo>
                  <a:lnTo>
                    <a:pt x="1648" y="2332"/>
                  </a:lnTo>
                  <a:lnTo>
                    <a:pt x="1657" y="2327"/>
                  </a:lnTo>
                  <a:lnTo>
                    <a:pt x="1667" y="2321"/>
                  </a:lnTo>
                  <a:lnTo>
                    <a:pt x="1677" y="2314"/>
                  </a:lnTo>
                  <a:lnTo>
                    <a:pt x="1685" y="2307"/>
                  </a:lnTo>
                  <a:lnTo>
                    <a:pt x="1694" y="2300"/>
                  </a:lnTo>
                  <a:lnTo>
                    <a:pt x="1702" y="2291"/>
                  </a:lnTo>
                  <a:lnTo>
                    <a:pt x="1710" y="2283"/>
                  </a:lnTo>
                  <a:lnTo>
                    <a:pt x="1717" y="2274"/>
                  </a:lnTo>
                  <a:lnTo>
                    <a:pt x="1724" y="2265"/>
                  </a:lnTo>
                  <a:lnTo>
                    <a:pt x="1731" y="2255"/>
                  </a:lnTo>
                  <a:lnTo>
                    <a:pt x="1737" y="2245"/>
                  </a:lnTo>
                  <a:lnTo>
                    <a:pt x="1995" y="1799"/>
                  </a:lnTo>
                  <a:lnTo>
                    <a:pt x="2001" y="1788"/>
                  </a:lnTo>
                  <a:lnTo>
                    <a:pt x="2006" y="1777"/>
                  </a:lnTo>
                  <a:lnTo>
                    <a:pt x="2010" y="1766"/>
                  </a:lnTo>
                  <a:lnTo>
                    <a:pt x="2014" y="1755"/>
                  </a:lnTo>
                  <a:lnTo>
                    <a:pt x="2018" y="1745"/>
                  </a:lnTo>
                  <a:lnTo>
                    <a:pt x="2020" y="1734"/>
                  </a:lnTo>
                  <a:lnTo>
                    <a:pt x="2022" y="1723"/>
                  </a:lnTo>
                  <a:lnTo>
                    <a:pt x="2024" y="1712"/>
                  </a:lnTo>
                  <a:lnTo>
                    <a:pt x="2025" y="1700"/>
                  </a:lnTo>
                  <a:lnTo>
                    <a:pt x="2026" y="1689"/>
                  </a:lnTo>
                  <a:lnTo>
                    <a:pt x="2026" y="1677"/>
                  </a:lnTo>
                  <a:lnTo>
                    <a:pt x="2025" y="1666"/>
                  </a:lnTo>
                  <a:lnTo>
                    <a:pt x="2024" y="1655"/>
                  </a:lnTo>
                  <a:lnTo>
                    <a:pt x="2023" y="1644"/>
                  </a:lnTo>
                  <a:lnTo>
                    <a:pt x="2021" y="1634"/>
                  </a:lnTo>
                  <a:lnTo>
                    <a:pt x="2018" y="1623"/>
                  </a:lnTo>
                  <a:lnTo>
                    <a:pt x="2015" y="1612"/>
                  </a:lnTo>
                  <a:lnTo>
                    <a:pt x="2011" y="1602"/>
                  </a:lnTo>
                  <a:lnTo>
                    <a:pt x="2007" y="1592"/>
                  </a:lnTo>
                  <a:lnTo>
                    <a:pt x="2003" y="1581"/>
                  </a:lnTo>
                  <a:lnTo>
                    <a:pt x="1997" y="1571"/>
                  </a:lnTo>
                  <a:lnTo>
                    <a:pt x="1992" y="1561"/>
                  </a:lnTo>
                  <a:lnTo>
                    <a:pt x="1986" y="1552"/>
                  </a:lnTo>
                  <a:lnTo>
                    <a:pt x="1979" y="1543"/>
                  </a:lnTo>
                  <a:lnTo>
                    <a:pt x="1973" y="1534"/>
                  </a:lnTo>
                  <a:lnTo>
                    <a:pt x="1965" y="1526"/>
                  </a:lnTo>
                  <a:lnTo>
                    <a:pt x="1957" y="1518"/>
                  </a:lnTo>
                  <a:lnTo>
                    <a:pt x="1948" y="1510"/>
                  </a:lnTo>
                  <a:lnTo>
                    <a:pt x="1939" y="1502"/>
                  </a:lnTo>
                  <a:lnTo>
                    <a:pt x="1930" y="1495"/>
                  </a:lnTo>
                  <a:lnTo>
                    <a:pt x="1920" y="1489"/>
                  </a:lnTo>
                  <a:lnTo>
                    <a:pt x="1910" y="1483"/>
                  </a:lnTo>
                  <a:lnTo>
                    <a:pt x="818" y="852"/>
                  </a:lnTo>
                  <a:lnTo>
                    <a:pt x="807" y="846"/>
                  </a:lnTo>
                  <a:lnTo>
                    <a:pt x="796" y="841"/>
                  </a:lnTo>
                  <a:lnTo>
                    <a:pt x="786" y="836"/>
                  </a:lnTo>
                  <a:lnTo>
                    <a:pt x="775" y="832"/>
                  </a:lnTo>
                  <a:lnTo>
                    <a:pt x="764" y="829"/>
                  </a:lnTo>
                  <a:lnTo>
                    <a:pt x="753" y="826"/>
                  </a:lnTo>
                  <a:lnTo>
                    <a:pt x="741" y="824"/>
                  </a:lnTo>
                  <a:lnTo>
                    <a:pt x="730" y="822"/>
                  </a:lnTo>
                  <a:lnTo>
                    <a:pt x="718" y="821"/>
                  </a:lnTo>
                  <a:lnTo>
                    <a:pt x="707" y="820"/>
                  </a:lnTo>
                  <a:lnTo>
                    <a:pt x="696" y="820"/>
                  </a:lnTo>
                  <a:lnTo>
                    <a:pt x="685" y="821"/>
                  </a:lnTo>
                  <a:lnTo>
                    <a:pt x="674" y="822"/>
                  </a:lnTo>
                  <a:lnTo>
                    <a:pt x="663" y="824"/>
                  </a:lnTo>
                  <a:lnTo>
                    <a:pt x="652" y="826"/>
                  </a:lnTo>
                  <a:lnTo>
                    <a:pt x="642" y="828"/>
                  </a:lnTo>
                  <a:lnTo>
                    <a:pt x="630" y="832"/>
                  </a:lnTo>
                  <a:lnTo>
                    <a:pt x="620" y="835"/>
                  </a:lnTo>
                  <a:lnTo>
                    <a:pt x="610" y="839"/>
                  </a:lnTo>
                  <a:lnTo>
                    <a:pt x="600" y="844"/>
                  </a:lnTo>
                  <a:lnTo>
                    <a:pt x="590" y="849"/>
                  </a:lnTo>
                  <a:lnTo>
                    <a:pt x="581" y="855"/>
                  </a:lnTo>
                  <a:lnTo>
                    <a:pt x="572" y="861"/>
                  </a:lnTo>
                  <a:lnTo>
                    <a:pt x="563" y="867"/>
                  </a:lnTo>
                  <a:lnTo>
                    <a:pt x="554" y="875"/>
                  </a:lnTo>
                  <a:lnTo>
                    <a:pt x="546" y="883"/>
                  </a:lnTo>
                  <a:lnTo>
                    <a:pt x="537" y="891"/>
                  </a:lnTo>
                  <a:lnTo>
                    <a:pt x="529" y="899"/>
                  </a:lnTo>
                  <a:lnTo>
                    <a:pt x="522" y="908"/>
                  </a:lnTo>
                  <a:lnTo>
                    <a:pt x="515" y="917"/>
                  </a:lnTo>
                  <a:lnTo>
                    <a:pt x="508" y="927"/>
                  </a:lnTo>
                  <a:lnTo>
                    <a:pt x="502" y="937"/>
                  </a:lnTo>
                  <a:close/>
                  <a:moveTo>
                    <a:pt x="2191" y="803"/>
                  </a:moveTo>
                  <a:lnTo>
                    <a:pt x="2177" y="827"/>
                  </a:lnTo>
                  <a:lnTo>
                    <a:pt x="2162" y="849"/>
                  </a:lnTo>
                  <a:lnTo>
                    <a:pt x="2146" y="871"/>
                  </a:lnTo>
                  <a:lnTo>
                    <a:pt x="2128" y="892"/>
                  </a:lnTo>
                  <a:lnTo>
                    <a:pt x="2110" y="911"/>
                  </a:lnTo>
                  <a:lnTo>
                    <a:pt x="2091" y="929"/>
                  </a:lnTo>
                  <a:lnTo>
                    <a:pt x="2071" y="946"/>
                  </a:lnTo>
                  <a:lnTo>
                    <a:pt x="2051" y="962"/>
                  </a:lnTo>
                  <a:lnTo>
                    <a:pt x="2029" y="978"/>
                  </a:lnTo>
                  <a:lnTo>
                    <a:pt x="2008" y="992"/>
                  </a:lnTo>
                  <a:lnTo>
                    <a:pt x="1985" y="1005"/>
                  </a:lnTo>
                  <a:lnTo>
                    <a:pt x="1963" y="1017"/>
                  </a:lnTo>
                  <a:lnTo>
                    <a:pt x="1939" y="1028"/>
                  </a:lnTo>
                  <a:lnTo>
                    <a:pt x="1915" y="1037"/>
                  </a:lnTo>
                  <a:lnTo>
                    <a:pt x="1891" y="1045"/>
                  </a:lnTo>
                  <a:lnTo>
                    <a:pt x="1866" y="1053"/>
                  </a:lnTo>
                  <a:lnTo>
                    <a:pt x="1841" y="1059"/>
                  </a:lnTo>
                  <a:lnTo>
                    <a:pt x="1816" y="1063"/>
                  </a:lnTo>
                  <a:lnTo>
                    <a:pt x="1790" y="1067"/>
                  </a:lnTo>
                  <a:lnTo>
                    <a:pt x="1765" y="1069"/>
                  </a:lnTo>
                  <a:lnTo>
                    <a:pt x="1739" y="1071"/>
                  </a:lnTo>
                  <a:lnTo>
                    <a:pt x="1713" y="1071"/>
                  </a:lnTo>
                  <a:lnTo>
                    <a:pt x="1687" y="1069"/>
                  </a:lnTo>
                  <a:lnTo>
                    <a:pt x="1661" y="1067"/>
                  </a:lnTo>
                  <a:lnTo>
                    <a:pt x="1635" y="1063"/>
                  </a:lnTo>
                  <a:lnTo>
                    <a:pt x="1609" y="1058"/>
                  </a:lnTo>
                  <a:lnTo>
                    <a:pt x="1584" y="1051"/>
                  </a:lnTo>
                  <a:lnTo>
                    <a:pt x="1558" y="1044"/>
                  </a:lnTo>
                  <a:lnTo>
                    <a:pt x="1533" y="1035"/>
                  </a:lnTo>
                  <a:lnTo>
                    <a:pt x="1508" y="1024"/>
                  </a:lnTo>
                  <a:lnTo>
                    <a:pt x="1484" y="1013"/>
                  </a:lnTo>
                  <a:lnTo>
                    <a:pt x="1459" y="1000"/>
                  </a:lnTo>
                  <a:lnTo>
                    <a:pt x="1436" y="985"/>
                  </a:lnTo>
                  <a:lnTo>
                    <a:pt x="1413" y="969"/>
                  </a:lnTo>
                  <a:lnTo>
                    <a:pt x="1392" y="953"/>
                  </a:lnTo>
                  <a:lnTo>
                    <a:pt x="1371" y="936"/>
                  </a:lnTo>
                  <a:lnTo>
                    <a:pt x="1351" y="918"/>
                  </a:lnTo>
                  <a:lnTo>
                    <a:pt x="1333" y="899"/>
                  </a:lnTo>
                  <a:lnTo>
                    <a:pt x="1316" y="880"/>
                  </a:lnTo>
                  <a:lnTo>
                    <a:pt x="1300" y="858"/>
                  </a:lnTo>
                  <a:lnTo>
                    <a:pt x="1284" y="837"/>
                  </a:lnTo>
                  <a:lnTo>
                    <a:pt x="1270" y="816"/>
                  </a:lnTo>
                  <a:lnTo>
                    <a:pt x="1257" y="794"/>
                  </a:lnTo>
                  <a:lnTo>
                    <a:pt x="1245" y="771"/>
                  </a:lnTo>
                  <a:lnTo>
                    <a:pt x="1235" y="747"/>
                  </a:lnTo>
                  <a:lnTo>
                    <a:pt x="1225" y="723"/>
                  </a:lnTo>
                  <a:lnTo>
                    <a:pt x="1217" y="699"/>
                  </a:lnTo>
                  <a:lnTo>
                    <a:pt x="1210" y="675"/>
                  </a:lnTo>
                  <a:lnTo>
                    <a:pt x="1204" y="649"/>
                  </a:lnTo>
                  <a:lnTo>
                    <a:pt x="1199" y="624"/>
                  </a:lnTo>
                  <a:lnTo>
                    <a:pt x="1194" y="599"/>
                  </a:lnTo>
                  <a:lnTo>
                    <a:pt x="1192" y="573"/>
                  </a:lnTo>
                  <a:lnTo>
                    <a:pt x="1191" y="547"/>
                  </a:lnTo>
                  <a:lnTo>
                    <a:pt x="1191" y="521"/>
                  </a:lnTo>
                  <a:lnTo>
                    <a:pt x="1192" y="495"/>
                  </a:lnTo>
                  <a:lnTo>
                    <a:pt x="1195" y="470"/>
                  </a:lnTo>
                  <a:lnTo>
                    <a:pt x="1199" y="443"/>
                  </a:lnTo>
                  <a:lnTo>
                    <a:pt x="1205" y="417"/>
                  </a:lnTo>
                  <a:lnTo>
                    <a:pt x="1211" y="392"/>
                  </a:lnTo>
                  <a:lnTo>
                    <a:pt x="1219" y="367"/>
                  </a:lnTo>
                  <a:lnTo>
                    <a:pt x="1228" y="341"/>
                  </a:lnTo>
                  <a:lnTo>
                    <a:pt x="1238" y="316"/>
                  </a:lnTo>
                  <a:lnTo>
                    <a:pt x="1250" y="292"/>
                  </a:lnTo>
                  <a:lnTo>
                    <a:pt x="1263" y="268"/>
                  </a:lnTo>
                  <a:lnTo>
                    <a:pt x="1277" y="244"/>
                  </a:lnTo>
                  <a:lnTo>
                    <a:pt x="1293" y="221"/>
                  </a:lnTo>
                  <a:lnTo>
                    <a:pt x="1309" y="200"/>
                  </a:lnTo>
                  <a:lnTo>
                    <a:pt x="1327" y="180"/>
                  </a:lnTo>
                  <a:lnTo>
                    <a:pt x="1345" y="160"/>
                  </a:lnTo>
                  <a:lnTo>
                    <a:pt x="1363" y="141"/>
                  </a:lnTo>
                  <a:lnTo>
                    <a:pt x="1383" y="124"/>
                  </a:lnTo>
                  <a:lnTo>
                    <a:pt x="1404" y="108"/>
                  </a:lnTo>
                  <a:lnTo>
                    <a:pt x="1425" y="93"/>
                  </a:lnTo>
                  <a:lnTo>
                    <a:pt x="1447" y="79"/>
                  </a:lnTo>
                  <a:lnTo>
                    <a:pt x="1469" y="66"/>
                  </a:lnTo>
                  <a:lnTo>
                    <a:pt x="1493" y="53"/>
                  </a:lnTo>
                  <a:lnTo>
                    <a:pt x="1516" y="43"/>
                  </a:lnTo>
                  <a:lnTo>
                    <a:pt x="1539" y="33"/>
                  </a:lnTo>
                  <a:lnTo>
                    <a:pt x="1563" y="25"/>
                  </a:lnTo>
                  <a:lnTo>
                    <a:pt x="1589" y="18"/>
                  </a:lnTo>
                  <a:lnTo>
                    <a:pt x="1614" y="12"/>
                  </a:lnTo>
                  <a:lnTo>
                    <a:pt x="1639" y="7"/>
                  </a:lnTo>
                  <a:lnTo>
                    <a:pt x="1664" y="3"/>
                  </a:lnTo>
                  <a:lnTo>
                    <a:pt x="1690" y="1"/>
                  </a:lnTo>
                  <a:lnTo>
                    <a:pt x="1716" y="0"/>
                  </a:lnTo>
                  <a:lnTo>
                    <a:pt x="1741" y="0"/>
                  </a:lnTo>
                  <a:lnTo>
                    <a:pt x="1768" y="1"/>
                  </a:lnTo>
                  <a:lnTo>
                    <a:pt x="1794" y="4"/>
                  </a:lnTo>
                  <a:lnTo>
                    <a:pt x="1819" y="8"/>
                  </a:lnTo>
                  <a:lnTo>
                    <a:pt x="1845" y="13"/>
                  </a:lnTo>
                  <a:lnTo>
                    <a:pt x="1871" y="19"/>
                  </a:lnTo>
                  <a:lnTo>
                    <a:pt x="1896" y="27"/>
                  </a:lnTo>
                  <a:lnTo>
                    <a:pt x="1921" y="36"/>
                  </a:lnTo>
                  <a:lnTo>
                    <a:pt x="1946" y="46"/>
                  </a:lnTo>
                  <a:lnTo>
                    <a:pt x="1971" y="59"/>
                  </a:lnTo>
                  <a:lnTo>
                    <a:pt x="1995" y="72"/>
                  </a:lnTo>
                  <a:lnTo>
                    <a:pt x="2019" y="86"/>
                  </a:lnTo>
                  <a:lnTo>
                    <a:pt x="2041" y="101"/>
                  </a:lnTo>
                  <a:lnTo>
                    <a:pt x="2063" y="118"/>
                  </a:lnTo>
                  <a:lnTo>
                    <a:pt x="2084" y="135"/>
                  </a:lnTo>
                  <a:lnTo>
                    <a:pt x="2103" y="153"/>
                  </a:lnTo>
                  <a:lnTo>
                    <a:pt x="2121" y="172"/>
                  </a:lnTo>
                  <a:lnTo>
                    <a:pt x="2139" y="192"/>
                  </a:lnTo>
                  <a:lnTo>
                    <a:pt x="2155" y="212"/>
                  </a:lnTo>
                  <a:lnTo>
                    <a:pt x="2170" y="233"/>
                  </a:lnTo>
                  <a:lnTo>
                    <a:pt x="2184" y="255"/>
                  </a:lnTo>
                  <a:lnTo>
                    <a:pt x="2197" y="278"/>
                  </a:lnTo>
                  <a:lnTo>
                    <a:pt x="2209" y="301"/>
                  </a:lnTo>
                  <a:lnTo>
                    <a:pt x="2220" y="324"/>
                  </a:lnTo>
                  <a:lnTo>
                    <a:pt x="2229" y="347"/>
                  </a:lnTo>
                  <a:lnTo>
                    <a:pt x="2238" y="372"/>
                  </a:lnTo>
                  <a:lnTo>
                    <a:pt x="2246" y="397"/>
                  </a:lnTo>
                  <a:lnTo>
                    <a:pt x="2252" y="422"/>
                  </a:lnTo>
                  <a:lnTo>
                    <a:pt x="2256" y="447"/>
                  </a:lnTo>
                  <a:lnTo>
                    <a:pt x="2260" y="473"/>
                  </a:lnTo>
                  <a:lnTo>
                    <a:pt x="2262" y="498"/>
                  </a:lnTo>
                  <a:lnTo>
                    <a:pt x="2264" y="524"/>
                  </a:lnTo>
                  <a:lnTo>
                    <a:pt x="2263" y="549"/>
                  </a:lnTo>
                  <a:lnTo>
                    <a:pt x="2262" y="576"/>
                  </a:lnTo>
                  <a:lnTo>
                    <a:pt x="2260" y="602"/>
                  </a:lnTo>
                  <a:lnTo>
                    <a:pt x="2256" y="627"/>
                  </a:lnTo>
                  <a:lnTo>
                    <a:pt x="2251" y="653"/>
                  </a:lnTo>
                  <a:lnTo>
                    <a:pt x="2244" y="679"/>
                  </a:lnTo>
                  <a:lnTo>
                    <a:pt x="2237" y="704"/>
                  </a:lnTo>
                  <a:lnTo>
                    <a:pt x="2227" y="729"/>
                  </a:lnTo>
                  <a:lnTo>
                    <a:pt x="2216" y="754"/>
                  </a:lnTo>
                  <a:lnTo>
                    <a:pt x="2205" y="779"/>
                  </a:lnTo>
                  <a:lnTo>
                    <a:pt x="2191" y="803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59" name="Freeform 9"/>
            <p:cNvSpPr>
              <a:spLocks noEditPoints="1"/>
            </p:cNvSpPr>
            <p:nvPr/>
          </p:nvSpPr>
          <p:spPr bwMode="auto">
            <a:xfrm>
              <a:off x="7118257" y="2855445"/>
              <a:ext cx="373063" cy="276225"/>
            </a:xfrm>
            <a:custGeom>
              <a:avLst/>
              <a:gdLst>
                <a:gd name="T0" fmla="*/ 2147483646 w 3050"/>
                <a:gd name="T1" fmla="*/ 2147483646 h 2265"/>
                <a:gd name="T2" fmla="*/ 2147483646 w 3050"/>
                <a:gd name="T3" fmla="*/ 2147483646 h 2265"/>
                <a:gd name="T4" fmla="*/ 2147483646 w 3050"/>
                <a:gd name="T5" fmla="*/ 2147483646 h 2265"/>
                <a:gd name="T6" fmla="*/ 2147483646 w 3050"/>
                <a:gd name="T7" fmla="*/ 2147483646 h 2265"/>
                <a:gd name="T8" fmla="*/ 2147483646 w 3050"/>
                <a:gd name="T9" fmla="*/ 2147483646 h 2265"/>
                <a:gd name="T10" fmla="*/ 2147483646 w 3050"/>
                <a:gd name="T11" fmla="*/ 2147483646 h 2265"/>
                <a:gd name="T12" fmla="*/ 2147483646 w 3050"/>
                <a:gd name="T13" fmla="*/ 2147483646 h 2265"/>
                <a:gd name="T14" fmla="*/ 2147483646 w 3050"/>
                <a:gd name="T15" fmla="*/ 2147483646 h 2265"/>
                <a:gd name="T16" fmla="*/ 671605504 w 3050"/>
                <a:gd name="T17" fmla="*/ 2147483646 h 2265"/>
                <a:gd name="T18" fmla="*/ 448340508 w 3050"/>
                <a:gd name="T19" fmla="*/ 2147483646 h 2265"/>
                <a:gd name="T20" fmla="*/ 2147483646 w 3050"/>
                <a:gd name="T21" fmla="*/ 2147483646 h 2265"/>
                <a:gd name="T22" fmla="*/ 2147483646 w 3050"/>
                <a:gd name="T23" fmla="*/ 2147483646 h 2265"/>
                <a:gd name="T24" fmla="*/ 2147483646 w 3050"/>
                <a:gd name="T25" fmla="*/ 2147483646 h 2265"/>
                <a:gd name="T26" fmla="*/ 2147483646 w 3050"/>
                <a:gd name="T27" fmla="*/ 2147483646 h 2265"/>
                <a:gd name="T28" fmla="*/ 2147483646 w 3050"/>
                <a:gd name="T29" fmla="*/ 2147483646 h 2265"/>
                <a:gd name="T30" fmla="*/ 2147483646 w 3050"/>
                <a:gd name="T31" fmla="*/ 2147483646 h 2265"/>
                <a:gd name="T32" fmla="*/ 2147483646 w 3050"/>
                <a:gd name="T33" fmla="*/ 2147483646 h 2265"/>
                <a:gd name="T34" fmla="*/ 2147483646 w 3050"/>
                <a:gd name="T35" fmla="*/ 2147483646 h 2265"/>
                <a:gd name="T36" fmla="*/ 2147483646 w 3050"/>
                <a:gd name="T37" fmla="*/ 2147483646 h 2265"/>
                <a:gd name="T38" fmla="*/ 2147483646 w 3050"/>
                <a:gd name="T39" fmla="*/ 2147483646 h 2265"/>
                <a:gd name="T40" fmla="*/ 2147483646 w 3050"/>
                <a:gd name="T41" fmla="*/ 2147483646 h 2265"/>
                <a:gd name="T42" fmla="*/ 2147483646 w 3050"/>
                <a:gd name="T43" fmla="*/ 2147483646 h 2265"/>
                <a:gd name="T44" fmla="*/ 2147483646 w 3050"/>
                <a:gd name="T45" fmla="*/ 2147483646 h 2265"/>
                <a:gd name="T46" fmla="*/ 2147483646 w 3050"/>
                <a:gd name="T47" fmla="*/ 2147483646 h 2265"/>
                <a:gd name="T48" fmla="*/ 2147483646 w 3050"/>
                <a:gd name="T49" fmla="*/ 2147483646 h 2265"/>
                <a:gd name="T50" fmla="*/ 2147483646 w 3050"/>
                <a:gd name="T51" fmla="*/ 2147483646 h 2265"/>
                <a:gd name="T52" fmla="*/ 2147483646 w 3050"/>
                <a:gd name="T53" fmla="*/ 2147483646 h 2265"/>
                <a:gd name="T54" fmla="*/ 2147483646 w 3050"/>
                <a:gd name="T55" fmla="*/ 2147483646 h 2265"/>
                <a:gd name="T56" fmla="*/ 2147483646 w 3050"/>
                <a:gd name="T57" fmla="*/ 2147483646 h 2265"/>
                <a:gd name="T58" fmla="*/ 2147483646 w 3050"/>
                <a:gd name="T59" fmla="*/ 2147483646 h 2265"/>
                <a:gd name="T60" fmla="*/ 2147483646 w 3050"/>
                <a:gd name="T61" fmla="*/ 2147483646 h 2265"/>
                <a:gd name="T62" fmla="*/ 2147483646 w 3050"/>
                <a:gd name="T63" fmla="*/ 2147483646 h 2265"/>
                <a:gd name="T64" fmla="*/ 2147483646 w 3050"/>
                <a:gd name="T65" fmla="*/ 2147483646 h 2265"/>
                <a:gd name="T66" fmla="*/ 2147483646 w 3050"/>
                <a:gd name="T67" fmla="*/ 2147483646 h 2265"/>
                <a:gd name="T68" fmla="*/ 2147483646 w 3050"/>
                <a:gd name="T69" fmla="*/ 2147483646 h 2265"/>
                <a:gd name="T70" fmla="*/ 2147483646 w 3050"/>
                <a:gd name="T71" fmla="*/ 2147483646 h 2265"/>
                <a:gd name="T72" fmla="*/ 2147483646 w 3050"/>
                <a:gd name="T73" fmla="*/ 2147483646 h 2265"/>
                <a:gd name="T74" fmla="*/ 2147483646 w 3050"/>
                <a:gd name="T75" fmla="*/ 2147483646 h 2265"/>
                <a:gd name="T76" fmla="*/ 2147483646 w 3050"/>
                <a:gd name="T77" fmla="*/ 2147483646 h 2265"/>
                <a:gd name="T78" fmla="*/ 2147483646 w 3050"/>
                <a:gd name="T79" fmla="*/ 2147483646 h 2265"/>
                <a:gd name="T80" fmla="*/ 2147483646 w 3050"/>
                <a:gd name="T81" fmla="*/ 2147483646 h 2265"/>
                <a:gd name="T82" fmla="*/ 2147483646 w 3050"/>
                <a:gd name="T83" fmla="*/ 2147483646 h 2265"/>
                <a:gd name="T84" fmla="*/ 2147483646 w 3050"/>
                <a:gd name="T85" fmla="*/ 2147483646 h 2265"/>
                <a:gd name="T86" fmla="*/ 2147483646 w 3050"/>
                <a:gd name="T87" fmla="*/ 2147483646 h 2265"/>
                <a:gd name="T88" fmla="*/ 2147483646 w 3050"/>
                <a:gd name="T89" fmla="*/ 2147483646 h 2265"/>
                <a:gd name="T90" fmla="*/ 2147483646 w 3050"/>
                <a:gd name="T91" fmla="*/ 0 h 2265"/>
                <a:gd name="T92" fmla="*/ 2147483646 w 3050"/>
                <a:gd name="T93" fmla="*/ 2147483646 h 2265"/>
                <a:gd name="T94" fmla="*/ 2147483646 w 3050"/>
                <a:gd name="T95" fmla="*/ 2147483646 h 2265"/>
                <a:gd name="T96" fmla="*/ 2147483646 w 3050"/>
                <a:gd name="T97" fmla="*/ 2147483646 h 2265"/>
                <a:gd name="T98" fmla="*/ 2147483646 w 3050"/>
                <a:gd name="T99" fmla="*/ 2147483646 h 2265"/>
                <a:gd name="T100" fmla="*/ 2147483646 w 3050"/>
                <a:gd name="T101" fmla="*/ 2147483646 h 2265"/>
                <a:gd name="T102" fmla="*/ 2147483646 w 3050"/>
                <a:gd name="T103" fmla="*/ 2147483646 h 2265"/>
                <a:gd name="T104" fmla="*/ 2147483646 w 3050"/>
                <a:gd name="T105" fmla="*/ 2147483646 h 2265"/>
                <a:gd name="T106" fmla="*/ 2147483646 w 3050"/>
                <a:gd name="T107" fmla="*/ 2147483646 h 2265"/>
                <a:gd name="T108" fmla="*/ 2147483646 w 3050"/>
                <a:gd name="T109" fmla="*/ 2147483646 h 226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50" h="2265">
                  <a:moveTo>
                    <a:pt x="1252" y="272"/>
                  </a:moveTo>
                  <a:lnTo>
                    <a:pt x="801" y="531"/>
                  </a:lnTo>
                  <a:lnTo>
                    <a:pt x="791" y="537"/>
                  </a:lnTo>
                  <a:lnTo>
                    <a:pt x="782" y="544"/>
                  </a:lnTo>
                  <a:lnTo>
                    <a:pt x="773" y="552"/>
                  </a:lnTo>
                  <a:lnTo>
                    <a:pt x="764" y="559"/>
                  </a:lnTo>
                  <a:lnTo>
                    <a:pt x="756" y="567"/>
                  </a:lnTo>
                  <a:lnTo>
                    <a:pt x="748" y="575"/>
                  </a:lnTo>
                  <a:lnTo>
                    <a:pt x="740" y="583"/>
                  </a:lnTo>
                  <a:lnTo>
                    <a:pt x="734" y="592"/>
                  </a:lnTo>
                  <a:lnTo>
                    <a:pt x="727" y="601"/>
                  </a:lnTo>
                  <a:lnTo>
                    <a:pt x="720" y="611"/>
                  </a:lnTo>
                  <a:lnTo>
                    <a:pt x="715" y="620"/>
                  </a:lnTo>
                  <a:lnTo>
                    <a:pt x="709" y="630"/>
                  </a:lnTo>
                  <a:lnTo>
                    <a:pt x="705" y="640"/>
                  </a:lnTo>
                  <a:lnTo>
                    <a:pt x="701" y="650"/>
                  </a:lnTo>
                  <a:lnTo>
                    <a:pt x="697" y="662"/>
                  </a:lnTo>
                  <a:lnTo>
                    <a:pt x="694" y="672"/>
                  </a:lnTo>
                  <a:lnTo>
                    <a:pt x="692" y="683"/>
                  </a:lnTo>
                  <a:lnTo>
                    <a:pt x="689" y="694"/>
                  </a:lnTo>
                  <a:lnTo>
                    <a:pt x="688" y="705"/>
                  </a:lnTo>
                  <a:lnTo>
                    <a:pt x="687" y="716"/>
                  </a:lnTo>
                  <a:lnTo>
                    <a:pt x="686" y="727"/>
                  </a:lnTo>
                  <a:lnTo>
                    <a:pt x="686" y="738"/>
                  </a:lnTo>
                  <a:lnTo>
                    <a:pt x="687" y="749"/>
                  </a:lnTo>
                  <a:lnTo>
                    <a:pt x="688" y="761"/>
                  </a:lnTo>
                  <a:lnTo>
                    <a:pt x="690" y="772"/>
                  </a:lnTo>
                  <a:lnTo>
                    <a:pt x="692" y="783"/>
                  </a:lnTo>
                  <a:lnTo>
                    <a:pt x="694" y="794"/>
                  </a:lnTo>
                  <a:lnTo>
                    <a:pt x="698" y="805"/>
                  </a:lnTo>
                  <a:lnTo>
                    <a:pt x="702" y="815"/>
                  </a:lnTo>
                  <a:lnTo>
                    <a:pt x="706" y="826"/>
                  </a:lnTo>
                  <a:lnTo>
                    <a:pt x="711" y="836"/>
                  </a:lnTo>
                  <a:lnTo>
                    <a:pt x="717" y="847"/>
                  </a:lnTo>
                  <a:lnTo>
                    <a:pt x="762" y="924"/>
                  </a:lnTo>
                  <a:lnTo>
                    <a:pt x="115" y="1297"/>
                  </a:lnTo>
                  <a:lnTo>
                    <a:pt x="105" y="1303"/>
                  </a:lnTo>
                  <a:lnTo>
                    <a:pt x="96" y="1310"/>
                  </a:lnTo>
                  <a:lnTo>
                    <a:pt x="86" y="1317"/>
                  </a:lnTo>
                  <a:lnTo>
                    <a:pt x="78" y="1324"/>
                  </a:lnTo>
                  <a:lnTo>
                    <a:pt x="69" y="1332"/>
                  </a:lnTo>
                  <a:lnTo>
                    <a:pt x="61" y="1340"/>
                  </a:lnTo>
                  <a:lnTo>
                    <a:pt x="53" y="1348"/>
                  </a:lnTo>
                  <a:lnTo>
                    <a:pt x="46" y="1357"/>
                  </a:lnTo>
                  <a:lnTo>
                    <a:pt x="40" y="1367"/>
                  </a:lnTo>
                  <a:lnTo>
                    <a:pt x="34" y="1377"/>
                  </a:lnTo>
                  <a:lnTo>
                    <a:pt x="28" y="1386"/>
                  </a:lnTo>
                  <a:lnTo>
                    <a:pt x="23" y="1396"/>
                  </a:lnTo>
                  <a:lnTo>
                    <a:pt x="19" y="1406"/>
                  </a:lnTo>
                  <a:lnTo>
                    <a:pt x="14" y="1416"/>
                  </a:lnTo>
                  <a:lnTo>
                    <a:pt x="11" y="1427"/>
                  </a:lnTo>
                  <a:lnTo>
                    <a:pt x="8" y="1437"/>
                  </a:lnTo>
                  <a:lnTo>
                    <a:pt x="5" y="1448"/>
                  </a:lnTo>
                  <a:lnTo>
                    <a:pt x="3" y="1459"/>
                  </a:lnTo>
                  <a:lnTo>
                    <a:pt x="1" y="1471"/>
                  </a:lnTo>
                  <a:lnTo>
                    <a:pt x="0" y="1482"/>
                  </a:lnTo>
                  <a:lnTo>
                    <a:pt x="0" y="1493"/>
                  </a:lnTo>
                  <a:lnTo>
                    <a:pt x="0" y="1504"/>
                  </a:lnTo>
                  <a:lnTo>
                    <a:pt x="0" y="1515"/>
                  </a:lnTo>
                  <a:lnTo>
                    <a:pt x="2" y="1526"/>
                  </a:lnTo>
                  <a:lnTo>
                    <a:pt x="3" y="1537"/>
                  </a:lnTo>
                  <a:lnTo>
                    <a:pt x="5" y="1548"/>
                  </a:lnTo>
                  <a:lnTo>
                    <a:pt x="8" y="1559"/>
                  </a:lnTo>
                  <a:lnTo>
                    <a:pt x="11" y="1571"/>
                  </a:lnTo>
                  <a:lnTo>
                    <a:pt x="15" y="1581"/>
                  </a:lnTo>
                  <a:lnTo>
                    <a:pt x="20" y="1592"/>
                  </a:lnTo>
                  <a:lnTo>
                    <a:pt x="25" y="1603"/>
                  </a:lnTo>
                  <a:lnTo>
                    <a:pt x="30" y="1613"/>
                  </a:lnTo>
                  <a:lnTo>
                    <a:pt x="341" y="2150"/>
                  </a:lnTo>
                  <a:lnTo>
                    <a:pt x="347" y="2160"/>
                  </a:lnTo>
                  <a:lnTo>
                    <a:pt x="354" y="2170"/>
                  </a:lnTo>
                  <a:lnTo>
                    <a:pt x="361" y="2180"/>
                  </a:lnTo>
                  <a:lnTo>
                    <a:pt x="369" y="2189"/>
                  </a:lnTo>
                  <a:lnTo>
                    <a:pt x="376" y="2197"/>
                  </a:lnTo>
                  <a:lnTo>
                    <a:pt x="384" y="2205"/>
                  </a:lnTo>
                  <a:lnTo>
                    <a:pt x="393" y="2212"/>
                  </a:lnTo>
                  <a:lnTo>
                    <a:pt x="402" y="2219"/>
                  </a:lnTo>
                  <a:lnTo>
                    <a:pt x="411" y="2225"/>
                  </a:lnTo>
                  <a:lnTo>
                    <a:pt x="420" y="2231"/>
                  </a:lnTo>
                  <a:lnTo>
                    <a:pt x="430" y="2237"/>
                  </a:lnTo>
                  <a:lnTo>
                    <a:pt x="439" y="2242"/>
                  </a:lnTo>
                  <a:lnTo>
                    <a:pt x="450" y="2247"/>
                  </a:lnTo>
                  <a:lnTo>
                    <a:pt x="461" y="2251"/>
                  </a:lnTo>
                  <a:lnTo>
                    <a:pt x="471" y="2254"/>
                  </a:lnTo>
                  <a:lnTo>
                    <a:pt x="482" y="2257"/>
                  </a:lnTo>
                  <a:lnTo>
                    <a:pt x="492" y="2260"/>
                  </a:lnTo>
                  <a:lnTo>
                    <a:pt x="503" y="2262"/>
                  </a:lnTo>
                  <a:lnTo>
                    <a:pt x="514" y="2264"/>
                  </a:lnTo>
                  <a:lnTo>
                    <a:pt x="525" y="2265"/>
                  </a:lnTo>
                  <a:lnTo>
                    <a:pt x="536" y="2265"/>
                  </a:lnTo>
                  <a:lnTo>
                    <a:pt x="548" y="2265"/>
                  </a:lnTo>
                  <a:lnTo>
                    <a:pt x="559" y="2265"/>
                  </a:lnTo>
                  <a:lnTo>
                    <a:pt x="570" y="2264"/>
                  </a:lnTo>
                  <a:lnTo>
                    <a:pt x="581" y="2262"/>
                  </a:lnTo>
                  <a:lnTo>
                    <a:pt x="592" y="2260"/>
                  </a:lnTo>
                  <a:lnTo>
                    <a:pt x="603" y="2257"/>
                  </a:lnTo>
                  <a:lnTo>
                    <a:pt x="614" y="2254"/>
                  </a:lnTo>
                  <a:lnTo>
                    <a:pt x="625" y="2250"/>
                  </a:lnTo>
                  <a:lnTo>
                    <a:pt x="637" y="2245"/>
                  </a:lnTo>
                  <a:lnTo>
                    <a:pt x="647" y="2240"/>
                  </a:lnTo>
                  <a:lnTo>
                    <a:pt x="657" y="2235"/>
                  </a:lnTo>
                  <a:lnTo>
                    <a:pt x="1307" y="1860"/>
                  </a:lnTo>
                  <a:lnTo>
                    <a:pt x="1351" y="1937"/>
                  </a:lnTo>
                  <a:lnTo>
                    <a:pt x="1357" y="1947"/>
                  </a:lnTo>
                  <a:lnTo>
                    <a:pt x="1364" y="1956"/>
                  </a:lnTo>
                  <a:lnTo>
                    <a:pt x="1371" y="1965"/>
                  </a:lnTo>
                  <a:lnTo>
                    <a:pt x="1378" y="1975"/>
                  </a:lnTo>
                  <a:lnTo>
                    <a:pt x="1387" y="1983"/>
                  </a:lnTo>
                  <a:lnTo>
                    <a:pt x="1395" y="1991"/>
                  </a:lnTo>
                  <a:lnTo>
                    <a:pt x="1403" y="1999"/>
                  </a:lnTo>
                  <a:lnTo>
                    <a:pt x="1412" y="2006"/>
                  </a:lnTo>
                  <a:lnTo>
                    <a:pt x="1421" y="2012"/>
                  </a:lnTo>
                  <a:lnTo>
                    <a:pt x="1430" y="2018"/>
                  </a:lnTo>
                  <a:lnTo>
                    <a:pt x="1440" y="2024"/>
                  </a:lnTo>
                  <a:lnTo>
                    <a:pt x="1450" y="2029"/>
                  </a:lnTo>
                  <a:lnTo>
                    <a:pt x="1460" y="2033"/>
                  </a:lnTo>
                  <a:lnTo>
                    <a:pt x="1470" y="2037"/>
                  </a:lnTo>
                  <a:lnTo>
                    <a:pt x="1482" y="2041"/>
                  </a:lnTo>
                  <a:lnTo>
                    <a:pt x="1492" y="2044"/>
                  </a:lnTo>
                  <a:lnTo>
                    <a:pt x="1503" y="2047"/>
                  </a:lnTo>
                  <a:lnTo>
                    <a:pt x="1514" y="2049"/>
                  </a:lnTo>
                  <a:lnTo>
                    <a:pt x="1524" y="2050"/>
                  </a:lnTo>
                  <a:lnTo>
                    <a:pt x="1535" y="2051"/>
                  </a:lnTo>
                  <a:lnTo>
                    <a:pt x="1546" y="2052"/>
                  </a:lnTo>
                  <a:lnTo>
                    <a:pt x="1558" y="2052"/>
                  </a:lnTo>
                  <a:lnTo>
                    <a:pt x="1569" y="2051"/>
                  </a:lnTo>
                  <a:lnTo>
                    <a:pt x="1581" y="2050"/>
                  </a:lnTo>
                  <a:lnTo>
                    <a:pt x="1592" y="2049"/>
                  </a:lnTo>
                  <a:lnTo>
                    <a:pt x="1603" y="2047"/>
                  </a:lnTo>
                  <a:lnTo>
                    <a:pt x="1614" y="2044"/>
                  </a:lnTo>
                  <a:lnTo>
                    <a:pt x="1625" y="2040"/>
                  </a:lnTo>
                  <a:lnTo>
                    <a:pt x="1635" y="2037"/>
                  </a:lnTo>
                  <a:lnTo>
                    <a:pt x="1646" y="2032"/>
                  </a:lnTo>
                  <a:lnTo>
                    <a:pt x="1656" y="2027"/>
                  </a:lnTo>
                  <a:lnTo>
                    <a:pt x="1668" y="2022"/>
                  </a:lnTo>
                  <a:lnTo>
                    <a:pt x="2114" y="1763"/>
                  </a:lnTo>
                  <a:lnTo>
                    <a:pt x="2124" y="1757"/>
                  </a:lnTo>
                  <a:lnTo>
                    <a:pt x="2134" y="1750"/>
                  </a:lnTo>
                  <a:lnTo>
                    <a:pt x="2144" y="1743"/>
                  </a:lnTo>
                  <a:lnTo>
                    <a:pt x="2153" y="1736"/>
                  </a:lnTo>
                  <a:lnTo>
                    <a:pt x="2161" y="1728"/>
                  </a:lnTo>
                  <a:lnTo>
                    <a:pt x="2169" y="1720"/>
                  </a:lnTo>
                  <a:lnTo>
                    <a:pt x="2176" y="1712"/>
                  </a:lnTo>
                  <a:lnTo>
                    <a:pt x="2183" y="1703"/>
                  </a:lnTo>
                  <a:lnTo>
                    <a:pt x="2190" y="1694"/>
                  </a:lnTo>
                  <a:lnTo>
                    <a:pt x="2196" y="1685"/>
                  </a:lnTo>
                  <a:lnTo>
                    <a:pt x="2201" y="1675"/>
                  </a:lnTo>
                  <a:lnTo>
                    <a:pt x="2206" y="1664"/>
                  </a:lnTo>
                  <a:lnTo>
                    <a:pt x="2211" y="1654"/>
                  </a:lnTo>
                  <a:lnTo>
                    <a:pt x="2215" y="1644"/>
                  </a:lnTo>
                  <a:lnTo>
                    <a:pt x="2219" y="1633"/>
                  </a:lnTo>
                  <a:lnTo>
                    <a:pt x="2222" y="1623"/>
                  </a:lnTo>
                  <a:lnTo>
                    <a:pt x="2224" y="1612"/>
                  </a:lnTo>
                  <a:lnTo>
                    <a:pt x="2226" y="1601"/>
                  </a:lnTo>
                  <a:lnTo>
                    <a:pt x="2228" y="1590"/>
                  </a:lnTo>
                  <a:lnTo>
                    <a:pt x="2229" y="1579"/>
                  </a:lnTo>
                  <a:lnTo>
                    <a:pt x="2231" y="1568"/>
                  </a:lnTo>
                  <a:lnTo>
                    <a:pt x="2231" y="1556"/>
                  </a:lnTo>
                  <a:lnTo>
                    <a:pt x="2229" y="1545"/>
                  </a:lnTo>
                  <a:lnTo>
                    <a:pt x="2228" y="1534"/>
                  </a:lnTo>
                  <a:lnTo>
                    <a:pt x="2226" y="1523"/>
                  </a:lnTo>
                  <a:lnTo>
                    <a:pt x="2224" y="1512"/>
                  </a:lnTo>
                  <a:lnTo>
                    <a:pt x="2221" y="1501"/>
                  </a:lnTo>
                  <a:lnTo>
                    <a:pt x="2218" y="1490"/>
                  </a:lnTo>
                  <a:lnTo>
                    <a:pt x="2214" y="1480"/>
                  </a:lnTo>
                  <a:lnTo>
                    <a:pt x="2210" y="1469"/>
                  </a:lnTo>
                  <a:lnTo>
                    <a:pt x="2205" y="1457"/>
                  </a:lnTo>
                  <a:lnTo>
                    <a:pt x="2199" y="1447"/>
                  </a:lnTo>
                  <a:lnTo>
                    <a:pt x="1568" y="356"/>
                  </a:lnTo>
                  <a:lnTo>
                    <a:pt x="1562" y="345"/>
                  </a:lnTo>
                  <a:lnTo>
                    <a:pt x="1555" y="335"/>
                  </a:lnTo>
                  <a:lnTo>
                    <a:pt x="1548" y="326"/>
                  </a:lnTo>
                  <a:lnTo>
                    <a:pt x="1541" y="317"/>
                  </a:lnTo>
                  <a:lnTo>
                    <a:pt x="1533" y="308"/>
                  </a:lnTo>
                  <a:lnTo>
                    <a:pt x="1525" y="301"/>
                  </a:lnTo>
                  <a:lnTo>
                    <a:pt x="1516" y="293"/>
                  </a:lnTo>
                  <a:lnTo>
                    <a:pt x="1507" y="286"/>
                  </a:lnTo>
                  <a:lnTo>
                    <a:pt x="1498" y="280"/>
                  </a:lnTo>
                  <a:lnTo>
                    <a:pt x="1489" y="274"/>
                  </a:lnTo>
                  <a:lnTo>
                    <a:pt x="1479" y="268"/>
                  </a:lnTo>
                  <a:lnTo>
                    <a:pt x="1468" y="263"/>
                  </a:lnTo>
                  <a:lnTo>
                    <a:pt x="1458" y="258"/>
                  </a:lnTo>
                  <a:lnTo>
                    <a:pt x="1448" y="254"/>
                  </a:lnTo>
                  <a:lnTo>
                    <a:pt x="1438" y="251"/>
                  </a:lnTo>
                  <a:lnTo>
                    <a:pt x="1427" y="248"/>
                  </a:lnTo>
                  <a:lnTo>
                    <a:pt x="1417" y="245"/>
                  </a:lnTo>
                  <a:lnTo>
                    <a:pt x="1406" y="242"/>
                  </a:lnTo>
                  <a:lnTo>
                    <a:pt x="1395" y="241"/>
                  </a:lnTo>
                  <a:lnTo>
                    <a:pt x="1384" y="240"/>
                  </a:lnTo>
                  <a:lnTo>
                    <a:pt x="1372" y="239"/>
                  </a:lnTo>
                  <a:lnTo>
                    <a:pt x="1361" y="240"/>
                  </a:lnTo>
                  <a:lnTo>
                    <a:pt x="1350" y="240"/>
                  </a:lnTo>
                  <a:lnTo>
                    <a:pt x="1339" y="241"/>
                  </a:lnTo>
                  <a:lnTo>
                    <a:pt x="1328" y="243"/>
                  </a:lnTo>
                  <a:lnTo>
                    <a:pt x="1317" y="246"/>
                  </a:lnTo>
                  <a:lnTo>
                    <a:pt x="1306" y="249"/>
                  </a:lnTo>
                  <a:lnTo>
                    <a:pt x="1296" y="253"/>
                  </a:lnTo>
                  <a:lnTo>
                    <a:pt x="1284" y="257"/>
                  </a:lnTo>
                  <a:lnTo>
                    <a:pt x="1273" y="261"/>
                  </a:lnTo>
                  <a:lnTo>
                    <a:pt x="1263" y="266"/>
                  </a:lnTo>
                  <a:lnTo>
                    <a:pt x="1252" y="272"/>
                  </a:lnTo>
                  <a:close/>
                  <a:moveTo>
                    <a:pt x="2782" y="1000"/>
                  </a:moveTo>
                  <a:lnTo>
                    <a:pt x="2758" y="1013"/>
                  </a:lnTo>
                  <a:lnTo>
                    <a:pt x="2734" y="1025"/>
                  </a:lnTo>
                  <a:lnTo>
                    <a:pt x="2709" y="1035"/>
                  </a:lnTo>
                  <a:lnTo>
                    <a:pt x="2683" y="1044"/>
                  </a:lnTo>
                  <a:lnTo>
                    <a:pt x="2658" y="1052"/>
                  </a:lnTo>
                  <a:lnTo>
                    <a:pt x="2633" y="1059"/>
                  </a:lnTo>
                  <a:lnTo>
                    <a:pt x="2607" y="1064"/>
                  </a:lnTo>
                  <a:lnTo>
                    <a:pt x="2580" y="1068"/>
                  </a:lnTo>
                  <a:lnTo>
                    <a:pt x="2555" y="1071"/>
                  </a:lnTo>
                  <a:lnTo>
                    <a:pt x="2529" y="1072"/>
                  </a:lnTo>
                  <a:lnTo>
                    <a:pt x="2502" y="1072"/>
                  </a:lnTo>
                  <a:lnTo>
                    <a:pt x="2477" y="1071"/>
                  </a:lnTo>
                  <a:lnTo>
                    <a:pt x="2452" y="1068"/>
                  </a:lnTo>
                  <a:lnTo>
                    <a:pt x="2426" y="1065"/>
                  </a:lnTo>
                  <a:lnTo>
                    <a:pt x="2400" y="1060"/>
                  </a:lnTo>
                  <a:lnTo>
                    <a:pt x="2376" y="1053"/>
                  </a:lnTo>
                  <a:lnTo>
                    <a:pt x="2351" y="1046"/>
                  </a:lnTo>
                  <a:lnTo>
                    <a:pt x="2327" y="1037"/>
                  </a:lnTo>
                  <a:lnTo>
                    <a:pt x="2302" y="1028"/>
                  </a:lnTo>
                  <a:lnTo>
                    <a:pt x="2279" y="1017"/>
                  </a:lnTo>
                  <a:lnTo>
                    <a:pt x="2257" y="1006"/>
                  </a:lnTo>
                  <a:lnTo>
                    <a:pt x="2234" y="993"/>
                  </a:lnTo>
                  <a:lnTo>
                    <a:pt x="2212" y="979"/>
                  </a:lnTo>
                  <a:lnTo>
                    <a:pt x="2191" y="964"/>
                  </a:lnTo>
                  <a:lnTo>
                    <a:pt x="2171" y="947"/>
                  </a:lnTo>
                  <a:lnTo>
                    <a:pt x="2151" y="930"/>
                  </a:lnTo>
                  <a:lnTo>
                    <a:pt x="2131" y="911"/>
                  </a:lnTo>
                  <a:lnTo>
                    <a:pt x="2113" y="892"/>
                  </a:lnTo>
                  <a:lnTo>
                    <a:pt x="2096" y="872"/>
                  </a:lnTo>
                  <a:lnTo>
                    <a:pt x="2080" y="849"/>
                  </a:lnTo>
                  <a:lnTo>
                    <a:pt x="2065" y="827"/>
                  </a:lnTo>
                  <a:lnTo>
                    <a:pt x="2051" y="804"/>
                  </a:lnTo>
                  <a:lnTo>
                    <a:pt x="2036" y="780"/>
                  </a:lnTo>
                  <a:lnTo>
                    <a:pt x="2025" y="755"/>
                  </a:lnTo>
                  <a:lnTo>
                    <a:pt x="2014" y="730"/>
                  </a:lnTo>
                  <a:lnTo>
                    <a:pt x="2005" y="705"/>
                  </a:lnTo>
                  <a:lnTo>
                    <a:pt x="1998" y="680"/>
                  </a:lnTo>
                  <a:lnTo>
                    <a:pt x="1991" y="654"/>
                  </a:lnTo>
                  <a:lnTo>
                    <a:pt x="1986" y="628"/>
                  </a:lnTo>
                  <a:lnTo>
                    <a:pt x="1982" y="602"/>
                  </a:lnTo>
                  <a:lnTo>
                    <a:pt x="1980" y="577"/>
                  </a:lnTo>
                  <a:lnTo>
                    <a:pt x="1979" y="551"/>
                  </a:lnTo>
                  <a:lnTo>
                    <a:pt x="1978" y="524"/>
                  </a:lnTo>
                  <a:lnTo>
                    <a:pt x="1980" y="499"/>
                  </a:lnTo>
                  <a:lnTo>
                    <a:pt x="1982" y="473"/>
                  </a:lnTo>
                  <a:lnTo>
                    <a:pt x="1986" y="447"/>
                  </a:lnTo>
                  <a:lnTo>
                    <a:pt x="1991" y="422"/>
                  </a:lnTo>
                  <a:lnTo>
                    <a:pt x="1997" y="397"/>
                  </a:lnTo>
                  <a:lnTo>
                    <a:pt x="2004" y="373"/>
                  </a:lnTo>
                  <a:lnTo>
                    <a:pt x="2012" y="349"/>
                  </a:lnTo>
                  <a:lnTo>
                    <a:pt x="2021" y="324"/>
                  </a:lnTo>
                  <a:lnTo>
                    <a:pt x="2032" y="301"/>
                  </a:lnTo>
                  <a:lnTo>
                    <a:pt x="2045" y="278"/>
                  </a:lnTo>
                  <a:lnTo>
                    <a:pt x="2058" y="256"/>
                  </a:lnTo>
                  <a:lnTo>
                    <a:pt x="2072" y="233"/>
                  </a:lnTo>
                  <a:lnTo>
                    <a:pt x="2087" y="213"/>
                  </a:lnTo>
                  <a:lnTo>
                    <a:pt x="2103" y="192"/>
                  </a:lnTo>
                  <a:lnTo>
                    <a:pt x="2120" y="173"/>
                  </a:lnTo>
                  <a:lnTo>
                    <a:pt x="2139" y="154"/>
                  </a:lnTo>
                  <a:lnTo>
                    <a:pt x="2158" y="135"/>
                  </a:lnTo>
                  <a:lnTo>
                    <a:pt x="2179" y="118"/>
                  </a:lnTo>
                  <a:lnTo>
                    <a:pt x="2200" y="102"/>
                  </a:lnTo>
                  <a:lnTo>
                    <a:pt x="2222" y="86"/>
                  </a:lnTo>
                  <a:lnTo>
                    <a:pt x="2247" y="72"/>
                  </a:lnTo>
                  <a:lnTo>
                    <a:pt x="2271" y="59"/>
                  </a:lnTo>
                  <a:lnTo>
                    <a:pt x="2295" y="47"/>
                  </a:lnTo>
                  <a:lnTo>
                    <a:pt x="2320" y="36"/>
                  </a:lnTo>
                  <a:lnTo>
                    <a:pt x="2346" y="27"/>
                  </a:lnTo>
                  <a:lnTo>
                    <a:pt x="2371" y="19"/>
                  </a:lnTo>
                  <a:lnTo>
                    <a:pt x="2396" y="13"/>
                  </a:lnTo>
                  <a:lnTo>
                    <a:pt x="2423" y="8"/>
                  </a:lnTo>
                  <a:lnTo>
                    <a:pt x="2448" y="4"/>
                  </a:lnTo>
                  <a:lnTo>
                    <a:pt x="2474" y="1"/>
                  </a:lnTo>
                  <a:lnTo>
                    <a:pt x="2500" y="0"/>
                  </a:lnTo>
                  <a:lnTo>
                    <a:pt x="2526" y="0"/>
                  </a:lnTo>
                  <a:lnTo>
                    <a:pt x="2552" y="1"/>
                  </a:lnTo>
                  <a:lnTo>
                    <a:pt x="2577" y="4"/>
                  </a:lnTo>
                  <a:lnTo>
                    <a:pt x="2602" y="7"/>
                  </a:lnTo>
                  <a:lnTo>
                    <a:pt x="2628" y="12"/>
                  </a:lnTo>
                  <a:lnTo>
                    <a:pt x="2653" y="18"/>
                  </a:lnTo>
                  <a:lnTo>
                    <a:pt x="2678" y="25"/>
                  </a:lnTo>
                  <a:lnTo>
                    <a:pt x="2703" y="34"/>
                  </a:lnTo>
                  <a:lnTo>
                    <a:pt x="2726" y="44"/>
                  </a:lnTo>
                  <a:lnTo>
                    <a:pt x="2750" y="55"/>
                  </a:lnTo>
                  <a:lnTo>
                    <a:pt x="2772" y="67"/>
                  </a:lnTo>
                  <a:lnTo>
                    <a:pt x="2795" y="79"/>
                  </a:lnTo>
                  <a:lnTo>
                    <a:pt x="2817" y="93"/>
                  </a:lnTo>
                  <a:lnTo>
                    <a:pt x="2838" y="108"/>
                  </a:lnTo>
                  <a:lnTo>
                    <a:pt x="2858" y="125"/>
                  </a:lnTo>
                  <a:lnTo>
                    <a:pt x="2878" y="142"/>
                  </a:lnTo>
                  <a:lnTo>
                    <a:pt x="2898" y="161"/>
                  </a:lnTo>
                  <a:lnTo>
                    <a:pt x="2915" y="180"/>
                  </a:lnTo>
                  <a:lnTo>
                    <a:pt x="2933" y="200"/>
                  </a:lnTo>
                  <a:lnTo>
                    <a:pt x="2949" y="222"/>
                  </a:lnTo>
                  <a:lnTo>
                    <a:pt x="2964" y="245"/>
                  </a:lnTo>
                  <a:lnTo>
                    <a:pt x="2978" y="268"/>
                  </a:lnTo>
                  <a:lnTo>
                    <a:pt x="2992" y="292"/>
                  </a:lnTo>
                  <a:lnTo>
                    <a:pt x="3004" y="317"/>
                  </a:lnTo>
                  <a:lnTo>
                    <a:pt x="3014" y="341"/>
                  </a:lnTo>
                  <a:lnTo>
                    <a:pt x="3023" y="367"/>
                  </a:lnTo>
                  <a:lnTo>
                    <a:pt x="3031" y="393"/>
                  </a:lnTo>
                  <a:lnTo>
                    <a:pt x="3037" y="418"/>
                  </a:lnTo>
                  <a:lnTo>
                    <a:pt x="3043" y="443"/>
                  </a:lnTo>
                  <a:lnTo>
                    <a:pt x="3046" y="470"/>
                  </a:lnTo>
                  <a:lnTo>
                    <a:pt x="3049" y="496"/>
                  </a:lnTo>
                  <a:lnTo>
                    <a:pt x="3050" y="521"/>
                  </a:lnTo>
                  <a:lnTo>
                    <a:pt x="3050" y="547"/>
                  </a:lnTo>
                  <a:lnTo>
                    <a:pt x="3049" y="573"/>
                  </a:lnTo>
                  <a:lnTo>
                    <a:pt x="3047" y="599"/>
                  </a:lnTo>
                  <a:lnTo>
                    <a:pt x="3043" y="624"/>
                  </a:lnTo>
                  <a:lnTo>
                    <a:pt x="3038" y="649"/>
                  </a:lnTo>
                  <a:lnTo>
                    <a:pt x="3032" y="675"/>
                  </a:lnTo>
                  <a:lnTo>
                    <a:pt x="3025" y="699"/>
                  </a:lnTo>
                  <a:lnTo>
                    <a:pt x="3017" y="723"/>
                  </a:lnTo>
                  <a:lnTo>
                    <a:pt x="3007" y="747"/>
                  </a:lnTo>
                  <a:lnTo>
                    <a:pt x="2997" y="771"/>
                  </a:lnTo>
                  <a:lnTo>
                    <a:pt x="2985" y="794"/>
                  </a:lnTo>
                  <a:lnTo>
                    <a:pt x="2971" y="816"/>
                  </a:lnTo>
                  <a:lnTo>
                    <a:pt x="2957" y="838"/>
                  </a:lnTo>
                  <a:lnTo>
                    <a:pt x="2942" y="860"/>
                  </a:lnTo>
                  <a:lnTo>
                    <a:pt x="2926" y="880"/>
                  </a:lnTo>
                  <a:lnTo>
                    <a:pt x="2909" y="899"/>
                  </a:lnTo>
                  <a:lnTo>
                    <a:pt x="2891" y="918"/>
                  </a:lnTo>
                  <a:lnTo>
                    <a:pt x="2870" y="936"/>
                  </a:lnTo>
                  <a:lnTo>
                    <a:pt x="2850" y="953"/>
                  </a:lnTo>
                  <a:lnTo>
                    <a:pt x="2829" y="970"/>
                  </a:lnTo>
                  <a:lnTo>
                    <a:pt x="2806" y="986"/>
                  </a:lnTo>
                  <a:lnTo>
                    <a:pt x="2782" y="100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60" name="Freeform 10"/>
            <p:cNvSpPr>
              <a:spLocks noEditPoints="1"/>
            </p:cNvSpPr>
            <p:nvPr/>
          </p:nvSpPr>
          <p:spPr bwMode="auto">
            <a:xfrm>
              <a:off x="5764119" y="3631733"/>
              <a:ext cx="373063" cy="276225"/>
            </a:xfrm>
            <a:custGeom>
              <a:avLst/>
              <a:gdLst>
                <a:gd name="T0" fmla="*/ 2147483646 w 3050"/>
                <a:gd name="T1" fmla="*/ 2147483646 h 2265"/>
                <a:gd name="T2" fmla="*/ 2147483646 w 3050"/>
                <a:gd name="T3" fmla="*/ 2147483646 h 2265"/>
                <a:gd name="T4" fmla="*/ 2147483646 w 3050"/>
                <a:gd name="T5" fmla="*/ 2147483646 h 2265"/>
                <a:gd name="T6" fmla="*/ 2147483646 w 3050"/>
                <a:gd name="T7" fmla="*/ 2147483646 h 2265"/>
                <a:gd name="T8" fmla="*/ 2147483646 w 3050"/>
                <a:gd name="T9" fmla="*/ 2147483646 h 2265"/>
                <a:gd name="T10" fmla="*/ 2147483646 w 3050"/>
                <a:gd name="T11" fmla="*/ 2147483646 h 2265"/>
                <a:gd name="T12" fmla="*/ 2147483646 w 3050"/>
                <a:gd name="T13" fmla="*/ 2147483646 h 2265"/>
                <a:gd name="T14" fmla="*/ 2147483646 w 3050"/>
                <a:gd name="T15" fmla="*/ 2147483646 h 2265"/>
                <a:gd name="T16" fmla="*/ 2147483646 w 3050"/>
                <a:gd name="T17" fmla="*/ 2147483646 h 2265"/>
                <a:gd name="T18" fmla="*/ 2147483646 w 3050"/>
                <a:gd name="T19" fmla="*/ 2147483646 h 2265"/>
                <a:gd name="T20" fmla="*/ 2147483646 w 3050"/>
                <a:gd name="T21" fmla="*/ 2147483646 h 2265"/>
                <a:gd name="T22" fmla="*/ 2147483646 w 3050"/>
                <a:gd name="T23" fmla="*/ 2147483646 h 2265"/>
                <a:gd name="T24" fmla="*/ 2147483646 w 3050"/>
                <a:gd name="T25" fmla="*/ 2147483646 h 2265"/>
                <a:gd name="T26" fmla="*/ 2147483646 w 3050"/>
                <a:gd name="T27" fmla="*/ 2147483646 h 2265"/>
                <a:gd name="T28" fmla="*/ 2147483646 w 3050"/>
                <a:gd name="T29" fmla="*/ 0 h 2265"/>
                <a:gd name="T30" fmla="*/ 2147483646 w 3050"/>
                <a:gd name="T31" fmla="*/ 1770251755 h 2265"/>
                <a:gd name="T32" fmla="*/ 2147483646 w 3050"/>
                <a:gd name="T33" fmla="*/ 2147483646 h 2265"/>
                <a:gd name="T34" fmla="*/ 2147483646 w 3050"/>
                <a:gd name="T35" fmla="*/ 2147483646 h 2265"/>
                <a:gd name="T36" fmla="*/ 2147483646 w 3050"/>
                <a:gd name="T37" fmla="*/ 2147483646 h 2265"/>
                <a:gd name="T38" fmla="*/ 2147483646 w 3050"/>
                <a:gd name="T39" fmla="*/ 2147483646 h 2265"/>
                <a:gd name="T40" fmla="*/ 2147483646 w 3050"/>
                <a:gd name="T41" fmla="*/ 2147483646 h 2265"/>
                <a:gd name="T42" fmla="*/ 2147483646 w 3050"/>
                <a:gd name="T43" fmla="*/ 2147483646 h 2265"/>
                <a:gd name="T44" fmla="*/ 2147483646 w 3050"/>
                <a:gd name="T45" fmla="*/ 2147483646 h 2265"/>
                <a:gd name="T46" fmla="*/ 2147483646 w 3050"/>
                <a:gd name="T47" fmla="*/ 2147483646 h 2265"/>
                <a:gd name="T48" fmla="*/ 2147483646 w 3050"/>
                <a:gd name="T49" fmla="*/ 2147483646 h 2265"/>
                <a:gd name="T50" fmla="*/ 2147483646 w 3050"/>
                <a:gd name="T51" fmla="*/ 2147483646 h 2265"/>
                <a:gd name="T52" fmla="*/ 2147483646 w 3050"/>
                <a:gd name="T53" fmla="*/ 2147483646 h 2265"/>
                <a:gd name="T54" fmla="*/ 2147483646 w 3050"/>
                <a:gd name="T55" fmla="*/ 2147483646 h 2265"/>
                <a:gd name="T56" fmla="*/ 2147483646 w 3050"/>
                <a:gd name="T57" fmla="*/ 2147483646 h 2265"/>
                <a:gd name="T58" fmla="*/ 2147483646 w 3050"/>
                <a:gd name="T59" fmla="*/ 2147483646 h 2265"/>
                <a:gd name="T60" fmla="*/ 2147483646 w 3050"/>
                <a:gd name="T61" fmla="*/ 2147483646 h 2265"/>
                <a:gd name="T62" fmla="*/ 2147483646 w 3050"/>
                <a:gd name="T63" fmla="*/ 2147483646 h 2265"/>
                <a:gd name="T64" fmla="*/ 2147483646 w 3050"/>
                <a:gd name="T65" fmla="*/ 2147483646 h 2265"/>
                <a:gd name="T66" fmla="*/ 2147483646 w 3050"/>
                <a:gd name="T67" fmla="*/ 2147483646 h 2265"/>
                <a:gd name="T68" fmla="*/ 2147483646 w 3050"/>
                <a:gd name="T69" fmla="*/ 2147483646 h 2265"/>
                <a:gd name="T70" fmla="*/ 2147483646 w 3050"/>
                <a:gd name="T71" fmla="*/ 2147483646 h 2265"/>
                <a:gd name="T72" fmla="*/ 2147483646 w 3050"/>
                <a:gd name="T73" fmla="*/ 2147483646 h 2265"/>
                <a:gd name="T74" fmla="*/ 2147483646 w 3050"/>
                <a:gd name="T75" fmla="*/ 2147483646 h 2265"/>
                <a:gd name="T76" fmla="*/ 2147483646 w 3050"/>
                <a:gd name="T77" fmla="*/ 2147483646 h 2265"/>
                <a:gd name="T78" fmla="*/ 2147483646 w 3050"/>
                <a:gd name="T79" fmla="*/ 2147483646 h 2265"/>
                <a:gd name="T80" fmla="*/ 2147483646 w 3050"/>
                <a:gd name="T81" fmla="*/ 2147483646 h 2265"/>
                <a:gd name="T82" fmla="*/ 2147483646 w 3050"/>
                <a:gd name="T83" fmla="*/ 2147483646 h 2265"/>
                <a:gd name="T84" fmla="*/ 2147483646 w 3050"/>
                <a:gd name="T85" fmla="*/ 2147483646 h 2265"/>
                <a:gd name="T86" fmla="*/ 2147483646 w 3050"/>
                <a:gd name="T87" fmla="*/ 2147483646 h 2265"/>
                <a:gd name="T88" fmla="*/ 2147483646 w 3050"/>
                <a:gd name="T89" fmla="*/ 2147483646 h 2265"/>
                <a:gd name="T90" fmla="*/ 2147483646 w 3050"/>
                <a:gd name="T91" fmla="*/ 2147483646 h 2265"/>
                <a:gd name="T92" fmla="*/ 2147483646 w 3050"/>
                <a:gd name="T93" fmla="*/ 2147483646 h 2265"/>
                <a:gd name="T94" fmla="*/ 2147483646 w 3050"/>
                <a:gd name="T95" fmla="*/ 2147483646 h 2265"/>
                <a:gd name="T96" fmla="*/ 2147483646 w 3050"/>
                <a:gd name="T97" fmla="*/ 2147483646 h 2265"/>
                <a:gd name="T98" fmla="*/ 2147483646 w 3050"/>
                <a:gd name="T99" fmla="*/ 2147483646 h 2265"/>
                <a:gd name="T100" fmla="*/ 894855699 w 3050"/>
                <a:gd name="T101" fmla="*/ 2147483646 h 2265"/>
                <a:gd name="T102" fmla="*/ 1566461203 w 3050"/>
                <a:gd name="T103" fmla="*/ 2147483646 h 2265"/>
                <a:gd name="T104" fmla="*/ 2147483646 w 3050"/>
                <a:gd name="T105" fmla="*/ 2147483646 h 2265"/>
                <a:gd name="T106" fmla="*/ 2147483646 w 3050"/>
                <a:gd name="T107" fmla="*/ 2147483646 h 2265"/>
                <a:gd name="T108" fmla="*/ 2147483646 w 3050"/>
                <a:gd name="T109" fmla="*/ 2147483646 h 226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50" h="2265">
                  <a:moveTo>
                    <a:pt x="1798" y="1993"/>
                  </a:moveTo>
                  <a:lnTo>
                    <a:pt x="2249" y="1734"/>
                  </a:lnTo>
                  <a:lnTo>
                    <a:pt x="2259" y="1728"/>
                  </a:lnTo>
                  <a:lnTo>
                    <a:pt x="2268" y="1721"/>
                  </a:lnTo>
                  <a:lnTo>
                    <a:pt x="2277" y="1713"/>
                  </a:lnTo>
                  <a:lnTo>
                    <a:pt x="2286" y="1706"/>
                  </a:lnTo>
                  <a:lnTo>
                    <a:pt x="2294" y="1698"/>
                  </a:lnTo>
                  <a:lnTo>
                    <a:pt x="2302" y="1690"/>
                  </a:lnTo>
                  <a:lnTo>
                    <a:pt x="2310" y="1682"/>
                  </a:lnTo>
                  <a:lnTo>
                    <a:pt x="2316" y="1673"/>
                  </a:lnTo>
                  <a:lnTo>
                    <a:pt x="2323" y="1664"/>
                  </a:lnTo>
                  <a:lnTo>
                    <a:pt x="2330" y="1654"/>
                  </a:lnTo>
                  <a:lnTo>
                    <a:pt x="2335" y="1645"/>
                  </a:lnTo>
                  <a:lnTo>
                    <a:pt x="2341" y="1635"/>
                  </a:lnTo>
                  <a:lnTo>
                    <a:pt x="2345" y="1625"/>
                  </a:lnTo>
                  <a:lnTo>
                    <a:pt x="2349" y="1615"/>
                  </a:lnTo>
                  <a:lnTo>
                    <a:pt x="2353" y="1603"/>
                  </a:lnTo>
                  <a:lnTo>
                    <a:pt x="2356" y="1593"/>
                  </a:lnTo>
                  <a:lnTo>
                    <a:pt x="2358" y="1582"/>
                  </a:lnTo>
                  <a:lnTo>
                    <a:pt x="2361" y="1571"/>
                  </a:lnTo>
                  <a:lnTo>
                    <a:pt x="2362" y="1560"/>
                  </a:lnTo>
                  <a:lnTo>
                    <a:pt x="2363" y="1549"/>
                  </a:lnTo>
                  <a:lnTo>
                    <a:pt x="2364" y="1538"/>
                  </a:lnTo>
                  <a:lnTo>
                    <a:pt x="2364" y="1527"/>
                  </a:lnTo>
                  <a:lnTo>
                    <a:pt x="2363" y="1516"/>
                  </a:lnTo>
                  <a:lnTo>
                    <a:pt x="2362" y="1504"/>
                  </a:lnTo>
                  <a:lnTo>
                    <a:pt x="2360" y="1493"/>
                  </a:lnTo>
                  <a:lnTo>
                    <a:pt x="2358" y="1482"/>
                  </a:lnTo>
                  <a:lnTo>
                    <a:pt x="2356" y="1471"/>
                  </a:lnTo>
                  <a:lnTo>
                    <a:pt x="2352" y="1460"/>
                  </a:lnTo>
                  <a:lnTo>
                    <a:pt x="2348" y="1450"/>
                  </a:lnTo>
                  <a:lnTo>
                    <a:pt x="2344" y="1439"/>
                  </a:lnTo>
                  <a:lnTo>
                    <a:pt x="2339" y="1429"/>
                  </a:lnTo>
                  <a:lnTo>
                    <a:pt x="2333" y="1418"/>
                  </a:lnTo>
                  <a:lnTo>
                    <a:pt x="2288" y="1341"/>
                  </a:lnTo>
                  <a:lnTo>
                    <a:pt x="2935" y="968"/>
                  </a:lnTo>
                  <a:lnTo>
                    <a:pt x="2945" y="962"/>
                  </a:lnTo>
                  <a:lnTo>
                    <a:pt x="2954" y="955"/>
                  </a:lnTo>
                  <a:lnTo>
                    <a:pt x="2964" y="948"/>
                  </a:lnTo>
                  <a:lnTo>
                    <a:pt x="2972" y="941"/>
                  </a:lnTo>
                  <a:lnTo>
                    <a:pt x="2981" y="933"/>
                  </a:lnTo>
                  <a:lnTo>
                    <a:pt x="2989" y="925"/>
                  </a:lnTo>
                  <a:lnTo>
                    <a:pt x="2997" y="917"/>
                  </a:lnTo>
                  <a:lnTo>
                    <a:pt x="3004" y="908"/>
                  </a:lnTo>
                  <a:lnTo>
                    <a:pt x="3010" y="898"/>
                  </a:lnTo>
                  <a:lnTo>
                    <a:pt x="3016" y="888"/>
                  </a:lnTo>
                  <a:lnTo>
                    <a:pt x="3022" y="879"/>
                  </a:lnTo>
                  <a:lnTo>
                    <a:pt x="3027" y="869"/>
                  </a:lnTo>
                  <a:lnTo>
                    <a:pt x="3031" y="859"/>
                  </a:lnTo>
                  <a:lnTo>
                    <a:pt x="3036" y="849"/>
                  </a:lnTo>
                  <a:lnTo>
                    <a:pt x="3039" y="838"/>
                  </a:lnTo>
                  <a:lnTo>
                    <a:pt x="3042" y="828"/>
                  </a:lnTo>
                  <a:lnTo>
                    <a:pt x="3045" y="817"/>
                  </a:lnTo>
                  <a:lnTo>
                    <a:pt x="3047" y="806"/>
                  </a:lnTo>
                  <a:lnTo>
                    <a:pt x="3049" y="794"/>
                  </a:lnTo>
                  <a:lnTo>
                    <a:pt x="3050" y="783"/>
                  </a:lnTo>
                  <a:lnTo>
                    <a:pt x="3050" y="772"/>
                  </a:lnTo>
                  <a:lnTo>
                    <a:pt x="3050" y="761"/>
                  </a:lnTo>
                  <a:lnTo>
                    <a:pt x="3050" y="750"/>
                  </a:lnTo>
                  <a:lnTo>
                    <a:pt x="3048" y="739"/>
                  </a:lnTo>
                  <a:lnTo>
                    <a:pt x="3047" y="728"/>
                  </a:lnTo>
                  <a:lnTo>
                    <a:pt x="3045" y="717"/>
                  </a:lnTo>
                  <a:lnTo>
                    <a:pt x="3042" y="706"/>
                  </a:lnTo>
                  <a:lnTo>
                    <a:pt x="3039" y="694"/>
                  </a:lnTo>
                  <a:lnTo>
                    <a:pt x="3035" y="684"/>
                  </a:lnTo>
                  <a:lnTo>
                    <a:pt x="3030" y="673"/>
                  </a:lnTo>
                  <a:lnTo>
                    <a:pt x="3025" y="662"/>
                  </a:lnTo>
                  <a:lnTo>
                    <a:pt x="3020" y="652"/>
                  </a:lnTo>
                  <a:lnTo>
                    <a:pt x="2709" y="115"/>
                  </a:lnTo>
                  <a:lnTo>
                    <a:pt x="2703" y="105"/>
                  </a:lnTo>
                  <a:lnTo>
                    <a:pt x="2696" y="95"/>
                  </a:lnTo>
                  <a:lnTo>
                    <a:pt x="2689" y="85"/>
                  </a:lnTo>
                  <a:lnTo>
                    <a:pt x="2681" y="76"/>
                  </a:lnTo>
                  <a:lnTo>
                    <a:pt x="2674" y="68"/>
                  </a:lnTo>
                  <a:lnTo>
                    <a:pt x="2666" y="60"/>
                  </a:lnTo>
                  <a:lnTo>
                    <a:pt x="2657" y="53"/>
                  </a:lnTo>
                  <a:lnTo>
                    <a:pt x="2648" y="46"/>
                  </a:lnTo>
                  <a:lnTo>
                    <a:pt x="2639" y="40"/>
                  </a:lnTo>
                  <a:lnTo>
                    <a:pt x="2630" y="34"/>
                  </a:lnTo>
                  <a:lnTo>
                    <a:pt x="2620" y="28"/>
                  </a:lnTo>
                  <a:lnTo>
                    <a:pt x="2611" y="23"/>
                  </a:lnTo>
                  <a:lnTo>
                    <a:pt x="2600" y="18"/>
                  </a:lnTo>
                  <a:lnTo>
                    <a:pt x="2589" y="14"/>
                  </a:lnTo>
                  <a:lnTo>
                    <a:pt x="2579" y="11"/>
                  </a:lnTo>
                  <a:lnTo>
                    <a:pt x="2568" y="8"/>
                  </a:lnTo>
                  <a:lnTo>
                    <a:pt x="2558" y="5"/>
                  </a:lnTo>
                  <a:lnTo>
                    <a:pt x="2547" y="3"/>
                  </a:lnTo>
                  <a:lnTo>
                    <a:pt x="2536" y="1"/>
                  </a:lnTo>
                  <a:lnTo>
                    <a:pt x="2525" y="0"/>
                  </a:lnTo>
                  <a:lnTo>
                    <a:pt x="2514" y="0"/>
                  </a:lnTo>
                  <a:lnTo>
                    <a:pt x="2502" y="0"/>
                  </a:lnTo>
                  <a:lnTo>
                    <a:pt x="2491" y="0"/>
                  </a:lnTo>
                  <a:lnTo>
                    <a:pt x="2480" y="1"/>
                  </a:lnTo>
                  <a:lnTo>
                    <a:pt x="2469" y="3"/>
                  </a:lnTo>
                  <a:lnTo>
                    <a:pt x="2458" y="5"/>
                  </a:lnTo>
                  <a:lnTo>
                    <a:pt x="2447" y="8"/>
                  </a:lnTo>
                  <a:lnTo>
                    <a:pt x="2436" y="11"/>
                  </a:lnTo>
                  <a:lnTo>
                    <a:pt x="2425" y="15"/>
                  </a:lnTo>
                  <a:lnTo>
                    <a:pt x="2413" y="20"/>
                  </a:lnTo>
                  <a:lnTo>
                    <a:pt x="2403" y="25"/>
                  </a:lnTo>
                  <a:lnTo>
                    <a:pt x="2393" y="30"/>
                  </a:lnTo>
                  <a:lnTo>
                    <a:pt x="1743" y="405"/>
                  </a:lnTo>
                  <a:lnTo>
                    <a:pt x="1699" y="328"/>
                  </a:lnTo>
                  <a:lnTo>
                    <a:pt x="1693" y="318"/>
                  </a:lnTo>
                  <a:lnTo>
                    <a:pt x="1686" y="309"/>
                  </a:lnTo>
                  <a:lnTo>
                    <a:pt x="1679" y="300"/>
                  </a:lnTo>
                  <a:lnTo>
                    <a:pt x="1672" y="290"/>
                  </a:lnTo>
                  <a:lnTo>
                    <a:pt x="1663" y="282"/>
                  </a:lnTo>
                  <a:lnTo>
                    <a:pt x="1655" y="274"/>
                  </a:lnTo>
                  <a:lnTo>
                    <a:pt x="1647" y="266"/>
                  </a:lnTo>
                  <a:lnTo>
                    <a:pt x="1638" y="259"/>
                  </a:lnTo>
                  <a:lnTo>
                    <a:pt x="1629" y="253"/>
                  </a:lnTo>
                  <a:lnTo>
                    <a:pt x="1620" y="247"/>
                  </a:lnTo>
                  <a:lnTo>
                    <a:pt x="1610" y="241"/>
                  </a:lnTo>
                  <a:lnTo>
                    <a:pt x="1600" y="236"/>
                  </a:lnTo>
                  <a:lnTo>
                    <a:pt x="1590" y="232"/>
                  </a:lnTo>
                  <a:lnTo>
                    <a:pt x="1580" y="228"/>
                  </a:lnTo>
                  <a:lnTo>
                    <a:pt x="1568" y="224"/>
                  </a:lnTo>
                  <a:lnTo>
                    <a:pt x="1558" y="221"/>
                  </a:lnTo>
                  <a:lnTo>
                    <a:pt x="1547" y="218"/>
                  </a:lnTo>
                  <a:lnTo>
                    <a:pt x="1536" y="216"/>
                  </a:lnTo>
                  <a:lnTo>
                    <a:pt x="1526" y="215"/>
                  </a:lnTo>
                  <a:lnTo>
                    <a:pt x="1515" y="214"/>
                  </a:lnTo>
                  <a:lnTo>
                    <a:pt x="1504" y="213"/>
                  </a:lnTo>
                  <a:lnTo>
                    <a:pt x="1492" y="213"/>
                  </a:lnTo>
                  <a:lnTo>
                    <a:pt x="1481" y="214"/>
                  </a:lnTo>
                  <a:lnTo>
                    <a:pt x="1469" y="215"/>
                  </a:lnTo>
                  <a:lnTo>
                    <a:pt x="1458" y="216"/>
                  </a:lnTo>
                  <a:lnTo>
                    <a:pt x="1447" y="218"/>
                  </a:lnTo>
                  <a:lnTo>
                    <a:pt x="1436" y="221"/>
                  </a:lnTo>
                  <a:lnTo>
                    <a:pt x="1425" y="225"/>
                  </a:lnTo>
                  <a:lnTo>
                    <a:pt x="1415" y="228"/>
                  </a:lnTo>
                  <a:lnTo>
                    <a:pt x="1404" y="233"/>
                  </a:lnTo>
                  <a:lnTo>
                    <a:pt x="1394" y="238"/>
                  </a:lnTo>
                  <a:lnTo>
                    <a:pt x="1382" y="243"/>
                  </a:lnTo>
                  <a:lnTo>
                    <a:pt x="936" y="502"/>
                  </a:lnTo>
                  <a:lnTo>
                    <a:pt x="926" y="508"/>
                  </a:lnTo>
                  <a:lnTo>
                    <a:pt x="916" y="515"/>
                  </a:lnTo>
                  <a:lnTo>
                    <a:pt x="906" y="522"/>
                  </a:lnTo>
                  <a:lnTo>
                    <a:pt x="897" y="529"/>
                  </a:lnTo>
                  <a:lnTo>
                    <a:pt x="889" y="537"/>
                  </a:lnTo>
                  <a:lnTo>
                    <a:pt x="881" y="545"/>
                  </a:lnTo>
                  <a:lnTo>
                    <a:pt x="874" y="553"/>
                  </a:lnTo>
                  <a:lnTo>
                    <a:pt x="867" y="562"/>
                  </a:lnTo>
                  <a:lnTo>
                    <a:pt x="860" y="571"/>
                  </a:lnTo>
                  <a:lnTo>
                    <a:pt x="854" y="580"/>
                  </a:lnTo>
                  <a:lnTo>
                    <a:pt x="849" y="590"/>
                  </a:lnTo>
                  <a:lnTo>
                    <a:pt x="844" y="601"/>
                  </a:lnTo>
                  <a:lnTo>
                    <a:pt x="839" y="611"/>
                  </a:lnTo>
                  <a:lnTo>
                    <a:pt x="835" y="621"/>
                  </a:lnTo>
                  <a:lnTo>
                    <a:pt x="831" y="632"/>
                  </a:lnTo>
                  <a:lnTo>
                    <a:pt x="828" y="642"/>
                  </a:lnTo>
                  <a:lnTo>
                    <a:pt x="826" y="653"/>
                  </a:lnTo>
                  <a:lnTo>
                    <a:pt x="824" y="664"/>
                  </a:lnTo>
                  <a:lnTo>
                    <a:pt x="822" y="675"/>
                  </a:lnTo>
                  <a:lnTo>
                    <a:pt x="821" y="686"/>
                  </a:lnTo>
                  <a:lnTo>
                    <a:pt x="819" y="697"/>
                  </a:lnTo>
                  <a:lnTo>
                    <a:pt x="819" y="709"/>
                  </a:lnTo>
                  <a:lnTo>
                    <a:pt x="821" y="720"/>
                  </a:lnTo>
                  <a:lnTo>
                    <a:pt x="822" y="731"/>
                  </a:lnTo>
                  <a:lnTo>
                    <a:pt x="824" y="742"/>
                  </a:lnTo>
                  <a:lnTo>
                    <a:pt x="826" y="753"/>
                  </a:lnTo>
                  <a:lnTo>
                    <a:pt x="829" y="764"/>
                  </a:lnTo>
                  <a:lnTo>
                    <a:pt x="832" y="775"/>
                  </a:lnTo>
                  <a:lnTo>
                    <a:pt x="836" y="785"/>
                  </a:lnTo>
                  <a:lnTo>
                    <a:pt x="840" y="796"/>
                  </a:lnTo>
                  <a:lnTo>
                    <a:pt x="845" y="808"/>
                  </a:lnTo>
                  <a:lnTo>
                    <a:pt x="851" y="818"/>
                  </a:lnTo>
                  <a:lnTo>
                    <a:pt x="1482" y="1909"/>
                  </a:lnTo>
                  <a:lnTo>
                    <a:pt x="1488" y="1920"/>
                  </a:lnTo>
                  <a:lnTo>
                    <a:pt x="1495" y="1930"/>
                  </a:lnTo>
                  <a:lnTo>
                    <a:pt x="1502" y="1939"/>
                  </a:lnTo>
                  <a:lnTo>
                    <a:pt x="1509" y="1948"/>
                  </a:lnTo>
                  <a:lnTo>
                    <a:pt x="1517" y="1957"/>
                  </a:lnTo>
                  <a:lnTo>
                    <a:pt x="1525" y="1964"/>
                  </a:lnTo>
                  <a:lnTo>
                    <a:pt x="1534" y="1972"/>
                  </a:lnTo>
                  <a:lnTo>
                    <a:pt x="1543" y="1979"/>
                  </a:lnTo>
                  <a:lnTo>
                    <a:pt x="1552" y="1985"/>
                  </a:lnTo>
                  <a:lnTo>
                    <a:pt x="1561" y="1991"/>
                  </a:lnTo>
                  <a:lnTo>
                    <a:pt x="1571" y="1997"/>
                  </a:lnTo>
                  <a:lnTo>
                    <a:pt x="1582" y="2002"/>
                  </a:lnTo>
                  <a:lnTo>
                    <a:pt x="1592" y="2007"/>
                  </a:lnTo>
                  <a:lnTo>
                    <a:pt x="1602" y="2011"/>
                  </a:lnTo>
                  <a:lnTo>
                    <a:pt x="1612" y="2014"/>
                  </a:lnTo>
                  <a:lnTo>
                    <a:pt x="1623" y="2017"/>
                  </a:lnTo>
                  <a:lnTo>
                    <a:pt x="1633" y="2020"/>
                  </a:lnTo>
                  <a:lnTo>
                    <a:pt x="1644" y="2023"/>
                  </a:lnTo>
                  <a:lnTo>
                    <a:pt x="1655" y="2024"/>
                  </a:lnTo>
                  <a:lnTo>
                    <a:pt x="1666" y="2025"/>
                  </a:lnTo>
                  <a:lnTo>
                    <a:pt x="1678" y="2026"/>
                  </a:lnTo>
                  <a:lnTo>
                    <a:pt x="1689" y="2025"/>
                  </a:lnTo>
                  <a:lnTo>
                    <a:pt x="1700" y="2025"/>
                  </a:lnTo>
                  <a:lnTo>
                    <a:pt x="1711" y="2024"/>
                  </a:lnTo>
                  <a:lnTo>
                    <a:pt x="1722" y="2022"/>
                  </a:lnTo>
                  <a:lnTo>
                    <a:pt x="1733" y="2019"/>
                  </a:lnTo>
                  <a:lnTo>
                    <a:pt x="1744" y="2016"/>
                  </a:lnTo>
                  <a:lnTo>
                    <a:pt x="1754" y="2012"/>
                  </a:lnTo>
                  <a:lnTo>
                    <a:pt x="1766" y="2008"/>
                  </a:lnTo>
                  <a:lnTo>
                    <a:pt x="1777" y="2004"/>
                  </a:lnTo>
                  <a:lnTo>
                    <a:pt x="1787" y="1999"/>
                  </a:lnTo>
                  <a:lnTo>
                    <a:pt x="1798" y="1993"/>
                  </a:lnTo>
                  <a:close/>
                  <a:moveTo>
                    <a:pt x="268" y="1265"/>
                  </a:moveTo>
                  <a:lnTo>
                    <a:pt x="292" y="1252"/>
                  </a:lnTo>
                  <a:lnTo>
                    <a:pt x="316" y="1240"/>
                  </a:lnTo>
                  <a:lnTo>
                    <a:pt x="341" y="1230"/>
                  </a:lnTo>
                  <a:lnTo>
                    <a:pt x="367" y="1221"/>
                  </a:lnTo>
                  <a:lnTo>
                    <a:pt x="392" y="1213"/>
                  </a:lnTo>
                  <a:lnTo>
                    <a:pt x="417" y="1206"/>
                  </a:lnTo>
                  <a:lnTo>
                    <a:pt x="443" y="1201"/>
                  </a:lnTo>
                  <a:lnTo>
                    <a:pt x="470" y="1197"/>
                  </a:lnTo>
                  <a:lnTo>
                    <a:pt x="495" y="1194"/>
                  </a:lnTo>
                  <a:lnTo>
                    <a:pt x="521" y="1193"/>
                  </a:lnTo>
                  <a:lnTo>
                    <a:pt x="548" y="1193"/>
                  </a:lnTo>
                  <a:lnTo>
                    <a:pt x="573" y="1194"/>
                  </a:lnTo>
                  <a:lnTo>
                    <a:pt x="598" y="1197"/>
                  </a:lnTo>
                  <a:lnTo>
                    <a:pt x="624" y="1200"/>
                  </a:lnTo>
                  <a:lnTo>
                    <a:pt x="650" y="1205"/>
                  </a:lnTo>
                  <a:lnTo>
                    <a:pt x="674" y="1212"/>
                  </a:lnTo>
                  <a:lnTo>
                    <a:pt x="699" y="1219"/>
                  </a:lnTo>
                  <a:lnTo>
                    <a:pt x="723" y="1228"/>
                  </a:lnTo>
                  <a:lnTo>
                    <a:pt x="748" y="1237"/>
                  </a:lnTo>
                  <a:lnTo>
                    <a:pt x="771" y="1248"/>
                  </a:lnTo>
                  <a:lnTo>
                    <a:pt x="793" y="1259"/>
                  </a:lnTo>
                  <a:lnTo>
                    <a:pt x="816" y="1272"/>
                  </a:lnTo>
                  <a:lnTo>
                    <a:pt x="838" y="1286"/>
                  </a:lnTo>
                  <a:lnTo>
                    <a:pt x="859" y="1301"/>
                  </a:lnTo>
                  <a:lnTo>
                    <a:pt x="879" y="1318"/>
                  </a:lnTo>
                  <a:lnTo>
                    <a:pt x="899" y="1335"/>
                  </a:lnTo>
                  <a:lnTo>
                    <a:pt x="919" y="1354"/>
                  </a:lnTo>
                  <a:lnTo>
                    <a:pt x="937" y="1373"/>
                  </a:lnTo>
                  <a:lnTo>
                    <a:pt x="954" y="1393"/>
                  </a:lnTo>
                  <a:lnTo>
                    <a:pt x="970" y="1416"/>
                  </a:lnTo>
                  <a:lnTo>
                    <a:pt x="985" y="1438"/>
                  </a:lnTo>
                  <a:lnTo>
                    <a:pt x="999" y="1461"/>
                  </a:lnTo>
                  <a:lnTo>
                    <a:pt x="1014" y="1485"/>
                  </a:lnTo>
                  <a:lnTo>
                    <a:pt x="1025" y="1510"/>
                  </a:lnTo>
                  <a:lnTo>
                    <a:pt x="1036" y="1535"/>
                  </a:lnTo>
                  <a:lnTo>
                    <a:pt x="1045" y="1560"/>
                  </a:lnTo>
                  <a:lnTo>
                    <a:pt x="1052" y="1585"/>
                  </a:lnTo>
                  <a:lnTo>
                    <a:pt x="1059" y="1611"/>
                  </a:lnTo>
                  <a:lnTo>
                    <a:pt x="1064" y="1637"/>
                  </a:lnTo>
                  <a:lnTo>
                    <a:pt x="1068" y="1663"/>
                  </a:lnTo>
                  <a:lnTo>
                    <a:pt x="1070" y="1688"/>
                  </a:lnTo>
                  <a:lnTo>
                    <a:pt x="1071" y="1714"/>
                  </a:lnTo>
                  <a:lnTo>
                    <a:pt x="1072" y="1741"/>
                  </a:lnTo>
                  <a:lnTo>
                    <a:pt x="1070" y="1766"/>
                  </a:lnTo>
                  <a:lnTo>
                    <a:pt x="1068" y="1792"/>
                  </a:lnTo>
                  <a:lnTo>
                    <a:pt x="1064" y="1818"/>
                  </a:lnTo>
                  <a:lnTo>
                    <a:pt x="1059" y="1843"/>
                  </a:lnTo>
                  <a:lnTo>
                    <a:pt x="1053" y="1868"/>
                  </a:lnTo>
                  <a:lnTo>
                    <a:pt x="1046" y="1892"/>
                  </a:lnTo>
                  <a:lnTo>
                    <a:pt x="1038" y="1916"/>
                  </a:lnTo>
                  <a:lnTo>
                    <a:pt x="1029" y="1941"/>
                  </a:lnTo>
                  <a:lnTo>
                    <a:pt x="1018" y="1964"/>
                  </a:lnTo>
                  <a:lnTo>
                    <a:pt x="1005" y="1987"/>
                  </a:lnTo>
                  <a:lnTo>
                    <a:pt x="992" y="2009"/>
                  </a:lnTo>
                  <a:lnTo>
                    <a:pt x="978" y="2032"/>
                  </a:lnTo>
                  <a:lnTo>
                    <a:pt x="963" y="2052"/>
                  </a:lnTo>
                  <a:lnTo>
                    <a:pt x="947" y="2073"/>
                  </a:lnTo>
                  <a:lnTo>
                    <a:pt x="930" y="2092"/>
                  </a:lnTo>
                  <a:lnTo>
                    <a:pt x="911" y="2111"/>
                  </a:lnTo>
                  <a:lnTo>
                    <a:pt x="892" y="2130"/>
                  </a:lnTo>
                  <a:lnTo>
                    <a:pt x="871" y="2147"/>
                  </a:lnTo>
                  <a:lnTo>
                    <a:pt x="850" y="2163"/>
                  </a:lnTo>
                  <a:lnTo>
                    <a:pt x="828" y="2179"/>
                  </a:lnTo>
                  <a:lnTo>
                    <a:pt x="803" y="2193"/>
                  </a:lnTo>
                  <a:lnTo>
                    <a:pt x="779" y="2206"/>
                  </a:lnTo>
                  <a:lnTo>
                    <a:pt x="755" y="2218"/>
                  </a:lnTo>
                  <a:lnTo>
                    <a:pt x="730" y="2229"/>
                  </a:lnTo>
                  <a:lnTo>
                    <a:pt x="704" y="2238"/>
                  </a:lnTo>
                  <a:lnTo>
                    <a:pt x="679" y="2246"/>
                  </a:lnTo>
                  <a:lnTo>
                    <a:pt x="654" y="2252"/>
                  </a:lnTo>
                  <a:lnTo>
                    <a:pt x="627" y="2257"/>
                  </a:lnTo>
                  <a:lnTo>
                    <a:pt x="602" y="2261"/>
                  </a:lnTo>
                  <a:lnTo>
                    <a:pt x="576" y="2264"/>
                  </a:lnTo>
                  <a:lnTo>
                    <a:pt x="550" y="2265"/>
                  </a:lnTo>
                  <a:lnTo>
                    <a:pt x="524" y="2265"/>
                  </a:lnTo>
                  <a:lnTo>
                    <a:pt x="498" y="2264"/>
                  </a:lnTo>
                  <a:lnTo>
                    <a:pt x="473" y="2261"/>
                  </a:lnTo>
                  <a:lnTo>
                    <a:pt x="448" y="2258"/>
                  </a:lnTo>
                  <a:lnTo>
                    <a:pt x="422" y="2253"/>
                  </a:lnTo>
                  <a:lnTo>
                    <a:pt x="397" y="2247"/>
                  </a:lnTo>
                  <a:lnTo>
                    <a:pt x="372" y="2240"/>
                  </a:lnTo>
                  <a:lnTo>
                    <a:pt x="347" y="2231"/>
                  </a:lnTo>
                  <a:lnTo>
                    <a:pt x="324" y="2221"/>
                  </a:lnTo>
                  <a:lnTo>
                    <a:pt x="300" y="2210"/>
                  </a:lnTo>
                  <a:lnTo>
                    <a:pt x="278" y="2198"/>
                  </a:lnTo>
                  <a:lnTo>
                    <a:pt x="255" y="2186"/>
                  </a:lnTo>
                  <a:lnTo>
                    <a:pt x="233" y="2172"/>
                  </a:lnTo>
                  <a:lnTo>
                    <a:pt x="212" y="2157"/>
                  </a:lnTo>
                  <a:lnTo>
                    <a:pt x="192" y="2140"/>
                  </a:lnTo>
                  <a:lnTo>
                    <a:pt x="172" y="2123"/>
                  </a:lnTo>
                  <a:lnTo>
                    <a:pt x="152" y="2104"/>
                  </a:lnTo>
                  <a:lnTo>
                    <a:pt x="135" y="2085"/>
                  </a:lnTo>
                  <a:lnTo>
                    <a:pt x="117" y="2065"/>
                  </a:lnTo>
                  <a:lnTo>
                    <a:pt x="101" y="2043"/>
                  </a:lnTo>
                  <a:lnTo>
                    <a:pt x="86" y="2020"/>
                  </a:lnTo>
                  <a:lnTo>
                    <a:pt x="72" y="1997"/>
                  </a:lnTo>
                  <a:lnTo>
                    <a:pt x="58" y="1973"/>
                  </a:lnTo>
                  <a:lnTo>
                    <a:pt x="46" y="1948"/>
                  </a:lnTo>
                  <a:lnTo>
                    <a:pt x="36" y="1924"/>
                  </a:lnTo>
                  <a:lnTo>
                    <a:pt x="27" y="1898"/>
                  </a:lnTo>
                  <a:lnTo>
                    <a:pt x="19" y="1872"/>
                  </a:lnTo>
                  <a:lnTo>
                    <a:pt x="13" y="1847"/>
                  </a:lnTo>
                  <a:lnTo>
                    <a:pt x="7" y="1822"/>
                  </a:lnTo>
                  <a:lnTo>
                    <a:pt x="4" y="1795"/>
                  </a:lnTo>
                  <a:lnTo>
                    <a:pt x="1" y="1769"/>
                  </a:lnTo>
                  <a:lnTo>
                    <a:pt x="0" y="1744"/>
                  </a:lnTo>
                  <a:lnTo>
                    <a:pt x="0" y="1718"/>
                  </a:lnTo>
                  <a:lnTo>
                    <a:pt x="1" y="1692"/>
                  </a:lnTo>
                  <a:lnTo>
                    <a:pt x="3" y="1666"/>
                  </a:lnTo>
                  <a:lnTo>
                    <a:pt x="7" y="1641"/>
                  </a:lnTo>
                  <a:lnTo>
                    <a:pt x="12" y="1616"/>
                  </a:lnTo>
                  <a:lnTo>
                    <a:pt x="18" y="1590"/>
                  </a:lnTo>
                  <a:lnTo>
                    <a:pt x="25" y="1566"/>
                  </a:lnTo>
                  <a:lnTo>
                    <a:pt x="33" y="1542"/>
                  </a:lnTo>
                  <a:lnTo>
                    <a:pt x="43" y="1518"/>
                  </a:lnTo>
                  <a:lnTo>
                    <a:pt x="53" y="1494"/>
                  </a:lnTo>
                  <a:lnTo>
                    <a:pt x="65" y="1471"/>
                  </a:lnTo>
                  <a:lnTo>
                    <a:pt x="79" y="1449"/>
                  </a:lnTo>
                  <a:lnTo>
                    <a:pt x="93" y="1427"/>
                  </a:lnTo>
                  <a:lnTo>
                    <a:pt x="108" y="1405"/>
                  </a:lnTo>
                  <a:lnTo>
                    <a:pt x="124" y="1385"/>
                  </a:lnTo>
                  <a:lnTo>
                    <a:pt x="141" y="1366"/>
                  </a:lnTo>
                  <a:lnTo>
                    <a:pt x="159" y="1347"/>
                  </a:lnTo>
                  <a:lnTo>
                    <a:pt x="180" y="1329"/>
                  </a:lnTo>
                  <a:lnTo>
                    <a:pt x="200" y="1312"/>
                  </a:lnTo>
                  <a:lnTo>
                    <a:pt x="221" y="1295"/>
                  </a:lnTo>
                  <a:lnTo>
                    <a:pt x="244" y="1279"/>
                  </a:lnTo>
                  <a:lnTo>
                    <a:pt x="268" y="1265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61" name="Freeform 12"/>
            <p:cNvSpPr>
              <a:spLocks noEditPoints="1"/>
            </p:cNvSpPr>
            <p:nvPr/>
          </p:nvSpPr>
          <p:spPr bwMode="auto">
            <a:xfrm>
              <a:off x="5640294" y="3276133"/>
              <a:ext cx="393700" cy="211138"/>
            </a:xfrm>
            <a:custGeom>
              <a:avLst/>
              <a:gdLst>
                <a:gd name="T0" fmla="*/ 2147483646 w 3226"/>
                <a:gd name="T1" fmla="*/ 2147483646 h 1723"/>
                <a:gd name="T2" fmla="*/ 2147483646 w 3226"/>
                <a:gd name="T3" fmla="*/ 2147483646 h 1723"/>
                <a:gd name="T4" fmla="*/ 2147483646 w 3226"/>
                <a:gd name="T5" fmla="*/ 2147483646 h 1723"/>
                <a:gd name="T6" fmla="*/ 2147483646 w 3226"/>
                <a:gd name="T7" fmla="*/ 2147483646 h 1723"/>
                <a:gd name="T8" fmla="*/ 2147483646 w 3226"/>
                <a:gd name="T9" fmla="*/ 2147483646 h 1723"/>
                <a:gd name="T10" fmla="*/ 2147483646 w 3226"/>
                <a:gd name="T11" fmla="*/ 2147483646 h 1723"/>
                <a:gd name="T12" fmla="*/ 2147483646 w 3226"/>
                <a:gd name="T13" fmla="*/ 2147483646 h 1723"/>
                <a:gd name="T14" fmla="*/ 2147483646 w 3226"/>
                <a:gd name="T15" fmla="*/ 2147483646 h 1723"/>
                <a:gd name="T16" fmla="*/ 2147483646 w 3226"/>
                <a:gd name="T17" fmla="*/ 2147483646 h 1723"/>
                <a:gd name="T18" fmla="*/ 2147483646 w 3226"/>
                <a:gd name="T19" fmla="*/ 2147483646 h 1723"/>
                <a:gd name="T20" fmla="*/ 2147483646 w 3226"/>
                <a:gd name="T21" fmla="*/ 2147483646 h 1723"/>
                <a:gd name="T22" fmla="*/ 2147483646 w 3226"/>
                <a:gd name="T23" fmla="*/ 2147483646 h 1723"/>
                <a:gd name="T24" fmla="*/ 2147483646 w 3226"/>
                <a:gd name="T25" fmla="*/ 2147483646 h 1723"/>
                <a:gd name="T26" fmla="*/ 2147483646 w 3226"/>
                <a:gd name="T27" fmla="*/ 2147483646 h 1723"/>
                <a:gd name="T28" fmla="*/ 2147483646 w 3226"/>
                <a:gd name="T29" fmla="*/ 2147483646 h 1723"/>
                <a:gd name="T30" fmla="*/ 2147483646 w 3226"/>
                <a:gd name="T31" fmla="*/ 2147483646 h 1723"/>
                <a:gd name="T32" fmla="*/ 2147483646 w 3226"/>
                <a:gd name="T33" fmla="*/ 2147483646 h 1723"/>
                <a:gd name="T34" fmla="*/ 2147483646 w 3226"/>
                <a:gd name="T35" fmla="*/ 2147483646 h 1723"/>
                <a:gd name="T36" fmla="*/ 2147483646 w 3226"/>
                <a:gd name="T37" fmla="*/ 2147483646 h 1723"/>
                <a:gd name="T38" fmla="*/ 2147483646 w 3226"/>
                <a:gd name="T39" fmla="*/ 2147483646 h 1723"/>
                <a:gd name="T40" fmla="*/ 2147483646 w 3226"/>
                <a:gd name="T41" fmla="*/ 2147483646 h 1723"/>
                <a:gd name="T42" fmla="*/ 2147483646 w 3226"/>
                <a:gd name="T43" fmla="*/ 677159024 h 1723"/>
                <a:gd name="T44" fmla="*/ 2147483646 w 3226"/>
                <a:gd name="T45" fmla="*/ 226340304 h 1723"/>
                <a:gd name="T46" fmla="*/ 2147483646 w 3226"/>
                <a:gd name="T47" fmla="*/ 2147483646 h 1723"/>
                <a:gd name="T48" fmla="*/ 2147483646 w 3226"/>
                <a:gd name="T49" fmla="*/ 2147483646 h 1723"/>
                <a:gd name="T50" fmla="*/ 2147483646 w 3226"/>
                <a:gd name="T51" fmla="*/ 2147483646 h 1723"/>
                <a:gd name="T52" fmla="*/ 2147483646 w 3226"/>
                <a:gd name="T53" fmla="*/ 2147483646 h 1723"/>
                <a:gd name="T54" fmla="*/ 2147483646 w 3226"/>
                <a:gd name="T55" fmla="*/ 2147483646 h 1723"/>
                <a:gd name="T56" fmla="*/ 2147483646 w 3226"/>
                <a:gd name="T57" fmla="*/ 2147483646 h 1723"/>
                <a:gd name="T58" fmla="*/ 2147483646 w 3226"/>
                <a:gd name="T59" fmla="*/ 2147483646 h 1723"/>
                <a:gd name="T60" fmla="*/ 2147483646 w 3226"/>
                <a:gd name="T61" fmla="*/ 2147483646 h 1723"/>
                <a:gd name="T62" fmla="*/ 2147483646 w 3226"/>
                <a:gd name="T63" fmla="*/ 2147483646 h 1723"/>
                <a:gd name="T64" fmla="*/ 2147483646 w 3226"/>
                <a:gd name="T65" fmla="*/ 2147483646 h 1723"/>
                <a:gd name="T66" fmla="*/ 2147483646 w 3226"/>
                <a:gd name="T67" fmla="*/ 2147483646 h 1723"/>
                <a:gd name="T68" fmla="*/ 2147483646 w 3226"/>
                <a:gd name="T69" fmla="*/ 2147483646 h 1723"/>
                <a:gd name="T70" fmla="*/ 2147483646 w 3226"/>
                <a:gd name="T71" fmla="*/ 2147483646 h 1723"/>
                <a:gd name="T72" fmla="*/ 2147483646 w 3226"/>
                <a:gd name="T73" fmla="*/ 2147483646 h 1723"/>
                <a:gd name="T74" fmla="*/ 2147483646 w 3226"/>
                <a:gd name="T75" fmla="*/ 2147483646 h 1723"/>
                <a:gd name="T76" fmla="*/ 2147483646 w 3226"/>
                <a:gd name="T77" fmla="*/ 2147483646 h 1723"/>
                <a:gd name="T78" fmla="*/ 2147483646 w 3226"/>
                <a:gd name="T79" fmla="*/ 2147483646 h 1723"/>
                <a:gd name="T80" fmla="*/ 2147483646 w 3226"/>
                <a:gd name="T81" fmla="*/ 2147483646 h 1723"/>
                <a:gd name="T82" fmla="*/ 2147483646 w 3226"/>
                <a:gd name="T83" fmla="*/ 2147483646 h 1723"/>
                <a:gd name="T84" fmla="*/ 2147483646 w 3226"/>
                <a:gd name="T85" fmla="*/ 2147483646 h 1723"/>
                <a:gd name="T86" fmla="*/ 2147483646 w 3226"/>
                <a:gd name="T87" fmla="*/ 2147483646 h 1723"/>
                <a:gd name="T88" fmla="*/ 2147483646 w 3226"/>
                <a:gd name="T89" fmla="*/ 2147483646 h 1723"/>
                <a:gd name="T90" fmla="*/ 2147483646 w 3226"/>
                <a:gd name="T91" fmla="*/ 2147483646 h 1723"/>
                <a:gd name="T92" fmla="*/ 2147483646 w 3226"/>
                <a:gd name="T93" fmla="*/ 2147483646 h 1723"/>
                <a:gd name="T94" fmla="*/ 2147483646 w 3226"/>
                <a:gd name="T95" fmla="*/ 2147483646 h 1723"/>
                <a:gd name="T96" fmla="*/ 2147483646 w 3226"/>
                <a:gd name="T97" fmla="*/ 2147483646 h 1723"/>
                <a:gd name="T98" fmla="*/ 665256100 w 3226"/>
                <a:gd name="T99" fmla="*/ 2147483646 h 1723"/>
                <a:gd name="T100" fmla="*/ 2147483646 w 3226"/>
                <a:gd name="T101" fmla="*/ 2147483646 h 1723"/>
                <a:gd name="T102" fmla="*/ 2147483646 w 3226"/>
                <a:gd name="T103" fmla="*/ 2147483646 h 1723"/>
                <a:gd name="T104" fmla="*/ 2147483646 w 3226"/>
                <a:gd name="T105" fmla="*/ 2147483646 h 1723"/>
                <a:gd name="T106" fmla="*/ 2147483646 w 3226"/>
                <a:gd name="T107" fmla="*/ 2147483646 h 1723"/>
                <a:gd name="T108" fmla="*/ 2147483646 w 3226"/>
                <a:gd name="T109" fmla="*/ 2147483646 h 17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226" h="1723">
                  <a:moveTo>
                    <a:pt x="1497" y="1723"/>
                  </a:moveTo>
                  <a:lnTo>
                    <a:pt x="2017" y="1723"/>
                  </a:lnTo>
                  <a:lnTo>
                    <a:pt x="2029" y="1723"/>
                  </a:lnTo>
                  <a:lnTo>
                    <a:pt x="2041" y="1722"/>
                  </a:lnTo>
                  <a:lnTo>
                    <a:pt x="2052" y="1720"/>
                  </a:lnTo>
                  <a:lnTo>
                    <a:pt x="2064" y="1718"/>
                  </a:lnTo>
                  <a:lnTo>
                    <a:pt x="2075" y="1716"/>
                  </a:lnTo>
                  <a:lnTo>
                    <a:pt x="2086" y="1713"/>
                  </a:lnTo>
                  <a:lnTo>
                    <a:pt x="2096" y="1709"/>
                  </a:lnTo>
                  <a:lnTo>
                    <a:pt x="2106" y="1705"/>
                  </a:lnTo>
                  <a:lnTo>
                    <a:pt x="2118" y="1700"/>
                  </a:lnTo>
                  <a:lnTo>
                    <a:pt x="2127" y="1695"/>
                  </a:lnTo>
                  <a:lnTo>
                    <a:pt x="2137" y="1690"/>
                  </a:lnTo>
                  <a:lnTo>
                    <a:pt x="2146" y="1684"/>
                  </a:lnTo>
                  <a:lnTo>
                    <a:pt x="2155" y="1677"/>
                  </a:lnTo>
                  <a:lnTo>
                    <a:pt x="2164" y="1669"/>
                  </a:lnTo>
                  <a:lnTo>
                    <a:pt x="2172" y="1662"/>
                  </a:lnTo>
                  <a:lnTo>
                    <a:pt x="2180" y="1655"/>
                  </a:lnTo>
                  <a:lnTo>
                    <a:pt x="2188" y="1647"/>
                  </a:lnTo>
                  <a:lnTo>
                    <a:pt x="2195" y="1638"/>
                  </a:lnTo>
                  <a:lnTo>
                    <a:pt x="2202" y="1630"/>
                  </a:lnTo>
                  <a:lnTo>
                    <a:pt x="2208" y="1621"/>
                  </a:lnTo>
                  <a:lnTo>
                    <a:pt x="2215" y="1611"/>
                  </a:lnTo>
                  <a:lnTo>
                    <a:pt x="2221" y="1602"/>
                  </a:lnTo>
                  <a:lnTo>
                    <a:pt x="2226" y="1592"/>
                  </a:lnTo>
                  <a:lnTo>
                    <a:pt x="2230" y="1582"/>
                  </a:lnTo>
                  <a:lnTo>
                    <a:pt x="2235" y="1571"/>
                  </a:lnTo>
                  <a:lnTo>
                    <a:pt x="2238" y="1560"/>
                  </a:lnTo>
                  <a:lnTo>
                    <a:pt x="2241" y="1549"/>
                  </a:lnTo>
                  <a:lnTo>
                    <a:pt x="2244" y="1538"/>
                  </a:lnTo>
                  <a:lnTo>
                    <a:pt x="2246" y="1527"/>
                  </a:lnTo>
                  <a:lnTo>
                    <a:pt x="2247" y="1515"/>
                  </a:lnTo>
                  <a:lnTo>
                    <a:pt x="2248" y="1504"/>
                  </a:lnTo>
                  <a:lnTo>
                    <a:pt x="2249" y="1492"/>
                  </a:lnTo>
                  <a:lnTo>
                    <a:pt x="2249" y="1403"/>
                  </a:lnTo>
                  <a:lnTo>
                    <a:pt x="2995" y="1403"/>
                  </a:lnTo>
                  <a:lnTo>
                    <a:pt x="3007" y="1403"/>
                  </a:lnTo>
                  <a:lnTo>
                    <a:pt x="3018" y="1402"/>
                  </a:lnTo>
                  <a:lnTo>
                    <a:pt x="3030" y="1400"/>
                  </a:lnTo>
                  <a:lnTo>
                    <a:pt x="3041" y="1398"/>
                  </a:lnTo>
                  <a:lnTo>
                    <a:pt x="3052" y="1396"/>
                  </a:lnTo>
                  <a:lnTo>
                    <a:pt x="3064" y="1393"/>
                  </a:lnTo>
                  <a:lnTo>
                    <a:pt x="3074" y="1389"/>
                  </a:lnTo>
                  <a:lnTo>
                    <a:pt x="3085" y="1385"/>
                  </a:lnTo>
                  <a:lnTo>
                    <a:pt x="3095" y="1380"/>
                  </a:lnTo>
                  <a:lnTo>
                    <a:pt x="3105" y="1375"/>
                  </a:lnTo>
                  <a:lnTo>
                    <a:pt x="3114" y="1369"/>
                  </a:lnTo>
                  <a:lnTo>
                    <a:pt x="3124" y="1363"/>
                  </a:lnTo>
                  <a:lnTo>
                    <a:pt x="3133" y="1357"/>
                  </a:lnTo>
                  <a:lnTo>
                    <a:pt x="3141" y="1350"/>
                  </a:lnTo>
                  <a:lnTo>
                    <a:pt x="3151" y="1343"/>
                  </a:lnTo>
                  <a:lnTo>
                    <a:pt x="3159" y="1335"/>
                  </a:lnTo>
                  <a:lnTo>
                    <a:pt x="3166" y="1327"/>
                  </a:lnTo>
                  <a:lnTo>
                    <a:pt x="3173" y="1319"/>
                  </a:lnTo>
                  <a:lnTo>
                    <a:pt x="3180" y="1310"/>
                  </a:lnTo>
                  <a:lnTo>
                    <a:pt x="3187" y="1301"/>
                  </a:lnTo>
                  <a:lnTo>
                    <a:pt x="3193" y="1292"/>
                  </a:lnTo>
                  <a:lnTo>
                    <a:pt x="3198" y="1282"/>
                  </a:lnTo>
                  <a:lnTo>
                    <a:pt x="3203" y="1272"/>
                  </a:lnTo>
                  <a:lnTo>
                    <a:pt x="3208" y="1261"/>
                  </a:lnTo>
                  <a:lnTo>
                    <a:pt x="3212" y="1251"/>
                  </a:lnTo>
                  <a:lnTo>
                    <a:pt x="3216" y="1240"/>
                  </a:lnTo>
                  <a:lnTo>
                    <a:pt x="3219" y="1229"/>
                  </a:lnTo>
                  <a:lnTo>
                    <a:pt x="3221" y="1218"/>
                  </a:lnTo>
                  <a:lnTo>
                    <a:pt x="3223" y="1207"/>
                  </a:lnTo>
                  <a:lnTo>
                    <a:pt x="3225" y="1196"/>
                  </a:lnTo>
                  <a:lnTo>
                    <a:pt x="3226" y="1184"/>
                  </a:lnTo>
                  <a:lnTo>
                    <a:pt x="3226" y="1172"/>
                  </a:lnTo>
                  <a:lnTo>
                    <a:pt x="3226" y="551"/>
                  </a:lnTo>
                  <a:lnTo>
                    <a:pt x="3226" y="539"/>
                  </a:lnTo>
                  <a:lnTo>
                    <a:pt x="3225" y="527"/>
                  </a:lnTo>
                  <a:lnTo>
                    <a:pt x="3223" y="516"/>
                  </a:lnTo>
                  <a:lnTo>
                    <a:pt x="3221" y="505"/>
                  </a:lnTo>
                  <a:lnTo>
                    <a:pt x="3219" y="494"/>
                  </a:lnTo>
                  <a:lnTo>
                    <a:pt x="3216" y="483"/>
                  </a:lnTo>
                  <a:lnTo>
                    <a:pt x="3212" y="472"/>
                  </a:lnTo>
                  <a:lnTo>
                    <a:pt x="3208" y="462"/>
                  </a:lnTo>
                  <a:lnTo>
                    <a:pt x="3203" y="451"/>
                  </a:lnTo>
                  <a:lnTo>
                    <a:pt x="3198" y="441"/>
                  </a:lnTo>
                  <a:lnTo>
                    <a:pt x="3193" y="431"/>
                  </a:lnTo>
                  <a:lnTo>
                    <a:pt x="3187" y="422"/>
                  </a:lnTo>
                  <a:lnTo>
                    <a:pt x="3180" y="413"/>
                  </a:lnTo>
                  <a:lnTo>
                    <a:pt x="3173" y="404"/>
                  </a:lnTo>
                  <a:lnTo>
                    <a:pt x="3166" y="396"/>
                  </a:lnTo>
                  <a:lnTo>
                    <a:pt x="3159" y="388"/>
                  </a:lnTo>
                  <a:lnTo>
                    <a:pt x="3151" y="381"/>
                  </a:lnTo>
                  <a:lnTo>
                    <a:pt x="3141" y="373"/>
                  </a:lnTo>
                  <a:lnTo>
                    <a:pt x="3133" y="367"/>
                  </a:lnTo>
                  <a:lnTo>
                    <a:pt x="3124" y="360"/>
                  </a:lnTo>
                  <a:lnTo>
                    <a:pt x="3114" y="354"/>
                  </a:lnTo>
                  <a:lnTo>
                    <a:pt x="3105" y="348"/>
                  </a:lnTo>
                  <a:lnTo>
                    <a:pt x="3095" y="343"/>
                  </a:lnTo>
                  <a:lnTo>
                    <a:pt x="3085" y="338"/>
                  </a:lnTo>
                  <a:lnTo>
                    <a:pt x="3074" y="334"/>
                  </a:lnTo>
                  <a:lnTo>
                    <a:pt x="3064" y="330"/>
                  </a:lnTo>
                  <a:lnTo>
                    <a:pt x="3052" y="327"/>
                  </a:lnTo>
                  <a:lnTo>
                    <a:pt x="3041" y="325"/>
                  </a:lnTo>
                  <a:lnTo>
                    <a:pt x="3030" y="323"/>
                  </a:lnTo>
                  <a:lnTo>
                    <a:pt x="3018" y="321"/>
                  </a:lnTo>
                  <a:lnTo>
                    <a:pt x="3007" y="320"/>
                  </a:lnTo>
                  <a:lnTo>
                    <a:pt x="2995" y="320"/>
                  </a:lnTo>
                  <a:lnTo>
                    <a:pt x="2245" y="320"/>
                  </a:lnTo>
                  <a:lnTo>
                    <a:pt x="2245" y="231"/>
                  </a:lnTo>
                  <a:lnTo>
                    <a:pt x="2244" y="219"/>
                  </a:lnTo>
                  <a:lnTo>
                    <a:pt x="2244" y="208"/>
                  </a:lnTo>
                  <a:lnTo>
                    <a:pt x="2242" y="196"/>
                  </a:lnTo>
                  <a:lnTo>
                    <a:pt x="2240" y="185"/>
                  </a:lnTo>
                  <a:lnTo>
                    <a:pt x="2237" y="174"/>
                  </a:lnTo>
                  <a:lnTo>
                    <a:pt x="2234" y="163"/>
                  </a:lnTo>
                  <a:lnTo>
                    <a:pt x="2231" y="153"/>
                  </a:lnTo>
                  <a:lnTo>
                    <a:pt x="2227" y="141"/>
                  </a:lnTo>
                  <a:lnTo>
                    <a:pt x="2222" y="131"/>
                  </a:lnTo>
                  <a:lnTo>
                    <a:pt x="2217" y="121"/>
                  </a:lnTo>
                  <a:lnTo>
                    <a:pt x="2211" y="112"/>
                  </a:lnTo>
                  <a:lnTo>
                    <a:pt x="2204" y="102"/>
                  </a:lnTo>
                  <a:lnTo>
                    <a:pt x="2198" y="93"/>
                  </a:lnTo>
                  <a:lnTo>
                    <a:pt x="2191" y="85"/>
                  </a:lnTo>
                  <a:lnTo>
                    <a:pt x="2184" y="76"/>
                  </a:lnTo>
                  <a:lnTo>
                    <a:pt x="2176" y="68"/>
                  </a:lnTo>
                  <a:lnTo>
                    <a:pt x="2169" y="61"/>
                  </a:lnTo>
                  <a:lnTo>
                    <a:pt x="2160" y="54"/>
                  </a:lnTo>
                  <a:lnTo>
                    <a:pt x="2152" y="46"/>
                  </a:lnTo>
                  <a:lnTo>
                    <a:pt x="2143" y="39"/>
                  </a:lnTo>
                  <a:lnTo>
                    <a:pt x="2133" y="33"/>
                  </a:lnTo>
                  <a:lnTo>
                    <a:pt x="2124" y="28"/>
                  </a:lnTo>
                  <a:lnTo>
                    <a:pt x="2113" y="23"/>
                  </a:lnTo>
                  <a:lnTo>
                    <a:pt x="2103" y="18"/>
                  </a:lnTo>
                  <a:lnTo>
                    <a:pt x="2092" y="14"/>
                  </a:lnTo>
                  <a:lnTo>
                    <a:pt x="2082" y="10"/>
                  </a:lnTo>
                  <a:lnTo>
                    <a:pt x="2071" y="7"/>
                  </a:lnTo>
                  <a:lnTo>
                    <a:pt x="2060" y="5"/>
                  </a:lnTo>
                  <a:lnTo>
                    <a:pt x="2049" y="3"/>
                  </a:lnTo>
                  <a:lnTo>
                    <a:pt x="2037" y="1"/>
                  </a:lnTo>
                  <a:lnTo>
                    <a:pt x="2025" y="0"/>
                  </a:lnTo>
                  <a:lnTo>
                    <a:pt x="2013" y="0"/>
                  </a:lnTo>
                  <a:lnTo>
                    <a:pt x="1497" y="0"/>
                  </a:lnTo>
                  <a:lnTo>
                    <a:pt x="1485" y="0"/>
                  </a:lnTo>
                  <a:lnTo>
                    <a:pt x="1473" y="1"/>
                  </a:lnTo>
                  <a:lnTo>
                    <a:pt x="1462" y="3"/>
                  </a:lnTo>
                  <a:lnTo>
                    <a:pt x="1450" y="5"/>
                  </a:lnTo>
                  <a:lnTo>
                    <a:pt x="1439" y="7"/>
                  </a:lnTo>
                  <a:lnTo>
                    <a:pt x="1428" y="10"/>
                  </a:lnTo>
                  <a:lnTo>
                    <a:pt x="1417" y="14"/>
                  </a:lnTo>
                  <a:lnTo>
                    <a:pt x="1407" y="18"/>
                  </a:lnTo>
                  <a:lnTo>
                    <a:pt x="1397" y="23"/>
                  </a:lnTo>
                  <a:lnTo>
                    <a:pt x="1387" y="28"/>
                  </a:lnTo>
                  <a:lnTo>
                    <a:pt x="1377" y="33"/>
                  </a:lnTo>
                  <a:lnTo>
                    <a:pt x="1368" y="39"/>
                  </a:lnTo>
                  <a:lnTo>
                    <a:pt x="1358" y="46"/>
                  </a:lnTo>
                  <a:lnTo>
                    <a:pt x="1349" y="54"/>
                  </a:lnTo>
                  <a:lnTo>
                    <a:pt x="1341" y="61"/>
                  </a:lnTo>
                  <a:lnTo>
                    <a:pt x="1333" y="68"/>
                  </a:lnTo>
                  <a:lnTo>
                    <a:pt x="1325" y="76"/>
                  </a:lnTo>
                  <a:lnTo>
                    <a:pt x="1318" y="85"/>
                  </a:lnTo>
                  <a:lnTo>
                    <a:pt x="1311" y="93"/>
                  </a:lnTo>
                  <a:lnTo>
                    <a:pt x="1305" y="102"/>
                  </a:lnTo>
                  <a:lnTo>
                    <a:pt x="1299" y="112"/>
                  </a:lnTo>
                  <a:lnTo>
                    <a:pt x="1293" y="121"/>
                  </a:lnTo>
                  <a:lnTo>
                    <a:pt x="1288" y="131"/>
                  </a:lnTo>
                  <a:lnTo>
                    <a:pt x="1284" y="141"/>
                  </a:lnTo>
                  <a:lnTo>
                    <a:pt x="1280" y="153"/>
                  </a:lnTo>
                  <a:lnTo>
                    <a:pt x="1276" y="163"/>
                  </a:lnTo>
                  <a:lnTo>
                    <a:pt x="1273" y="174"/>
                  </a:lnTo>
                  <a:lnTo>
                    <a:pt x="1270" y="185"/>
                  </a:lnTo>
                  <a:lnTo>
                    <a:pt x="1267" y="196"/>
                  </a:lnTo>
                  <a:lnTo>
                    <a:pt x="1266" y="208"/>
                  </a:lnTo>
                  <a:lnTo>
                    <a:pt x="1265" y="219"/>
                  </a:lnTo>
                  <a:lnTo>
                    <a:pt x="1265" y="231"/>
                  </a:lnTo>
                  <a:lnTo>
                    <a:pt x="1265" y="1492"/>
                  </a:lnTo>
                  <a:lnTo>
                    <a:pt x="1265" y="1504"/>
                  </a:lnTo>
                  <a:lnTo>
                    <a:pt x="1266" y="1516"/>
                  </a:lnTo>
                  <a:lnTo>
                    <a:pt x="1267" y="1528"/>
                  </a:lnTo>
                  <a:lnTo>
                    <a:pt x="1270" y="1539"/>
                  </a:lnTo>
                  <a:lnTo>
                    <a:pt x="1273" y="1550"/>
                  </a:lnTo>
                  <a:lnTo>
                    <a:pt x="1276" y="1561"/>
                  </a:lnTo>
                  <a:lnTo>
                    <a:pt x="1280" y="1572"/>
                  </a:lnTo>
                  <a:lnTo>
                    <a:pt x="1284" y="1584"/>
                  </a:lnTo>
                  <a:lnTo>
                    <a:pt x="1288" y="1594"/>
                  </a:lnTo>
                  <a:lnTo>
                    <a:pt x="1293" y="1604"/>
                  </a:lnTo>
                  <a:lnTo>
                    <a:pt x="1299" y="1613"/>
                  </a:lnTo>
                  <a:lnTo>
                    <a:pt x="1305" y="1622"/>
                  </a:lnTo>
                  <a:lnTo>
                    <a:pt x="1311" y="1631"/>
                  </a:lnTo>
                  <a:lnTo>
                    <a:pt x="1318" y="1640"/>
                  </a:lnTo>
                  <a:lnTo>
                    <a:pt x="1325" y="1648"/>
                  </a:lnTo>
                  <a:lnTo>
                    <a:pt x="1333" y="1656"/>
                  </a:lnTo>
                  <a:lnTo>
                    <a:pt x="1341" y="1664"/>
                  </a:lnTo>
                  <a:lnTo>
                    <a:pt x="1349" y="1671"/>
                  </a:lnTo>
                  <a:lnTo>
                    <a:pt x="1358" y="1678"/>
                  </a:lnTo>
                  <a:lnTo>
                    <a:pt x="1368" y="1685"/>
                  </a:lnTo>
                  <a:lnTo>
                    <a:pt x="1377" y="1691"/>
                  </a:lnTo>
                  <a:lnTo>
                    <a:pt x="1387" y="1696"/>
                  </a:lnTo>
                  <a:lnTo>
                    <a:pt x="1397" y="1701"/>
                  </a:lnTo>
                  <a:lnTo>
                    <a:pt x="1407" y="1705"/>
                  </a:lnTo>
                  <a:lnTo>
                    <a:pt x="1417" y="1709"/>
                  </a:lnTo>
                  <a:lnTo>
                    <a:pt x="1428" y="1713"/>
                  </a:lnTo>
                  <a:lnTo>
                    <a:pt x="1439" y="1716"/>
                  </a:lnTo>
                  <a:lnTo>
                    <a:pt x="1450" y="1718"/>
                  </a:lnTo>
                  <a:lnTo>
                    <a:pt x="1462" y="1720"/>
                  </a:lnTo>
                  <a:lnTo>
                    <a:pt x="1473" y="1722"/>
                  </a:lnTo>
                  <a:lnTo>
                    <a:pt x="1485" y="1723"/>
                  </a:lnTo>
                  <a:lnTo>
                    <a:pt x="1497" y="1723"/>
                  </a:lnTo>
                  <a:close/>
                  <a:moveTo>
                    <a:pt x="536" y="328"/>
                  </a:moveTo>
                  <a:lnTo>
                    <a:pt x="564" y="328"/>
                  </a:lnTo>
                  <a:lnTo>
                    <a:pt x="591" y="330"/>
                  </a:lnTo>
                  <a:lnTo>
                    <a:pt x="618" y="334"/>
                  </a:lnTo>
                  <a:lnTo>
                    <a:pt x="644" y="338"/>
                  </a:lnTo>
                  <a:lnTo>
                    <a:pt x="670" y="344"/>
                  </a:lnTo>
                  <a:lnTo>
                    <a:pt x="695" y="351"/>
                  </a:lnTo>
                  <a:lnTo>
                    <a:pt x="721" y="361"/>
                  </a:lnTo>
                  <a:lnTo>
                    <a:pt x="745" y="370"/>
                  </a:lnTo>
                  <a:lnTo>
                    <a:pt x="768" y="381"/>
                  </a:lnTo>
                  <a:lnTo>
                    <a:pt x="791" y="393"/>
                  </a:lnTo>
                  <a:lnTo>
                    <a:pt x="814" y="405"/>
                  </a:lnTo>
                  <a:lnTo>
                    <a:pt x="836" y="419"/>
                  </a:lnTo>
                  <a:lnTo>
                    <a:pt x="857" y="434"/>
                  </a:lnTo>
                  <a:lnTo>
                    <a:pt x="877" y="450"/>
                  </a:lnTo>
                  <a:lnTo>
                    <a:pt x="897" y="467"/>
                  </a:lnTo>
                  <a:lnTo>
                    <a:pt x="916" y="485"/>
                  </a:lnTo>
                  <a:lnTo>
                    <a:pt x="933" y="503"/>
                  </a:lnTo>
                  <a:lnTo>
                    <a:pt x="950" y="523"/>
                  </a:lnTo>
                  <a:lnTo>
                    <a:pt x="966" y="543"/>
                  </a:lnTo>
                  <a:lnTo>
                    <a:pt x="980" y="564"/>
                  </a:lnTo>
                  <a:lnTo>
                    <a:pt x="995" y="586"/>
                  </a:lnTo>
                  <a:lnTo>
                    <a:pt x="1008" y="608"/>
                  </a:lnTo>
                  <a:lnTo>
                    <a:pt x="1020" y="631"/>
                  </a:lnTo>
                  <a:lnTo>
                    <a:pt x="1030" y="654"/>
                  </a:lnTo>
                  <a:lnTo>
                    <a:pt x="1040" y="679"/>
                  </a:lnTo>
                  <a:lnTo>
                    <a:pt x="1048" y="704"/>
                  </a:lnTo>
                  <a:lnTo>
                    <a:pt x="1055" y="729"/>
                  </a:lnTo>
                  <a:lnTo>
                    <a:pt x="1061" y="755"/>
                  </a:lnTo>
                  <a:lnTo>
                    <a:pt x="1066" y="782"/>
                  </a:lnTo>
                  <a:lnTo>
                    <a:pt x="1069" y="809"/>
                  </a:lnTo>
                  <a:lnTo>
                    <a:pt x="1071" y="836"/>
                  </a:lnTo>
                  <a:lnTo>
                    <a:pt x="1072" y="864"/>
                  </a:lnTo>
                  <a:lnTo>
                    <a:pt x="1071" y="891"/>
                  </a:lnTo>
                  <a:lnTo>
                    <a:pt x="1069" y="918"/>
                  </a:lnTo>
                  <a:lnTo>
                    <a:pt x="1066" y="945"/>
                  </a:lnTo>
                  <a:lnTo>
                    <a:pt x="1061" y="972"/>
                  </a:lnTo>
                  <a:lnTo>
                    <a:pt x="1055" y="997"/>
                  </a:lnTo>
                  <a:lnTo>
                    <a:pt x="1048" y="1023"/>
                  </a:lnTo>
                  <a:lnTo>
                    <a:pt x="1040" y="1047"/>
                  </a:lnTo>
                  <a:lnTo>
                    <a:pt x="1030" y="1072"/>
                  </a:lnTo>
                  <a:lnTo>
                    <a:pt x="1020" y="1096"/>
                  </a:lnTo>
                  <a:lnTo>
                    <a:pt x="1008" y="1119"/>
                  </a:lnTo>
                  <a:lnTo>
                    <a:pt x="995" y="1141"/>
                  </a:lnTo>
                  <a:lnTo>
                    <a:pt x="980" y="1162"/>
                  </a:lnTo>
                  <a:lnTo>
                    <a:pt x="966" y="1184"/>
                  </a:lnTo>
                  <a:lnTo>
                    <a:pt x="950" y="1204"/>
                  </a:lnTo>
                  <a:lnTo>
                    <a:pt x="933" y="1224"/>
                  </a:lnTo>
                  <a:lnTo>
                    <a:pt x="916" y="1242"/>
                  </a:lnTo>
                  <a:lnTo>
                    <a:pt x="897" y="1260"/>
                  </a:lnTo>
                  <a:lnTo>
                    <a:pt x="877" y="1277"/>
                  </a:lnTo>
                  <a:lnTo>
                    <a:pt x="857" y="1293"/>
                  </a:lnTo>
                  <a:lnTo>
                    <a:pt x="836" y="1308"/>
                  </a:lnTo>
                  <a:lnTo>
                    <a:pt x="814" y="1322"/>
                  </a:lnTo>
                  <a:lnTo>
                    <a:pt x="791" y="1334"/>
                  </a:lnTo>
                  <a:lnTo>
                    <a:pt x="768" y="1346"/>
                  </a:lnTo>
                  <a:lnTo>
                    <a:pt x="745" y="1357"/>
                  </a:lnTo>
                  <a:lnTo>
                    <a:pt x="721" y="1366"/>
                  </a:lnTo>
                  <a:lnTo>
                    <a:pt x="695" y="1376"/>
                  </a:lnTo>
                  <a:lnTo>
                    <a:pt x="670" y="1383"/>
                  </a:lnTo>
                  <a:lnTo>
                    <a:pt x="644" y="1389"/>
                  </a:lnTo>
                  <a:lnTo>
                    <a:pt x="618" y="1393"/>
                  </a:lnTo>
                  <a:lnTo>
                    <a:pt x="591" y="1397"/>
                  </a:lnTo>
                  <a:lnTo>
                    <a:pt x="564" y="1399"/>
                  </a:lnTo>
                  <a:lnTo>
                    <a:pt x="536" y="1399"/>
                  </a:lnTo>
                  <a:lnTo>
                    <a:pt x="508" y="1399"/>
                  </a:lnTo>
                  <a:lnTo>
                    <a:pt x="481" y="1397"/>
                  </a:lnTo>
                  <a:lnTo>
                    <a:pt x="455" y="1393"/>
                  </a:lnTo>
                  <a:lnTo>
                    <a:pt x="428" y="1389"/>
                  </a:lnTo>
                  <a:lnTo>
                    <a:pt x="402" y="1383"/>
                  </a:lnTo>
                  <a:lnTo>
                    <a:pt x="377" y="1376"/>
                  </a:lnTo>
                  <a:lnTo>
                    <a:pt x="352" y="1366"/>
                  </a:lnTo>
                  <a:lnTo>
                    <a:pt x="327" y="1357"/>
                  </a:lnTo>
                  <a:lnTo>
                    <a:pt x="303" y="1346"/>
                  </a:lnTo>
                  <a:lnTo>
                    <a:pt x="281" y="1334"/>
                  </a:lnTo>
                  <a:lnTo>
                    <a:pt x="258" y="1322"/>
                  </a:lnTo>
                  <a:lnTo>
                    <a:pt x="237" y="1308"/>
                  </a:lnTo>
                  <a:lnTo>
                    <a:pt x="215" y="1293"/>
                  </a:lnTo>
                  <a:lnTo>
                    <a:pt x="195" y="1277"/>
                  </a:lnTo>
                  <a:lnTo>
                    <a:pt x="176" y="1260"/>
                  </a:lnTo>
                  <a:lnTo>
                    <a:pt x="157" y="1242"/>
                  </a:lnTo>
                  <a:lnTo>
                    <a:pt x="139" y="1224"/>
                  </a:lnTo>
                  <a:lnTo>
                    <a:pt x="122" y="1204"/>
                  </a:lnTo>
                  <a:lnTo>
                    <a:pt x="106" y="1184"/>
                  </a:lnTo>
                  <a:lnTo>
                    <a:pt x="92" y="1162"/>
                  </a:lnTo>
                  <a:lnTo>
                    <a:pt x="78" y="1141"/>
                  </a:lnTo>
                  <a:lnTo>
                    <a:pt x="65" y="1119"/>
                  </a:lnTo>
                  <a:lnTo>
                    <a:pt x="53" y="1096"/>
                  </a:lnTo>
                  <a:lnTo>
                    <a:pt x="42" y="1072"/>
                  </a:lnTo>
                  <a:lnTo>
                    <a:pt x="32" y="1047"/>
                  </a:lnTo>
                  <a:lnTo>
                    <a:pt x="24" y="1023"/>
                  </a:lnTo>
                  <a:lnTo>
                    <a:pt x="17" y="997"/>
                  </a:lnTo>
                  <a:lnTo>
                    <a:pt x="11" y="972"/>
                  </a:lnTo>
                  <a:lnTo>
                    <a:pt x="6" y="945"/>
                  </a:lnTo>
                  <a:lnTo>
                    <a:pt x="3" y="918"/>
                  </a:lnTo>
                  <a:lnTo>
                    <a:pt x="1" y="891"/>
                  </a:lnTo>
                  <a:lnTo>
                    <a:pt x="0" y="864"/>
                  </a:lnTo>
                  <a:lnTo>
                    <a:pt x="1" y="836"/>
                  </a:lnTo>
                  <a:lnTo>
                    <a:pt x="3" y="809"/>
                  </a:lnTo>
                  <a:lnTo>
                    <a:pt x="6" y="782"/>
                  </a:lnTo>
                  <a:lnTo>
                    <a:pt x="11" y="755"/>
                  </a:lnTo>
                  <a:lnTo>
                    <a:pt x="17" y="729"/>
                  </a:lnTo>
                  <a:lnTo>
                    <a:pt x="24" y="704"/>
                  </a:lnTo>
                  <a:lnTo>
                    <a:pt x="32" y="679"/>
                  </a:lnTo>
                  <a:lnTo>
                    <a:pt x="42" y="654"/>
                  </a:lnTo>
                  <a:lnTo>
                    <a:pt x="53" y="631"/>
                  </a:lnTo>
                  <a:lnTo>
                    <a:pt x="65" y="608"/>
                  </a:lnTo>
                  <a:lnTo>
                    <a:pt x="78" y="586"/>
                  </a:lnTo>
                  <a:lnTo>
                    <a:pt x="92" y="564"/>
                  </a:lnTo>
                  <a:lnTo>
                    <a:pt x="106" y="543"/>
                  </a:lnTo>
                  <a:lnTo>
                    <a:pt x="122" y="523"/>
                  </a:lnTo>
                  <a:lnTo>
                    <a:pt x="139" y="503"/>
                  </a:lnTo>
                  <a:lnTo>
                    <a:pt x="157" y="485"/>
                  </a:lnTo>
                  <a:lnTo>
                    <a:pt x="176" y="467"/>
                  </a:lnTo>
                  <a:lnTo>
                    <a:pt x="195" y="450"/>
                  </a:lnTo>
                  <a:lnTo>
                    <a:pt x="215" y="434"/>
                  </a:lnTo>
                  <a:lnTo>
                    <a:pt x="237" y="419"/>
                  </a:lnTo>
                  <a:lnTo>
                    <a:pt x="258" y="405"/>
                  </a:lnTo>
                  <a:lnTo>
                    <a:pt x="281" y="393"/>
                  </a:lnTo>
                  <a:lnTo>
                    <a:pt x="303" y="381"/>
                  </a:lnTo>
                  <a:lnTo>
                    <a:pt x="327" y="370"/>
                  </a:lnTo>
                  <a:lnTo>
                    <a:pt x="352" y="361"/>
                  </a:lnTo>
                  <a:lnTo>
                    <a:pt x="377" y="351"/>
                  </a:lnTo>
                  <a:lnTo>
                    <a:pt x="402" y="344"/>
                  </a:lnTo>
                  <a:lnTo>
                    <a:pt x="428" y="338"/>
                  </a:lnTo>
                  <a:lnTo>
                    <a:pt x="455" y="334"/>
                  </a:lnTo>
                  <a:lnTo>
                    <a:pt x="481" y="330"/>
                  </a:lnTo>
                  <a:lnTo>
                    <a:pt x="508" y="328"/>
                  </a:lnTo>
                  <a:lnTo>
                    <a:pt x="536" y="328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62" name="Freeform 13"/>
            <p:cNvSpPr>
              <a:spLocks noEditPoints="1"/>
            </p:cNvSpPr>
            <p:nvPr/>
          </p:nvSpPr>
          <p:spPr bwMode="auto">
            <a:xfrm>
              <a:off x="7118257" y="3631733"/>
              <a:ext cx="373063" cy="276225"/>
            </a:xfrm>
            <a:custGeom>
              <a:avLst/>
              <a:gdLst>
                <a:gd name="T0" fmla="*/ 2147483646 w 3052"/>
                <a:gd name="T1" fmla="*/ 2147483646 h 2262"/>
                <a:gd name="T2" fmla="*/ 2147483646 w 3052"/>
                <a:gd name="T3" fmla="*/ 2147483646 h 2262"/>
                <a:gd name="T4" fmla="*/ 2147483646 w 3052"/>
                <a:gd name="T5" fmla="*/ 2147483646 h 2262"/>
                <a:gd name="T6" fmla="*/ 2147483646 w 3052"/>
                <a:gd name="T7" fmla="*/ 2147483646 h 2262"/>
                <a:gd name="T8" fmla="*/ 2147483646 w 3052"/>
                <a:gd name="T9" fmla="*/ 2147483646 h 2262"/>
                <a:gd name="T10" fmla="*/ 2147483646 w 3052"/>
                <a:gd name="T11" fmla="*/ 2147483646 h 2262"/>
                <a:gd name="T12" fmla="*/ 2147483646 w 3052"/>
                <a:gd name="T13" fmla="*/ 1112641505 h 2262"/>
                <a:gd name="T14" fmla="*/ 2147483646 w 3052"/>
                <a:gd name="T15" fmla="*/ 0 h 2262"/>
                <a:gd name="T16" fmla="*/ 2147483646 w 3052"/>
                <a:gd name="T17" fmla="*/ 2147483646 h 2262"/>
                <a:gd name="T18" fmla="*/ 2147483646 w 3052"/>
                <a:gd name="T19" fmla="*/ 2147483646 h 2262"/>
                <a:gd name="T20" fmla="*/ 2147483646 w 3052"/>
                <a:gd name="T21" fmla="*/ 2147483646 h 2262"/>
                <a:gd name="T22" fmla="*/ 2147483646 w 3052"/>
                <a:gd name="T23" fmla="*/ 2147483646 h 2262"/>
                <a:gd name="T24" fmla="*/ 0 w 3052"/>
                <a:gd name="T25" fmla="*/ 2147483646 h 2262"/>
                <a:gd name="T26" fmla="*/ 1115923721 w 3052"/>
                <a:gd name="T27" fmla="*/ 2147483646 h 2262"/>
                <a:gd name="T28" fmla="*/ 2147483646 w 3052"/>
                <a:gd name="T29" fmla="*/ 2147483646 h 2262"/>
                <a:gd name="T30" fmla="*/ 2147483646 w 3052"/>
                <a:gd name="T31" fmla="*/ 2147483646 h 2262"/>
                <a:gd name="T32" fmla="*/ 2147483646 w 3052"/>
                <a:gd name="T33" fmla="*/ 2147483646 h 2262"/>
                <a:gd name="T34" fmla="*/ 2147483646 w 3052"/>
                <a:gd name="T35" fmla="*/ 2147483646 h 2262"/>
                <a:gd name="T36" fmla="*/ 2147483646 w 3052"/>
                <a:gd name="T37" fmla="*/ 2147483646 h 2262"/>
                <a:gd name="T38" fmla="*/ 2147483646 w 3052"/>
                <a:gd name="T39" fmla="*/ 2147483646 h 2262"/>
                <a:gd name="T40" fmla="*/ 2147483646 w 3052"/>
                <a:gd name="T41" fmla="*/ 2147483646 h 2262"/>
                <a:gd name="T42" fmla="*/ 2147483646 w 3052"/>
                <a:gd name="T43" fmla="*/ 2147483646 h 2262"/>
                <a:gd name="T44" fmla="*/ 2147483646 w 3052"/>
                <a:gd name="T45" fmla="*/ 2147483646 h 2262"/>
                <a:gd name="T46" fmla="*/ 2147483646 w 3052"/>
                <a:gd name="T47" fmla="*/ 2147483646 h 2262"/>
                <a:gd name="T48" fmla="*/ 2147483646 w 3052"/>
                <a:gd name="T49" fmla="*/ 2147483646 h 2262"/>
                <a:gd name="T50" fmla="*/ 2147483646 w 3052"/>
                <a:gd name="T51" fmla="*/ 2147483646 h 2262"/>
                <a:gd name="T52" fmla="*/ 2147483646 w 3052"/>
                <a:gd name="T53" fmla="*/ 2147483646 h 2262"/>
                <a:gd name="T54" fmla="*/ 2147483646 w 3052"/>
                <a:gd name="T55" fmla="*/ 2147483646 h 2262"/>
                <a:gd name="T56" fmla="*/ 2147483646 w 3052"/>
                <a:gd name="T57" fmla="*/ 2147483646 h 2262"/>
                <a:gd name="T58" fmla="*/ 2147483646 w 3052"/>
                <a:gd name="T59" fmla="*/ 2147483646 h 2262"/>
                <a:gd name="T60" fmla="*/ 2147483646 w 3052"/>
                <a:gd name="T61" fmla="*/ 2147483646 h 2262"/>
                <a:gd name="T62" fmla="*/ 2147483646 w 3052"/>
                <a:gd name="T63" fmla="*/ 2147483646 h 2262"/>
                <a:gd name="T64" fmla="*/ 2147483646 w 3052"/>
                <a:gd name="T65" fmla="*/ 2147483646 h 2262"/>
                <a:gd name="T66" fmla="*/ 2147483646 w 3052"/>
                <a:gd name="T67" fmla="*/ 2147483646 h 2262"/>
                <a:gd name="T68" fmla="*/ 2147483646 w 3052"/>
                <a:gd name="T69" fmla="*/ 2147483646 h 2262"/>
                <a:gd name="T70" fmla="*/ 2147483646 w 3052"/>
                <a:gd name="T71" fmla="*/ 2147483646 h 2262"/>
                <a:gd name="T72" fmla="*/ 2147483646 w 3052"/>
                <a:gd name="T73" fmla="*/ 2147483646 h 2262"/>
                <a:gd name="T74" fmla="*/ 2147483646 w 3052"/>
                <a:gd name="T75" fmla="*/ 2147483646 h 2262"/>
                <a:gd name="T76" fmla="*/ 2147483646 w 3052"/>
                <a:gd name="T77" fmla="*/ 2147483646 h 2262"/>
                <a:gd name="T78" fmla="*/ 2147483646 w 3052"/>
                <a:gd name="T79" fmla="*/ 2147483646 h 2262"/>
                <a:gd name="T80" fmla="*/ 2147483646 w 3052"/>
                <a:gd name="T81" fmla="*/ 2147483646 h 2262"/>
                <a:gd name="T82" fmla="*/ 2147483646 w 3052"/>
                <a:gd name="T83" fmla="*/ 2147483646 h 2262"/>
                <a:gd name="T84" fmla="*/ 2147483646 w 3052"/>
                <a:gd name="T85" fmla="*/ 2147483646 h 2262"/>
                <a:gd name="T86" fmla="*/ 2147483646 w 3052"/>
                <a:gd name="T87" fmla="*/ 2147483646 h 2262"/>
                <a:gd name="T88" fmla="*/ 2147483646 w 3052"/>
                <a:gd name="T89" fmla="*/ 2147483646 h 2262"/>
                <a:gd name="T90" fmla="*/ 2147483646 w 3052"/>
                <a:gd name="T91" fmla="*/ 2147483646 h 2262"/>
                <a:gd name="T92" fmla="*/ 2147483646 w 3052"/>
                <a:gd name="T93" fmla="*/ 2147483646 h 2262"/>
                <a:gd name="T94" fmla="*/ 2147483646 w 3052"/>
                <a:gd name="T95" fmla="*/ 2147483646 h 2262"/>
                <a:gd name="T96" fmla="*/ 2147483646 w 3052"/>
                <a:gd name="T97" fmla="*/ 2147483646 h 2262"/>
                <a:gd name="T98" fmla="*/ 2147483646 w 3052"/>
                <a:gd name="T99" fmla="*/ 2147483646 h 2262"/>
                <a:gd name="T100" fmla="*/ 2147483646 w 3052"/>
                <a:gd name="T101" fmla="*/ 2147483646 h 2262"/>
                <a:gd name="T102" fmla="*/ 2147483646 w 3052"/>
                <a:gd name="T103" fmla="*/ 2147483646 h 2262"/>
                <a:gd name="T104" fmla="*/ 2147483646 w 3052"/>
                <a:gd name="T105" fmla="*/ 2147483646 h 2262"/>
                <a:gd name="T106" fmla="*/ 2147483646 w 3052"/>
                <a:gd name="T107" fmla="*/ 2147483646 h 2262"/>
                <a:gd name="T108" fmla="*/ 2147483646 w 3052"/>
                <a:gd name="T109" fmla="*/ 2147483646 h 22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52" h="2262">
                  <a:moveTo>
                    <a:pt x="2114" y="502"/>
                  </a:moveTo>
                  <a:lnTo>
                    <a:pt x="1663" y="241"/>
                  </a:lnTo>
                  <a:lnTo>
                    <a:pt x="1653" y="236"/>
                  </a:lnTo>
                  <a:lnTo>
                    <a:pt x="1643" y="231"/>
                  </a:lnTo>
                  <a:lnTo>
                    <a:pt x="1632" y="226"/>
                  </a:lnTo>
                  <a:lnTo>
                    <a:pt x="1621" y="223"/>
                  </a:lnTo>
                  <a:lnTo>
                    <a:pt x="1610" y="219"/>
                  </a:lnTo>
                  <a:lnTo>
                    <a:pt x="1599" y="217"/>
                  </a:lnTo>
                  <a:lnTo>
                    <a:pt x="1588" y="214"/>
                  </a:lnTo>
                  <a:lnTo>
                    <a:pt x="1577" y="213"/>
                  </a:lnTo>
                  <a:lnTo>
                    <a:pt x="1565" y="212"/>
                  </a:lnTo>
                  <a:lnTo>
                    <a:pt x="1554" y="211"/>
                  </a:lnTo>
                  <a:lnTo>
                    <a:pt x="1543" y="211"/>
                  </a:lnTo>
                  <a:lnTo>
                    <a:pt x="1532" y="212"/>
                  </a:lnTo>
                  <a:lnTo>
                    <a:pt x="1521" y="213"/>
                  </a:lnTo>
                  <a:lnTo>
                    <a:pt x="1510" y="214"/>
                  </a:lnTo>
                  <a:lnTo>
                    <a:pt x="1499" y="216"/>
                  </a:lnTo>
                  <a:lnTo>
                    <a:pt x="1489" y="219"/>
                  </a:lnTo>
                  <a:lnTo>
                    <a:pt x="1478" y="222"/>
                  </a:lnTo>
                  <a:lnTo>
                    <a:pt x="1467" y="226"/>
                  </a:lnTo>
                  <a:lnTo>
                    <a:pt x="1457" y="230"/>
                  </a:lnTo>
                  <a:lnTo>
                    <a:pt x="1447" y="234"/>
                  </a:lnTo>
                  <a:lnTo>
                    <a:pt x="1437" y="239"/>
                  </a:lnTo>
                  <a:lnTo>
                    <a:pt x="1427" y="245"/>
                  </a:lnTo>
                  <a:lnTo>
                    <a:pt x="1418" y="251"/>
                  </a:lnTo>
                  <a:lnTo>
                    <a:pt x="1409" y="257"/>
                  </a:lnTo>
                  <a:lnTo>
                    <a:pt x="1400" y="264"/>
                  </a:lnTo>
                  <a:lnTo>
                    <a:pt x="1392" y="272"/>
                  </a:lnTo>
                  <a:lnTo>
                    <a:pt x="1384" y="280"/>
                  </a:lnTo>
                  <a:lnTo>
                    <a:pt x="1375" y="288"/>
                  </a:lnTo>
                  <a:lnTo>
                    <a:pt x="1367" y="298"/>
                  </a:lnTo>
                  <a:lnTo>
                    <a:pt x="1360" y="307"/>
                  </a:lnTo>
                  <a:lnTo>
                    <a:pt x="1354" y="316"/>
                  </a:lnTo>
                  <a:lnTo>
                    <a:pt x="1348" y="326"/>
                  </a:lnTo>
                  <a:lnTo>
                    <a:pt x="1304" y="403"/>
                  </a:lnTo>
                  <a:lnTo>
                    <a:pt x="657" y="30"/>
                  </a:lnTo>
                  <a:lnTo>
                    <a:pt x="647" y="25"/>
                  </a:lnTo>
                  <a:lnTo>
                    <a:pt x="637" y="20"/>
                  </a:lnTo>
                  <a:lnTo>
                    <a:pt x="625" y="15"/>
                  </a:lnTo>
                  <a:lnTo>
                    <a:pt x="614" y="11"/>
                  </a:lnTo>
                  <a:lnTo>
                    <a:pt x="603" y="8"/>
                  </a:lnTo>
                  <a:lnTo>
                    <a:pt x="592" y="5"/>
                  </a:lnTo>
                  <a:lnTo>
                    <a:pt x="581" y="3"/>
                  </a:lnTo>
                  <a:lnTo>
                    <a:pt x="570" y="1"/>
                  </a:lnTo>
                  <a:lnTo>
                    <a:pt x="559" y="0"/>
                  </a:lnTo>
                  <a:lnTo>
                    <a:pt x="548" y="0"/>
                  </a:lnTo>
                  <a:lnTo>
                    <a:pt x="536" y="0"/>
                  </a:lnTo>
                  <a:lnTo>
                    <a:pt x="525" y="0"/>
                  </a:lnTo>
                  <a:lnTo>
                    <a:pt x="514" y="1"/>
                  </a:lnTo>
                  <a:lnTo>
                    <a:pt x="503" y="3"/>
                  </a:lnTo>
                  <a:lnTo>
                    <a:pt x="492" y="5"/>
                  </a:lnTo>
                  <a:lnTo>
                    <a:pt x="482" y="8"/>
                  </a:lnTo>
                  <a:lnTo>
                    <a:pt x="471" y="11"/>
                  </a:lnTo>
                  <a:lnTo>
                    <a:pt x="461" y="14"/>
                  </a:lnTo>
                  <a:lnTo>
                    <a:pt x="450" y="18"/>
                  </a:lnTo>
                  <a:lnTo>
                    <a:pt x="439" y="23"/>
                  </a:lnTo>
                  <a:lnTo>
                    <a:pt x="430" y="28"/>
                  </a:lnTo>
                  <a:lnTo>
                    <a:pt x="420" y="34"/>
                  </a:lnTo>
                  <a:lnTo>
                    <a:pt x="411" y="40"/>
                  </a:lnTo>
                  <a:lnTo>
                    <a:pt x="402" y="46"/>
                  </a:lnTo>
                  <a:lnTo>
                    <a:pt x="393" y="53"/>
                  </a:lnTo>
                  <a:lnTo>
                    <a:pt x="384" y="60"/>
                  </a:lnTo>
                  <a:lnTo>
                    <a:pt x="376" y="68"/>
                  </a:lnTo>
                  <a:lnTo>
                    <a:pt x="369" y="76"/>
                  </a:lnTo>
                  <a:lnTo>
                    <a:pt x="361" y="85"/>
                  </a:lnTo>
                  <a:lnTo>
                    <a:pt x="354" y="95"/>
                  </a:lnTo>
                  <a:lnTo>
                    <a:pt x="347" y="105"/>
                  </a:lnTo>
                  <a:lnTo>
                    <a:pt x="341" y="115"/>
                  </a:lnTo>
                  <a:lnTo>
                    <a:pt x="30" y="652"/>
                  </a:lnTo>
                  <a:lnTo>
                    <a:pt x="25" y="662"/>
                  </a:lnTo>
                  <a:lnTo>
                    <a:pt x="20" y="673"/>
                  </a:lnTo>
                  <a:lnTo>
                    <a:pt x="15" y="684"/>
                  </a:lnTo>
                  <a:lnTo>
                    <a:pt x="11" y="694"/>
                  </a:lnTo>
                  <a:lnTo>
                    <a:pt x="8" y="706"/>
                  </a:lnTo>
                  <a:lnTo>
                    <a:pt x="5" y="717"/>
                  </a:lnTo>
                  <a:lnTo>
                    <a:pt x="3" y="728"/>
                  </a:lnTo>
                  <a:lnTo>
                    <a:pt x="2" y="739"/>
                  </a:lnTo>
                  <a:lnTo>
                    <a:pt x="0" y="750"/>
                  </a:lnTo>
                  <a:lnTo>
                    <a:pt x="0" y="761"/>
                  </a:lnTo>
                  <a:lnTo>
                    <a:pt x="0" y="772"/>
                  </a:lnTo>
                  <a:lnTo>
                    <a:pt x="0" y="783"/>
                  </a:lnTo>
                  <a:lnTo>
                    <a:pt x="2" y="794"/>
                  </a:lnTo>
                  <a:lnTo>
                    <a:pt x="3" y="806"/>
                  </a:lnTo>
                  <a:lnTo>
                    <a:pt x="5" y="817"/>
                  </a:lnTo>
                  <a:lnTo>
                    <a:pt x="8" y="828"/>
                  </a:lnTo>
                  <a:lnTo>
                    <a:pt x="11" y="838"/>
                  </a:lnTo>
                  <a:lnTo>
                    <a:pt x="14" y="849"/>
                  </a:lnTo>
                  <a:lnTo>
                    <a:pt x="19" y="859"/>
                  </a:lnTo>
                  <a:lnTo>
                    <a:pt x="23" y="869"/>
                  </a:lnTo>
                  <a:lnTo>
                    <a:pt x="28" y="879"/>
                  </a:lnTo>
                  <a:lnTo>
                    <a:pt x="34" y="888"/>
                  </a:lnTo>
                  <a:lnTo>
                    <a:pt x="40" y="898"/>
                  </a:lnTo>
                  <a:lnTo>
                    <a:pt x="46" y="908"/>
                  </a:lnTo>
                  <a:lnTo>
                    <a:pt x="53" y="916"/>
                  </a:lnTo>
                  <a:lnTo>
                    <a:pt x="61" y="925"/>
                  </a:lnTo>
                  <a:lnTo>
                    <a:pt x="69" y="933"/>
                  </a:lnTo>
                  <a:lnTo>
                    <a:pt x="78" y="941"/>
                  </a:lnTo>
                  <a:lnTo>
                    <a:pt x="86" y="948"/>
                  </a:lnTo>
                  <a:lnTo>
                    <a:pt x="96" y="955"/>
                  </a:lnTo>
                  <a:lnTo>
                    <a:pt x="105" y="962"/>
                  </a:lnTo>
                  <a:lnTo>
                    <a:pt x="115" y="968"/>
                  </a:lnTo>
                  <a:lnTo>
                    <a:pt x="765" y="1343"/>
                  </a:lnTo>
                  <a:lnTo>
                    <a:pt x="720" y="1420"/>
                  </a:lnTo>
                  <a:lnTo>
                    <a:pt x="714" y="1430"/>
                  </a:lnTo>
                  <a:lnTo>
                    <a:pt x="709" y="1441"/>
                  </a:lnTo>
                  <a:lnTo>
                    <a:pt x="705" y="1451"/>
                  </a:lnTo>
                  <a:lnTo>
                    <a:pt x="701" y="1462"/>
                  </a:lnTo>
                  <a:lnTo>
                    <a:pt x="698" y="1473"/>
                  </a:lnTo>
                  <a:lnTo>
                    <a:pt x="695" y="1484"/>
                  </a:lnTo>
                  <a:lnTo>
                    <a:pt x="693" y="1495"/>
                  </a:lnTo>
                  <a:lnTo>
                    <a:pt x="691" y="1506"/>
                  </a:lnTo>
                  <a:lnTo>
                    <a:pt x="690" y="1518"/>
                  </a:lnTo>
                  <a:lnTo>
                    <a:pt x="690" y="1529"/>
                  </a:lnTo>
                  <a:lnTo>
                    <a:pt x="690" y="1540"/>
                  </a:lnTo>
                  <a:lnTo>
                    <a:pt x="690" y="1551"/>
                  </a:lnTo>
                  <a:lnTo>
                    <a:pt x="691" y="1562"/>
                  </a:lnTo>
                  <a:lnTo>
                    <a:pt x="693" y="1573"/>
                  </a:lnTo>
                  <a:lnTo>
                    <a:pt x="695" y="1584"/>
                  </a:lnTo>
                  <a:lnTo>
                    <a:pt x="697" y="1595"/>
                  </a:lnTo>
                  <a:lnTo>
                    <a:pt x="701" y="1605"/>
                  </a:lnTo>
                  <a:lnTo>
                    <a:pt x="704" y="1617"/>
                  </a:lnTo>
                  <a:lnTo>
                    <a:pt x="708" y="1627"/>
                  </a:lnTo>
                  <a:lnTo>
                    <a:pt x="713" y="1637"/>
                  </a:lnTo>
                  <a:lnTo>
                    <a:pt x="718" y="1647"/>
                  </a:lnTo>
                  <a:lnTo>
                    <a:pt x="723" y="1656"/>
                  </a:lnTo>
                  <a:lnTo>
                    <a:pt x="730" y="1666"/>
                  </a:lnTo>
                  <a:lnTo>
                    <a:pt x="737" y="1675"/>
                  </a:lnTo>
                  <a:lnTo>
                    <a:pt x="744" y="1683"/>
                  </a:lnTo>
                  <a:lnTo>
                    <a:pt x="751" y="1692"/>
                  </a:lnTo>
                  <a:lnTo>
                    <a:pt x="759" y="1700"/>
                  </a:lnTo>
                  <a:lnTo>
                    <a:pt x="767" y="1708"/>
                  </a:lnTo>
                  <a:lnTo>
                    <a:pt x="776" y="1715"/>
                  </a:lnTo>
                  <a:lnTo>
                    <a:pt x="785" y="1723"/>
                  </a:lnTo>
                  <a:lnTo>
                    <a:pt x="795" y="1730"/>
                  </a:lnTo>
                  <a:lnTo>
                    <a:pt x="805" y="1736"/>
                  </a:lnTo>
                  <a:lnTo>
                    <a:pt x="1252" y="1993"/>
                  </a:lnTo>
                  <a:lnTo>
                    <a:pt x="1263" y="1999"/>
                  </a:lnTo>
                  <a:lnTo>
                    <a:pt x="1273" y="2004"/>
                  </a:lnTo>
                  <a:lnTo>
                    <a:pt x="1284" y="2008"/>
                  </a:lnTo>
                  <a:lnTo>
                    <a:pt x="1296" y="2012"/>
                  </a:lnTo>
                  <a:lnTo>
                    <a:pt x="1306" y="2016"/>
                  </a:lnTo>
                  <a:lnTo>
                    <a:pt x="1317" y="2018"/>
                  </a:lnTo>
                  <a:lnTo>
                    <a:pt x="1328" y="2020"/>
                  </a:lnTo>
                  <a:lnTo>
                    <a:pt x="1339" y="2023"/>
                  </a:lnTo>
                  <a:lnTo>
                    <a:pt x="1351" y="2024"/>
                  </a:lnTo>
                  <a:lnTo>
                    <a:pt x="1362" y="2025"/>
                  </a:lnTo>
                  <a:lnTo>
                    <a:pt x="1373" y="2025"/>
                  </a:lnTo>
                  <a:lnTo>
                    <a:pt x="1385" y="2024"/>
                  </a:lnTo>
                  <a:lnTo>
                    <a:pt x="1396" y="2023"/>
                  </a:lnTo>
                  <a:lnTo>
                    <a:pt x="1407" y="2022"/>
                  </a:lnTo>
                  <a:lnTo>
                    <a:pt x="1417" y="2019"/>
                  </a:lnTo>
                  <a:lnTo>
                    <a:pt x="1428" y="2016"/>
                  </a:lnTo>
                  <a:lnTo>
                    <a:pt x="1439" y="2013"/>
                  </a:lnTo>
                  <a:lnTo>
                    <a:pt x="1449" y="2009"/>
                  </a:lnTo>
                  <a:lnTo>
                    <a:pt x="1459" y="2005"/>
                  </a:lnTo>
                  <a:lnTo>
                    <a:pt x="1469" y="2001"/>
                  </a:lnTo>
                  <a:lnTo>
                    <a:pt x="1480" y="1995"/>
                  </a:lnTo>
                  <a:lnTo>
                    <a:pt x="1490" y="1990"/>
                  </a:lnTo>
                  <a:lnTo>
                    <a:pt x="1499" y="1984"/>
                  </a:lnTo>
                  <a:lnTo>
                    <a:pt x="1508" y="1977"/>
                  </a:lnTo>
                  <a:lnTo>
                    <a:pt x="1517" y="1970"/>
                  </a:lnTo>
                  <a:lnTo>
                    <a:pt x="1525" y="1963"/>
                  </a:lnTo>
                  <a:lnTo>
                    <a:pt x="1533" y="1955"/>
                  </a:lnTo>
                  <a:lnTo>
                    <a:pt x="1541" y="1947"/>
                  </a:lnTo>
                  <a:lnTo>
                    <a:pt x="1549" y="1938"/>
                  </a:lnTo>
                  <a:lnTo>
                    <a:pt x="1556" y="1929"/>
                  </a:lnTo>
                  <a:lnTo>
                    <a:pt x="1562" y="1918"/>
                  </a:lnTo>
                  <a:lnTo>
                    <a:pt x="1568" y="1908"/>
                  </a:lnTo>
                  <a:lnTo>
                    <a:pt x="2199" y="818"/>
                  </a:lnTo>
                  <a:lnTo>
                    <a:pt x="2205" y="807"/>
                  </a:lnTo>
                  <a:lnTo>
                    <a:pt x="2210" y="795"/>
                  </a:lnTo>
                  <a:lnTo>
                    <a:pt x="2215" y="785"/>
                  </a:lnTo>
                  <a:lnTo>
                    <a:pt x="2219" y="774"/>
                  </a:lnTo>
                  <a:lnTo>
                    <a:pt x="2222" y="763"/>
                  </a:lnTo>
                  <a:lnTo>
                    <a:pt x="2225" y="752"/>
                  </a:lnTo>
                  <a:lnTo>
                    <a:pt x="2227" y="740"/>
                  </a:lnTo>
                  <a:lnTo>
                    <a:pt x="2229" y="729"/>
                  </a:lnTo>
                  <a:lnTo>
                    <a:pt x="2231" y="718"/>
                  </a:lnTo>
                  <a:lnTo>
                    <a:pt x="2232" y="707"/>
                  </a:lnTo>
                  <a:lnTo>
                    <a:pt x="2232" y="695"/>
                  </a:lnTo>
                  <a:lnTo>
                    <a:pt x="2231" y="684"/>
                  </a:lnTo>
                  <a:lnTo>
                    <a:pt x="2229" y="673"/>
                  </a:lnTo>
                  <a:lnTo>
                    <a:pt x="2227" y="662"/>
                  </a:lnTo>
                  <a:lnTo>
                    <a:pt x="2225" y="651"/>
                  </a:lnTo>
                  <a:lnTo>
                    <a:pt x="2223" y="641"/>
                  </a:lnTo>
                  <a:lnTo>
                    <a:pt x="2219" y="630"/>
                  </a:lnTo>
                  <a:lnTo>
                    <a:pt x="2216" y="620"/>
                  </a:lnTo>
                  <a:lnTo>
                    <a:pt x="2212" y="610"/>
                  </a:lnTo>
                  <a:lnTo>
                    <a:pt x="2207" y="600"/>
                  </a:lnTo>
                  <a:lnTo>
                    <a:pt x="2202" y="589"/>
                  </a:lnTo>
                  <a:lnTo>
                    <a:pt x="2196" y="580"/>
                  </a:lnTo>
                  <a:lnTo>
                    <a:pt x="2190" y="571"/>
                  </a:lnTo>
                  <a:lnTo>
                    <a:pt x="2184" y="562"/>
                  </a:lnTo>
                  <a:lnTo>
                    <a:pt x="2177" y="553"/>
                  </a:lnTo>
                  <a:lnTo>
                    <a:pt x="2169" y="545"/>
                  </a:lnTo>
                  <a:lnTo>
                    <a:pt x="2161" y="537"/>
                  </a:lnTo>
                  <a:lnTo>
                    <a:pt x="2153" y="529"/>
                  </a:lnTo>
                  <a:lnTo>
                    <a:pt x="2144" y="522"/>
                  </a:lnTo>
                  <a:lnTo>
                    <a:pt x="2134" y="515"/>
                  </a:lnTo>
                  <a:lnTo>
                    <a:pt x="2124" y="508"/>
                  </a:lnTo>
                  <a:lnTo>
                    <a:pt x="2114" y="502"/>
                  </a:lnTo>
                  <a:close/>
                  <a:moveTo>
                    <a:pt x="2249" y="2189"/>
                  </a:moveTo>
                  <a:lnTo>
                    <a:pt x="2224" y="2175"/>
                  </a:lnTo>
                  <a:lnTo>
                    <a:pt x="2202" y="2160"/>
                  </a:lnTo>
                  <a:lnTo>
                    <a:pt x="2181" y="2144"/>
                  </a:lnTo>
                  <a:lnTo>
                    <a:pt x="2160" y="2127"/>
                  </a:lnTo>
                  <a:lnTo>
                    <a:pt x="2141" y="2108"/>
                  </a:lnTo>
                  <a:lnTo>
                    <a:pt x="2122" y="2089"/>
                  </a:lnTo>
                  <a:lnTo>
                    <a:pt x="2105" y="2069"/>
                  </a:lnTo>
                  <a:lnTo>
                    <a:pt x="2089" y="2049"/>
                  </a:lnTo>
                  <a:lnTo>
                    <a:pt x="2074" y="2028"/>
                  </a:lnTo>
                  <a:lnTo>
                    <a:pt x="2060" y="2006"/>
                  </a:lnTo>
                  <a:lnTo>
                    <a:pt x="2047" y="1983"/>
                  </a:lnTo>
                  <a:lnTo>
                    <a:pt x="2034" y="1961"/>
                  </a:lnTo>
                  <a:lnTo>
                    <a:pt x="2023" y="1938"/>
                  </a:lnTo>
                  <a:lnTo>
                    <a:pt x="2014" y="1913"/>
                  </a:lnTo>
                  <a:lnTo>
                    <a:pt x="2006" y="1889"/>
                  </a:lnTo>
                  <a:lnTo>
                    <a:pt x="1998" y="1864"/>
                  </a:lnTo>
                  <a:lnTo>
                    <a:pt x="1992" y="1840"/>
                  </a:lnTo>
                  <a:lnTo>
                    <a:pt x="1988" y="1814"/>
                  </a:lnTo>
                  <a:lnTo>
                    <a:pt x="1984" y="1788"/>
                  </a:lnTo>
                  <a:lnTo>
                    <a:pt x="1982" y="1763"/>
                  </a:lnTo>
                  <a:lnTo>
                    <a:pt x="1980" y="1738"/>
                  </a:lnTo>
                  <a:lnTo>
                    <a:pt x="1980" y="1711"/>
                  </a:lnTo>
                  <a:lnTo>
                    <a:pt x="1982" y="1685"/>
                  </a:lnTo>
                  <a:lnTo>
                    <a:pt x="1984" y="1660"/>
                  </a:lnTo>
                  <a:lnTo>
                    <a:pt x="1988" y="1634"/>
                  </a:lnTo>
                  <a:lnTo>
                    <a:pt x="1993" y="1607"/>
                  </a:lnTo>
                  <a:lnTo>
                    <a:pt x="2000" y="1582"/>
                  </a:lnTo>
                  <a:lnTo>
                    <a:pt x="2007" y="1557"/>
                  </a:lnTo>
                  <a:lnTo>
                    <a:pt x="2016" y="1532"/>
                  </a:lnTo>
                  <a:lnTo>
                    <a:pt x="2027" y="1506"/>
                  </a:lnTo>
                  <a:lnTo>
                    <a:pt x="2038" y="1482"/>
                  </a:lnTo>
                  <a:lnTo>
                    <a:pt x="2052" y="1458"/>
                  </a:lnTo>
                  <a:lnTo>
                    <a:pt x="2067" y="1435"/>
                  </a:lnTo>
                  <a:lnTo>
                    <a:pt x="2082" y="1412"/>
                  </a:lnTo>
                  <a:lnTo>
                    <a:pt x="2098" y="1390"/>
                  </a:lnTo>
                  <a:lnTo>
                    <a:pt x="2115" y="1370"/>
                  </a:lnTo>
                  <a:lnTo>
                    <a:pt x="2133" y="1350"/>
                  </a:lnTo>
                  <a:lnTo>
                    <a:pt x="2153" y="1332"/>
                  </a:lnTo>
                  <a:lnTo>
                    <a:pt x="2172" y="1315"/>
                  </a:lnTo>
                  <a:lnTo>
                    <a:pt x="2193" y="1298"/>
                  </a:lnTo>
                  <a:lnTo>
                    <a:pt x="2214" y="1283"/>
                  </a:lnTo>
                  <a:lnTo>
                    <a:pt x="2236" y="1269"/>
                  </a:lnTo>
                  <a:lnTo>
                    <a:pt x="2258" y="1256"/>
                  </a:lnTo>
                  <a:lnTo>
                    <a:pt x="2281" y="1244"/>
                  </a:lnTo>
                  <a:lnTo>
                    <a:pt x="2304" y="1234"/>
                  </a:lnTo>
                  <a:lnTo>
                    <a:pt x="2329" y="1224"/>
                  </a:lnTo>
                  <a:lnTo>
                    <a:pt x="2353" y="1216"/>
                  </a:lnTo>
                  <a:lnTo>
                    <a:pt x="2377" y="1209"/>
                  </a:lnTo>
                  <a:lnTo>
                    <a:pt x="2402" y="1202"/>
                  </a:lnTo>
                  <a:lnTo>
                    <a:pt x="2428" y="1197"/>
                  </a:lnTo>
                  <a:lnTo>
                    <a:pt x="2453" y="1193"/>
                  </a:lnTo>
                  <a:lnTo>
                    <a:pt x="2479" y="1191"/>
                  </a:lnTo>
                  <a:lnTo>
                    <a:pt x="2504" y="1190"/>
                  </a:lnTo>
                  <a:lnTo>
                    <a:pt x="2531" y="1190"/>
                  </a:lnTo>
                  <a:lnTo>
                    <a:pt x="2557" y="1191"/>
                  </a:lnTo>
                  <a:lnTo>
                    <a:pt x="2582" y="1194"/>
                  </a:lnTo>
                  <a:lnTo>
                    <a:pt x="2609" y="1197"/>
                  </a:lnTo>
                  <a:lnTo>
                    <a:pt x="2634" y="1203"/>
                  </a:lnTo>
                  <a:lnTo>
                    <a:pt x="2660" y="1210"/>
                  </a:lnTo>
                  <a:lnTo>
                    <a:pt x="2685" y="1218"/>
                  </a:lnTo>
                  <a:lnTo>
                    <a:pt x="2711" y="1227"/>
                  </a:lnTo>
                  <a:lnTo>
                    <a:pt x="2736" y="1237"/>
                  </a:lnTo>
                  <a:lnTo>
                    <a:pt x="2760" y="1249"/>
                  </a:lnTo>
                  <a:lnTo>
                    <a:pt x="2784" y="1262"/>
                  </a:lnTo>
                  <a:lnTo>
                    <a:pt x="2808" y="1276"/>
                  </a:lnTo>
                  <a:lnTo>
                    <a:pt x="2831" y="1291"/>
                  </a:lnTo>
                  <a:lnTo>
                    <a:pt x="2852" y="1307"/>
                  </a:lnTo>
                  <a:lnTo>
                    <a:pt x="2872" y="1326"/>
                  </a:lnTo>
                  <a:lnTo>
                    <a:pt x="2893" y="1344"/>
                  </a:lnTo>
                  <a:lnTo>
                    <a:pt x="2911" y="1362"/>
                  </a:lnTo>
                  <a:lnTo>
                    <a:pt x="2928" y="1382"/>
                  </a:lnTo>
                  <a:lnTo>
                    <a:pt x="2944" y="1402"/>
                  </a:lnTo>
                  <a:lnTo>
                    <a:pt x="2959" y="1424"/>
                  </a:lnTo>
                  <a:lnTo>
                    <a:pt x="2973" y="1446"/>
                  </a:lnTo>
                  <a:lnTo>
                    <a:pt x="2987" y="1468"/>
                  </a:lnTo>
                  <a:lnTo>
                    <a:pt x="2999" y="1491"/>
                  </a:lnTo>
                  <a:lnTo>
                    <a:pt x="3009" y="1515"/>
                  </a:lnTo>
                  <a:lnTo>
                    <a:pt x="3019" y="1538"/>
                  </a:lnTo>
                  <a:lnTo>
                    <a:pt x="3027" y="1562"/>
                  </a:lnTo>
                  <a:lnTo>
                    <a:pt x="3034" y="1587"/>
                  </a:lnTo>
                  <a:lnTo>
                    <a:pt x="3040" y="1612"/>
                  </a:lnTo>
                  <a:lnTo>
                    <a:pt x="3045" y="1638"/>
                  </a:lnTo>
                  <a:lnTo>
                    <a:pt x="3049" y="1663"/>
                  </a:lnTo>
                  <a:lnTo>
                    <a:pt x="3051" y="1688"/>
                  </a:lnTo>
                  <a:lnTo>
                    <a:pt x="3052" y="1714"/>
                  </a:lnTo>
                  <a:lnTo>
                    <a:pt x="3052" y="1740"/>
                  </a:lnTo>
                  <a:lnTo>
                    <a:pt x="3051" y="1766"/>
                  </a:lnTo>
                  <a:lnTo>
                    <a:pt x="3048" y="1792"/>
                  </a:lnTo>
                  <a:lnTo>
                    <a:pt x="3044" y="1818"/>
                  </a:lnTo>
                  <a:lnTo>
                    <a:pt x="3039" y="1844"/>
                  </a:lnTo>
                  <a:lnTo>
                    <a:pt x="3033" y="1869"/>
                  </a:lnTo>
                  <a:lnTo>
                    <a:pt x="3025" y="1894"/>
                  </a:lnTo>
                  <a:lnTo>
                    <a:pt x="3016" y="1920"/>
                  </a:lnTo>
                  <a:lnTo>
                    <a:pt x="3006" y="1945"/>
                  </a:lnTo>
                  <a:lnTo>
                    <a:pt x="2994" y="1969"/>
                  </a:lnTo>
                  <a:lnTo>
                    <a:pt x="2980" y="1993"/>
                  </a:lnTo>
                  <a:lnTo>
                    <a:pt x="2966" y="2017"/>
                  </a:lnTo>
                  <a:lnTo>
                    <a:pt x="2951" y="2040"/>
                  </a:lnTo>
                  <a:lnTo>
                    <a:pt x="2934" y="2061"/>
                  </a:lnTo>
                  <a:lnTo>
                    <a:pt x="2917" y="2082"/>
                  </a:lnTo>
                  <a:lnTo>
                    <a:pt x="2899" y="2101"/>
                  </a:lnTo>
                  <a:lnTo>
                    <a:pt x="2880" y="2119"/>
                  </a:lnTo>
                  <a:lnTo>
                    <a:pt x="2860" y="2137"/>
                  </a:lnTo>
                  <a:lnTo>
                    <a:pt x="2840" y="2153"/>
                  </a:lnTo>
                  <a:lnTo>
                    <a:pt x="2819" y="2168"/>
                  </a:lnTo>
                  <a:lnTo>
                    <a:pt x="2797" y="2182"/>
                  </a:lnTo>
                  <a:lnTo>
                    <a:pt x="2774" y="2195"/>
                  </a:lnTo>
                  <a:lnTo>
                    <a:pt x="2751" y="2207"/>
                  </a:lnTo>
                  <a:lnTo>
                    <a:pt x="2728" y="2218"/>
                  </a:lnTo>
                  <a:lnTo>
                    <a:pt x="2705" y="2228"/>
                  </a:lnTo>
                  <a:lnTo>
                    <a:pt x="2680" y="2236"/>
                  </a:lnTo>
                  <a:lnTo>
                    <a:pt x="2655" y="2244"/>
                  </a:lnTo>
                  <a:lnTo>
                    <a:pt x="2630" y="2250"/>
                  </a:lnTo>
                  <a:lnTo>
                    <a:pt x="2604" y="2254"/>
                  </a:lnTo>
                  <a:lnTo>
                    <a:pt x="2579" y="2258"/>
                  </a:lnTo>
                  <a:lnTo>
                    <a:pt x="2554" y="2260"/>
                  </a:lnTo>
                  <a:lnTo>
                    <a:pt x="2528" y="2262"/>
                  </a:lnTo>
                  <a:lnTo>
                    <a:pt x="2502" y="2261"/>
                  </a:lnTo>
                  <a:lnTo>
                    <a:pt x="2476" y="2260"/>
                  </a:lnTo>
                  <a:lnTo>
                    <a:pt x="2450" y="2258"/>
                  </a:lnTo>
                  <a:lnTo>
                    <a:pt x="2425" y="2254"/>
                  </a:lnTo>
                  <a:lnTo>
                    <a:pt x="2398" y="2249"/>
                  </a:lnTo>
                  <a:lnTo>
                    <a:pt x="2373" y="2242"/>
                  </a:lnTo>
                  <a:lnTo>
                    <a:pt x="2348" y="2235"/>
                  </a:lnTo>
                  <a:lnTo>
                    <a:pt x="2322" y="2226"/>
                  </a:lnTo>
                  <a:lnTo>
                    <a:pt x="2297" y="2214"/>
                  </a:lnTo>
                  <a:lnTo>
                    <a:pt x="2273" y="2203"/>
                  </a:lnTo>
                  <a:lnTo>
                    <a:pt x="2249" y="2189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63" name="Freeform 14"/>
            <p:cNvSpPr>
              <a:spLocks noEditPoints="1"/>
            </p:cNvSpPr>
            <p:nvPr/>
          </p:nvSpPr>
          <p:spPr bwMode="auto">
            <a:xfrm>
              <a:off x="5764119" y="2855445"/>
              <a:ext cx="373063" cy="276225"/>
            </a:xfrm>
            <a:custGeom>
              <a:avLst/>
              <a:gdLst>
                <a:gd name="T0" fmla="*/ 2147483646 w 3052"/>
                <a:gd name="T1" fmla="*/ 2147483646 h 2262"/>
                <a:gd name="T2" fmla="*/ 2147483646 w 3052"/>
                <a:gd name="T3" fmla="*/ 2147483646 h 2262"/>
                <a:gd name="T4" fmla="*/ 2147483646 w 3052"/>
                <a:gd name="T5" fmla="*/ 2147483646 h 2262"/>
                <a:gd name="T6" fmla="*/ 2147483646 w 3052"/>
                <a:gd name="T7" fmla="*/ 2147483646 h 2262"/>
                <a:gd name="T8" fmla="*/ 2147483646 w 3052"/>
                <a:gd name="T9" fmla="*/ 2147483646 h 2262"/>
                <a:gd name="T10" fmla="*/ 2147483646 w 3052"/>
                <a:gd name="T11" fmla="*/ 2147483646 h 2262"/>
                <a:gd name="T12" fmla="*/ 2147483646 w 3052"/>
                <a:gd name="T13" fmla="*/ 2147483646 h 2262"/>
                <a:gd name="T14" fmla="*/ 2147483646 w 3052"/>
                <a:gd name="T15" fmla="*/ 2147483646 h 2262"/>
                <a:gd name="T16" fmla="*/ 2147483646 w 3052"/>
                <a:gd name="T17" fmla="*/ 2147483646 h 2262"/>
                <a:gd name="T18" fmla="*/ 2147483646 w 3052"/>
                <a:gd name="T19" fmla="*/ 2147483646 h 2262"/>
                <a:gd name="T20" fmla="*/ 2147483646 w 3052"/>
                <a:gd name="T21" fmla="*/ 2147483646 h 2262"/>
                <a:gd name="T22" fmla="*/ 2147483646 w 3052"/>
                <a:gd name="T23" fmla="*/ 2147483646 h 2262"/>
                <a:gd name="T24" fmla="*/ 2147483646 w 3052"/>
                <a:gd name="T25" fmla="*/ 2147483646 h 2262"/>
                <a:gd name="T26" fmla="*/ 2147483646 w 3052"/>
                <a:gd name="T27" fmla="*/ 2147483646 h 2262"/>
                <a:gd name="T28" fmla="*/ 2147483646 w 3052"/>
                <a:gd name="T29" fmla="*/ 2147483646 h 2262"/>
                <a:gd name="T30" fmla="*/ 2147483646 w 3052"/>
                <a:gd name="T31" fmla="*/ 2147483646 h 2262"/>
                <a:gd name="T32" fmla="*/ 2147483646 w 3052"/>
                <a:gd name="T33" fmla="*/ 2147483646 h 2262"/>
                <a:gd name="T34" fmla="*/ 2147483646 w 3052"/>
                <a:gd name="T35" fmla="*/ 2147483646 h 2262"/>
                <a:gd name="T36" fmla="*/ 2147483646 w 3052"/>
                <a:gd name="T37" fmla="*/ 2147483646 h 2262"/>
                <a:gd name="T38" fmla="*/ 2147483646 w 3052"/>
                <a:gd name="T39" fmla="*/ 2147483646 h 2262"/>
                <a:gd name="T40" fmla="*/ 2147483646 w 3052"/>
                <a:gd name="T41" fmla="*/ 2147483646 h 2262"/>
                <a:gd name="T42" fmla="*/ 2147483646 w 3052"/>
                <a:gd name="T43" fmla="*/ 2147483646 h 2262"/>
                <a:gd name="T44" fmla="*/ 2147483646 w 3052"/>
                <a:gd name="T45" fmla="*/ 2147483646 h 2262"/>
                <a:gd name="T46" fmla="*/ 2147483646 w 3052"/>
                <a:gd name="T47" fmla="*/ 2147483646 h 2262"/>
                <a:gd name="T48" fmla="*/ 2147483646 w 3052"/>
                <a:gd name="T49" fmla="*/ 2147483646 h 2262"/>
                <a:gd name="T50" fmla="*/ 2147483646 w 3052"/>
                <a:gd name="T51" fmla="*/ 2147483646 h 2262"/>
                <a:gd name="T52" fmla="*/ 2147483646 w 3052"/>
                <a:gd name="T53" fmla="*/ 2147483646 h 2262"/>
                <a:gd name="T54" fmla="*/ 2147483646 w 3052"/>
                <a:gd name="T55" fmla="*/ 2147483646 h 2262"/>
                <a:gd name="T56" fmla="*/ 2147483646 w 3052"/>
                <a:gd name="T57" fmla="*/ 2147483646 h 2262"/>
                <a:gd name="T58" fmla="*/ 2147483646 w 3052"/>
                <a:gd name="T59" fmla="*/ 2147483646 h 2262"/>
                <a:gd name="T60" fmla="*/ 2147483646 w 3052"/>
                <a:gd name="T61" fmla="*/ 2147483646 h 2262"/>
                <a:gd name="T62" fmla="*/ 2147483646 w 3052"/>
                <a:gd name="T63" fmla="*/ 2147483646 h 2262"/>
                <a:gd name="T64" fmla="*/ 2147483646 w 3052"/>
                <a:gd name="T65" fmla="*/ 2147483646 h 2262"/>
                <a:gd name="T66" fmla="*/ 2147483646 w 3052"/>
                <a:gd name="T67" fmla="*/ 2147483646 h 2262"/>
                <a:gd name="T68" fmla="*/ 2147483646 w 3052"/>
                <a:gd name="T69" fmla="*/ 2147483646 h 2262"/>
                <a:gd name="T70" fmla="*/ 2147483646 w 3052"/>
                <a:gd name="T71" fmla="*/ 2147483646 h 2262"/>
                <a:gd name="T72" fmla="*/ 2147483646 w 3052"/>
                <a:gd name="T73" fmla="*/ 2147483646 h 2262"/>
                <a:gd name="T74" fmla="*/ 2147483646 w 3052"/>
                <a:gd name="T75" fmla="*/ 2147483646 h 2262"/>
                <a:gd name="T76" fmla="*/ 2147483646 w 3052"/>
                <a:gd name="T77" fmla="*/ 2147483646 h 2262"/>
                <a:gd name="T78" fmla="*/ 2147483646 w 3052"/>
                <a:gd name="T79" fmla="*/ 2147483646 h 2262"/>
                <a:gd name="T80" fmla="*/ 2147483646 w 3052"/>
                <a:gd name="T81" fmla="*/ 2147483646 h 2262"/>
                <a:gd name="T82" fmla="*/ 2147483646 w 3052"/>
                <a:gd name="T83" fmla="*/ 2147483646 h 2262"/>
                <a:gd name="T84" fmla="*/ 2147483646 w 3052"/>
                <a:gd name="T85" fmla="*/ 2147483646 h 2262"/>
                <a:gd name="T86" fmla="*/ 2147483646 w 3052"/>
                <a:gd name="T87" fmla="*/ 2147483646 h 2262"/>
                <a:gd name="T88" fmla="*/ 2147483646 w 3052"/>
                <a:gd name="T89" fmla="*/ 2147483646 h 2262"/>
                <a:gd name="T90" fmla="*/ 2147483646 w 3052"/>
                <a:gd name="T91" fmla="*/ 2147483646 h 2262"/>
                <a:gd name="T92" fmla="*/ 2147483646 w 3052"/>
                <a:gd name="T93" fmla="*/ 2147483646 h 2262"/>
                <a:gd name="T94" fmla="*/ 0 w 3052"/>
                <a:gd name="T95" fmla="*/ 2147483646 h 2262"/>
                <a:gd name="T96" fmla="*/ 2147483646 w 3052"/>
                <a:gd name="T97" fmla="*/ 2147483646 h 2262"/>
                <a:gd name="T98" fmla="*/ 2147483646 w 3052"/>
                <a:gd name="T99" fmla="*/ 2147483646 h 2262"/>
                <a:gd name="T100" fmla="*/ 2147483646 w 3052"/>
                <a:gd name="T101" fmla="*/ 2147483646 h 2262"/>
                <a:gd name="T102" fmla="*/ 2147483646 w 3052"/>
                <a:gd name="T103" fmla="*/ 2147483646 h 2262"/>
                <a:gd name="T104" fmla="*/ 2147483646 w 3052"/>
                <a:gd name="T105" fmla="*/ 444322933 h 2262"/>
                <a:gd name="T106" fmla="*/ 2147483646 w 3052"/>
                <a:gd name="T107" fmla="*/ 2147483646 h 2262"/>
                <a:gd name="T108" fmla="*/ 2147483646 w 3052"/>
                <a:gd name="T109" fmla="*/ 2147483646 h 22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52" h="2262">
                  <a:moveTo>
                    <a:pt x="938" y="1760"/>
                  </a:moveTo>
                  <a:lnTo>
                    <a:pt x="1389" y="2021"/>
                  </a:lnTo>
                  <a:lnTo>
                    <a:pt x="1399" y="2026"/>
                  </a:lnTo>
                  <a:lnTo>
                    <a:pt x="1409" y="2031"/>
                  </a:lnTo>
                  <a:lnTo>
                    <a:pt x="1420" y="2036"/>
                  </a:lnTo>
                  <a:lnTo>
                    <a:pt x="1431" y="2039"/>
                  </a:lnTo>
                  <a:lnTo>
                    <a:pt x="1442" y="2043"/>
                  </a:lnTo>
                  <a:lnTo>
                    <a:pt x="1453" y="2045"/>
                  </a:lnTo>
                  <a:lnTo>
                    <a:pt x="1464" y="2048"/>
                  </a:lnTo>
                  <a:lnTo>
                    <a:pt x="1475" y="2049"/>
                  </a:lnTo>
                  <a:lnTo>
                    <a:pt x="1487" y="2050"/>
                  </a:lnTo>
                  <a:lnTo>
                    <a:pt x="1498" y="2051"/>
                  </a:lnTo>
                  <a:lnTo>
                    <a:pt x="1509" y="2051"/>
                  </a:lnTo>
                  <a:lnTo>
                    <a:pt x="1520" y="2050"/>
                  </a:lnTo>
                  <a:lnTo>
                    <a:pt x="1531" y="2049"/>
                  </a:lnTo>
                  <a:lnTo>
                    <a:pt x="1542" y="2048"/>
                  </a:lnTo>
                  <a:lnTo>
                    <a:pt x="1553" y="2046"/>
                  </a:lnTo>
                  <a:lnTo>
                    <a:pt x="1563" y="2043"/>
                  </a:lnTo>
                  <a:lnTo>
                    <a:pt x="1574" y="2040"/>
                  </a:lnTo>
                  <a:lnTo>
                    <a:pt x="1585" y="2036"/>
                  </a:lnTo>
                  <a:lnTo>
                    <a:pt x="1595" y="2032"/>
                  </a:lnTo>
                  <a:lnTo>
                    <a:pt x="1605" y="2028"/>
                  </a:lnTo>
                  <a:lnTo>
                    <a:pt x="1615" y="2023"/>
                  </a:lnTo>
                  <a:lnTo>
                    <a:pt x="1625" y="2017"/>
                  </a:lnTo>
                  <a:lnTo>
                    <a:pt x="1634" y="2011"/>
                  </a:lnTo>
                  <a:lnTo>
                    <a:pt x="1643" y="2005"/>
                  </a:lnTo>
                  <a:lnTo>
                    <a:pt x="1652" y="1998"/>
                  </a:lnTo>
                  <a:lnTo>
                    <a:pt x="1660" y="1990"/>
                  </a:lnTo>
                  <a:lnTo>
                    <a:pt x="1668" y="1982"/>
                  </a:lnTo>
                  <a:lnTo>
                    <a:pt x="1677" y="1974"/>
                  </a:lnTo>
                  <a:lnTo>
                    <a:pt x="1685" y="1964"/>
                  </a:lnTo>
                  <a:lnTo>
                    <a:pt x="1692" y="1955"/>
                  </a:lnTo>
                  <a:lnTo>
                    <a:pt x="1698" y="1946"/>
                  </a:lnTo>
                  <a:lnTo>
                    <a:pt x="1704" y="1936"/>
                  </a:lnTo>
                  <a:lnTo>
                    <a:pt x="1748" y="1859"/>
                  </a:lnTo>
                  <a:lnTo>
                    <a:pt x="2395" y="2232"/>
                  </a:lnTo>
                  <a:lnTo>
                    <a:pt x="2405" y="2237"/>
                  </a:lnTo>
                  <a:lnTo>
                    <a:pt x="2415" y="2242"/>
                  </a:lnTo>
                  <a:lnTo>
                    <a:pt x="2427" y="2247"/>
                  </a:lnTo>
                  <a:lnTo>
                    <a:pt x="2438" y="2251"/>
                  </a:lnTo>
                  <a:lnTo>
                    <a:pt x="2449" y="2254"/>
                  </a:lnTo>
                  <a:lnTo>
                    <a:pt x="2460" y="2257"/>
                  </a:lnTo>
                  <a:lnTo>
                    <a:pt x="2471" y="2259"/>
                  </a:lnTo>
                  <a:lnTo>
                    <a:pt x="2482" y="2261"/>
                  </a:lnTo>
                  <a:lnTo>
                    <a:pt x="2493" y="2262"/>
                  </a:lnTo>
                  <a:lnTo>
                    <a:pt x="2504" y="2262"/>
                  </a:lnTo>
                  <a:lnTo>
                    <a:pt x="2516" y="2262"/>
                  </a:lnTo>
                  <a:lnTo>
                    <a:pt x="2527" y="2262"/>
                  </a:lnTo>
                  <a:lnTo>
                    <a:pt x="2538" y="2261"/>
                  </a:lnTo>
                  <a:lnTo>
                    <a:pt x="2549" y="2259"/>
                  </a:lnTo>
                  <a:lnTo>
                    <a:pt x="2560" y="2257"/>
                  </a:lnTo>
                  <a:lnTo>
                    <a:pt x="2570" y="2254"/>
                  </a:lnTo>
                  <a:lnTo>
                    <a:pt x="2581" y="2251"/>
                  </a:lnTo>
                  <a:lnTo>
                    <a:pt x="2591" y="2248"/>
                  </a:lnTo>
                  <a:lnTo>
                    <a:pt x="2602" y="2244"/>
                  </a:lnTo>
                  <a:lnTo>
                    <a:pt x="2613" y="2239"/>
                  </a:lnTo>
                  <a:lnTo>
                    <a:pt x="2622" y="2234"/>
                  </a:lnTo>
                  <a:lnTo>
                    <a:pt x="2632" y="2228"/>
                  </a:lnTo>
                  <a:lnTo>
                    <a:pt x="2641" y="2222"/>
                  </a:lnTo>
                  <a:lnTo>
                    <a:pt x="2650" y="2216"/>
                  </a:lnTo>
                  <a:lnTo>
                    <a:pt x="2659" y="2209"/>
                  </a:lnTo>
                  <a:lnTo>
                    <a:pt x="2668" y="2202"/>
                  </a:lnTo>
                  <a:lnTo>
                    <a:pt x="2676" y="2194"/>
                  </a:lnTo>
                  <a:lnTo>
                    <a:pt x="2683" y="2186"/>
                  </a:lnTo>
                  <a:lnTo>
                    <a:pt x="2691" y="2177"/>
                  </a:lnTo>
                  <a:lnTo>
                    <a:pt x="2698" y="2167"/>
                  </a:lnTo>
                  <a:lnTo>
                    <a:pt x="2705" y="2157"/>
                  </a:lnTo>
                  <a:lnTo>
                    <a:pt x="2711" y="2147"/>
                  </a:lnTo>
                  <a:lnTo>
                    <a:pt x="3022" y="1610"/>
                  </a:lnTo>
                  <a:lnTo>
                    <a:pt x="3027" y="1600"/>
                  </a:lnTo>
                  <a:lnTo>
                    <a:pt x="3032" y="1589"/>
                  </a:lnTo>
                  <a:lnTo>
                    <a:pt x="3037" y="1578"/>
                  </a:lnTo>
                  <a:lnTo>
                    <a:pt x="3041" y="1568"/>
                  </a:lnTo>
                  <a:lnTo>
                    <a:pt x="3044" y="1556"/>
                  </a:lnTo>
                  <a:lnTo>
                    <a:pt x="3047" y="1545"/>
                  </a:lnTo>
                  <a:lnTo>
                    <a:pt x="3049" y="1534"/>
                  </a:lnTo>
                  <a:lnTo>
                    <a:pt x="3050" y="1523"/>
                  </a:lnTo>
                  <a:lnTo>
                    <a:pt x="3052" y="1512"/>
                  </a:lnTo>
                  <a:lnTo>
                    <a:pt x="3052" y="1501"/>
                  </a:lnTo>
                  <a:lnTo>
                    <a:pt x="3052" y="1490"/>
                  </a:lnTo>
                  <a:lnTo>
                    <a:pt x="3052" y="1479"/>
                  </a:lnTo>
                  <a:lnTo>
                    <a:pt x="3050" y="1468"/>
                  </a:lnTo>
                  <a:lnTo>
                    <a:pt x="3049" y="1456"/>
                  </a:lnTo>
                  <a:lnTo>
                    <a:pt x="3047" y="1445"/>
                  </a:lnTo>
                  <a:lnTo>
                    <a:pt x="3044" y="1434"/>
                  </a:lnTo>
                  <a:lnTo>
                    <a:pt x="3041" y="1424"/>
                  </a:lnTo>
                  <a:lnTo>
                    <a:pt x="3038" y="1413"/>
                  </a:lnTo>
                  <a:lnTo>
                    <a:pt x="3033" y="1403"/>
                  </a:lnTo>
                  <a:lnTo>
                    <a:pt x="3029" y="1393"/>
                  </a:lnTo>
                  <a:lnTo>
                    <a:pt x="3024" y="1383"/>
                  </a:lnTo>
                  <a:lnTo>
                    <a:pt x="3018" y="1374"/>
                  </a:lnTo>
                  <a:lnTo>
                    <a:pt x="3012" y="1364"/>
                  </a:lnTo>
                  <a:lnTo>
                    <a:pt x="3006" y="1354"/>
                  </a:lnTo>
                  <a:lnTo>
                    <a:pt x="2999" y="1346"/>
                  </a:lnTo>
                  <a:lnTo>
                    <a:pt x="2991" y="1337"/>
                  </a:lnTo>
                  <a:lnTo>
                    <a:pt x="2983" y="1329"/>
                  </a:lnTo>
                  <a:lnTo>
                    <a:pt x="2974" y="1321"/>
                  </a:lnTo>
                  <a:lnTo>
                    <a:pt x="2966" y="1314"/>
                  </a:lnTo>
                  <a:lnTo>
                    <a:pt x="2956" y="1307"/>
                  </a:lnTo>
                  <a:lnTo>
                    <a:pt x="2947" y="1300"/>
                  </a:lnTo>
                  <a:lnTo>
                    <a:pt x="2937" y="1294"/>
                  </a:lnTo>
                  <a:lnTo>
                    <a:pt x="2287" y="919"/>
                  </a:lnTo>
                  <a:lnTo>
                    <a:pt x="2332" y="842"/>
                  </a:lnTo>
                  <a:lnTo>
                    <a:pt x="2338" y="832"/>
                  </a:lnTo>
                  <a:lnTo>
                    <a:pt x="2343" y="821"/>
                  </a:lnTo>
                  <a:lnTo>
                    <a:pt x="2347" y="811"/>
                  </a:lnTo>
                  <a:lnTo>
                    <a:pt x="2351" y="800"/>
                  </a:lnTo>
                  <a:lnTo>
                    <a:pt x="2354" y="789"/>
                  </a:lnTo>
                  <a:lnTo>
                    <a:pt x="2357" y="778"/>
                  </a:lnTo>
                  <a:lnTo>
                    <a:pt x="2359" y="767"/>
                  </a:lnTo>
                  <a:lnTo>
                    <a:pt x="2361" y="756"/>
                  </a:lnTo>
                  <a:lnTo>
                    <a:pt x="2362" y="744"/>
                  </a:lnTo>
                  <a:lnTo>
                    <a:pt x="2362" y="733"/>
                  </a:lnTo>
                  <a:lnTo>
                    <a:pt x="2362" y="722"/>
                  </a:lnTo>
                  <a:lnTo>
                    <a:pt x="2362" y="711"/>
                  </a:lnTo>
                  <a:lnTo>
                    <a:pt x="2361" y="700"/>
                  </a:lnTo>
                  <a:lnTo>
                    <a:pt x="2359" y="689"/>
                  </a:lnTo>
                  <a:lnTo>
                    <a:pt x="2357" y="678"/>
                  </a:lnTo>
                  <a:lnTo>
                    <a:pt x="2355" y="667"/>
                  </a:lnTo>
                  <a:lnTo>
                    <a:pt x="2351" y="657"/>
                  </a:lnTo>
                  <a:lnTo>
                    <a:pt x="2348" y="645"/>
                  </a:lnTo>
                  <a:lnTo>
                    <a:pt x="2344" y="635"/>
                  </a:lnTo>
                  <a:lnTo>
                    <a:pt x="2339" y="625"/>
                  </a:lnTo>
                  <a:lnTo>
                    <a:pt x="2334" y="615"/>
                  </a:lnTo>
                  <a:lnTo>
                    <a:pt x="2329" y="606"/>
                  </a:lnTo>
                  <a:lnTo>
                    <a:pt x="2322" y="596"/>
                  </a:lnTo>
                  <a:lnTo>
                    <a:pt x="2315" y="587"/>
                  </a:lnTo>
                  <a:lnTo>
                    <a:pt x="2308" y="579"/>
                  </a:lnTo>
                  <a:lnTo>
                    <a:pt x="2301" y="570"/>
                  </a:lnTo>
                  <a:lnTo>
                    <a:pt x="2293" y="562"/>
                  </a:lnTo>
                  <a:lnTo>
                    <a:pt x="2285" y="554"/>
                  </a:lnTo>
                  <a:lnTo>
                    <a:pt x="2276" y="547"/>
                  </a:lnTo>
                  <a:lnTo>
                    <a:pt x="2267" y="539"/>
                  </a:lnTo>
                  <a:lnTo>
                    <a:pt x="2257" y="532"/>
                  </a:lnTo>
                  <a:lnTo>
                    <a:pt x="2247" y="526"/>
                  </a:lnTo>
                  <a:lnTo>
                    <a:pt x="1800" y="269"/>
                  </a:lnTo>
                  <a:lnTo>
                    <a:pt x="1789" y="263"/>
                  </a:lnTo>
                  <a:lnTo>
                    <a:pt x="1779" y="258"/>
                  </a:lnTo>
                  <a:lnTo>
                    <a:pt x="1768" y="254"/>
                  </a:lnTo>
                  <a:lnTo>
                    <a:pt x="1756" y="250"/>
                  </a:lnTo>
                  <a:lnTo>
                    <a:pt x="1746" y="246"/>
                  </a:lnTo>
                  <a:lnTo>
                    <a:pt x="1735" y="244"/>
                  </a:lnTo>
                  <a:lnTo>
                    <a:pt x="1724" y="242"/>
                  </a:lnTo>
                  <a:lnTo>
                    <a:pt x="1713" y="239"/>
                  </a:lnTo>
                  <a:lnTo>
                    <a:pt x="1701" y="238"/>
                  </a:lnTo>
                  <a:lnTo>
                    <a:pt x="1690" y="237"/>
                  </a:lnTo>
                  <a:lnTo>
                    <a:pt x="1679" y="237"/>
                  </a:lnTo>
                  <a:lnTo>
                    <a:pt x="1667" y="238"/>
                  </a:lnTo>
                  <a:lnTo>
                    <a:pt x="1656" y="239"/>
                  </a:lnTo>
                  <a:lnTo>
                    <a:pt x="1645" y="240"/>
                  </a:lnTo>
                  <a:lnTo>
                    <a:pt x="1635" y="243"/>
                  </a:lnTo>
                  <a:lnTo>
                    <a:pt x="1624" y="246"/>
                  </a:lnTo>
                  <a:lnTo>
                    <a:pt x="1613" y="249"/>
                  </a:lnTo>
                  <a:lnTo>
                    <a:pt x="1603" y="253"/>
                  </a:lnTo>
                  <a:lnTo>
                    <a:pt x="1593" y="257"/>
                  </a:lnTo>
                  <a:lnTo>
                    <a:pt x="1583" y="261"/>
                  </a:lnTo>
                  <a:lnTo>
                    <a:pt x="1572" y="267"/>
                  </a:lnTo>
                  <a:lnTo>
                    <a:pt x="1562" y="272"/>
                  </a:lnTo>
                  <a:lnTo>
                    <a:pt x="1553" y="278"/>
                  </a:lnTo>
                  <a:lnTo>
                    <a:pt x="1544" y="285"/>
                  </a:lnTo>
                  <a:lnTo>
                    <a:pt x="1535" y="292"/>
                  </a:lnTo>
                  <a:lnTo>
                    <a:pt x="1527" y="299"/>
                  </a:lnTo>
                  <a:lnTo>
                    <a:pt x="1519" y="307"/>
                  </a:lnTo>
                  <a:lnTo>
                    <a:pt x="1511" y="315"/>
                  </a:lnTo>
                  <a:lnTo>
                    <a:pt x="1503" y="324"/>
                  </a:lnTo>
                  <a:lnTo>
                    <a:pt x="1496" y="333"/>
                  </a:lnTo>
                  <a:lnTo>
                    <a:pt x="1490" y="344"/>
                  </a:lnTo>
                  <a:lnTo>
                    <a:pt x="1484" y="354"/>
                  </a:lnTo>
                  <a:lnTo>
                    <a:pt x="853" y="1444"/>
                  </a:lnTo>
                  <a:lnTo>
                    <a:pt x="847" y="1455"/>
                  </a:lnTo>
                  <a:lnTo>
                    <a:pt x="842" y="1467"/>
                  </a:lnTo>
                  <a:lnTo>
                    <a:pt x="837" y="1477"/>
                  </a:lnTo>
                  <a:lnTo>
                    <a:pt x="833" y="1488"/>
                  </a:lnTo>
                  <a:lnTo>
                    <a:pt x="830" y="1499"/>
                  </a:lnTo>
                  <a:lnTo>
                    <a:pt x="827" y="1510"/>
                  </a:lnTo>
                  <a:lnTo>
                    <a:pt x="825" y="1522"/>
                  </a:lnTo>
                  <a:lnTo>
                    <a:pt x="823" y="1533"/>
                  </a:lnTo>
                  <a:lnTo>
                    <a:pt x="821" y="1544"/>
                  </a:lnTo>
                  <a:lnTo>
                    <a:pt x="820" y="1555"/>
                  </a:lnTo>
                  <a:lnTo>
                    <a:pt x="820" y="1567"/>
                  </a:lnTo>
                  <a:lnTo>
                    <a:pt x="821" y="1578"/>
                  </a:lnTo>
                  <a:lnTo>
                    <a:pt x="823" y="1589"/>
                  </a:lnTo>
                  <a:lnTo>
                    <a:pt x="825" y="1600"/>
                  </a:lnTo>
                  <a:lnTo>
                    <a:pt x="827" y="1611"/>
                  </a:lnTo>
                  <a:lnTo>
                    <a:pt x="829" y="1621"/>
                  </a:lnTo>
                  <a:lnTo>
                    <a:pt x="833" y="1632"/>
                  </a:lnTo>
                  <a:lnTo>
                    <a:pt x="836" y="1642"/>
                  </a:lnTo>
                  <a:lnTo>
                    <a:pt x="840" y="1652"/>
                  </a:lnTo>
                  <a:lnTo>
                    <a:pt x="845" y="1662"/>
                  </a:lnTo>
                  <a:lnTo>
                    <a:pt x="850" y="1673"/>
                  </a:lnTo>
                  <a:lnTo>
                    <a:pt x="856" y="1682"/>
                  </a:lnTo>
                  <a:lnTo>
                    <a:pt x="862" y="1691"/>
                  </a:lnTo>
                  <a:lnTo>
                    <a:pt x="868" y="1700"/>
                  </a:lnTo>
                  <a:lnTo>
                    <a:pt x="875" y="1709"/>
                  </a:lnTo>
                  <a:lnTo>
                    <a:pt x="883" y="1717"/>
                  </a:lnTo>
                  <a:lnTo>
                    <a:pt x="891" y="1725"/>
                  </a:lnTo>
                  <a:lnTo>
                    <a:pt x="899" y="1733"/>
                  </a:lnTo>
                  <a:lnTo>
                    <a:pt x="908" y="1740"/>
                  </a:lnTo>
                  <a:lnTo>
                    <a:pt x="918" y="1747"/>
                  </a:lnTo>
                  <a:lnTo>
                    <a:pt x="928" y="1754"/>
                  </a:lnTo>
                  <a:lnTo>
                    <a:pt x="938" y="1760"/>
                  </a:lnTo>
                  <a:close/>
                  <a:moveTo>
                    <a:pt x="803" y="73"/>
                  </a:moveTo>
                  <a:lnTo>
                    <a:pt x="828" y="87"/>
                  </a:lnTo>
                  <a:lnTo>
                    <a:pt x="850" y="102"/>
                  </a:lnTo>
                  <a:lnTo>
                    <a:pt x="871" y="118"/>
                  </a:lnTo>
                  <a:lnTo>
                    <a:pt x="892" y="135"/>
                  </a:lnTo>
                  <a:lnTo>
                    <a:pt x="911" y="154"/>
                  </a:lnTo>
                  <a:lnTo>
                    <a:pt x="930" y="173"/>
                  </a:lnTo>
                  <a:lnTo>
                    <a:pt x="947" y="193"/>
                  </a:lnTo>
                  <a:lnTo>
                    <a:pt x="963" y="213"/>
                  </a:lnTo>
                  <a:lnTo>
                    <a:pt x="978" y="234"/>
                  </a:lnTo>
                  <a:lnTo>
                    <a:pt x="992" y="256"/>
                  </a:lnTo>
                  <a:lnTo>
                    <a:pt x="1005" y="279"/>
                  </a:lnTo>
                  <a:lnTo>
                    <a:pt x="1018" y="301"/>
                  </a:lnTo>
                  <a:lnTo>
                    <a:pt x="1029" y="324"/>
                  </a:lnTo>
                  <a:lnTo>
                    <a:pt x="1038" y="349"/>
                  </a:lnTo>
                  <a:lnTo>
                    <a:pt x="1046" y="373"/>
                  </a:lnTo>
                  <a:lnTo>
                    <a:pt x="1054" y="398"/>
                  </a:lnTo>
                  <a:lnTo>
                    <a:pt x="1060" y="422"/>
                  </a:lnTo>
                  <a:lnTo>
                    <a:pt x="1064" y="448"/>
                  </a:lnTo>
                  <a:lnTo>
                    <a:pt x="1068" y="474"/>
                  </a:lnTo>
                  <a:lnTo>
                    <a:pt x="1070" y="499"/>
                  </a:lnTo>
                  <a:lnTo>
                    <a:pt x="1072" y="524"/>
                  </a:lnTo>
                  <a:lnTo>
                    <a:pt x="1072" y="551"/>
                  </a:lnTo>
                  <a:lnTo>
                    <a:pt x="1070" y="577"/>
                  </a:lnTo>
                  <a:lnTo>
                    <a:pt x="1068" y="602"/>
                  </a:lnTo>
                  <a:lnTo>
                    <a:pt x="1064" y="628"/>
                  </a:lnTo>
                  <a:lnTo>
                    <a:pt x="1059" y="655"/>
                  </a:lnTo>
                  <a:lnTo>
                    <a:pt x="1052" y="680"/>
                  </a:lnTo>
                  <a:lnTo>
                    <a:pt x="1045" y="705"/>
                  </a:lnTo>
                  <a:lnTo>
                    <a:pt x="1036" y="730"/>
                  </a:lnTo>
                  <a:lnTo>
                    <a:pt x="1025" y="756"/>
                  </a:lnTo>
                  <a:lnTo>
                    <a:pt x="1014" y="780"/>
                  </a:lnTo>
                  <a:lnTo>
                    <a:pt x="1000" y="804"/>
                  </a:lnTo>
                  <a:lnTo>
                    <a:pt x="985" y="827"/>
                  </a:lnTo>
                  <a:lnTo>
                    <a:pt x="970" y="850"/>
                  </a:lnTo>
                  <a:lnTo>
                    <a:pt x="954" y="872"/>
                  </a:lnTo>
                  <a:lnTo>
                    <a:pt x="937" y="892"/>
                  </a:lnTo>
                  <a:lnTo>
                    <a:pt x="919" y="912"/>
                  </a:lnTo>
                  <a:lnTo>
                    <a:pt x="899" y="930"/>
                  </a:lnTo>
                  <a:lnTo>
                    <a:pt x="880" y="947"/>
                  </a:lnTo>
                  <a:lnTo>
                    <a:pt x="859" y="964"/>
                  </a:lnTo>
                  <a:lnTo>
                    <a:pt x="838" y="979"/>
                  </a:lnTo>
                  <a:lnTo>
                    <a:pt x="816" y="993"/>
                  </a:lnTo>
                  <a:lnTo>
                    <a:pt x="794" y="1006"/>
                  </a:lnTo>
                  <a:lnTo>
                    <a:pt x="771" y="1018"/>
                  </a:lnTo>
                  <a:lnTo>
                    <a:pt x="748" y="1028"/>
                  </a:lnTo>
                  <a:lnTo>
                    <a:pt x="723" y="1038"/>
                  </a:lnTo>
                  <a:lnTo>
                    <a:pt x="699" y="1046"/>
                  </a:lnTo>
                  <a:lnTo>
                    <a:pt x="675" y="1053"/>
                  </a:lnTo>
                  <a:lnTo>
                    <a:pt x="650" y="1060"/>
                  </a:lnTo>
                  <a:lnTo>
                    <a:pt x="624" y="1065"/>
                  </a:lnTo>
                  <a:lnTo>
                    <a:pt x="599" y="1069"/>
                  </a:lnTo>
                  <a:lnTo>
                    <a:pt x="573" y="1071"/>
                  </a:lnTo>
                  <a:lnTo>
                    <a:pt x="548" y="1072"/>
                  </a:lnTo>
                  <a:lnTo>
                    <a:pt x="521" y="1072"/>
                  </a:lnTo>
                  <a:lnTo>
                    <a:pt x="495" y="1071"/>
                  </a:lnTo>
                  <a:lnTo>
                    <a:pt x="470" y="1068"/>
                  </a:lnTo>
                  <a:lnTo>
                    <a:pt x="443" y="1065"/>
                  </a:lnTo>
                  <a:lnTo>
                    <a:pt x="418" y="1059"/>
                  </a:lnTo>
                  <a:lnTo>
                    <a:pt x="392" y="1052"/>
                  </a:lnTo>
                  <a:lnTo>
                    <a:pt x="367" y="1044"/>
                  </a:lnTo>
                  <a:lnTo>
                    <a:pt x="341" y="1035"/>
                  </a:lnTo>
                  <a:lnTo>
                    <a:pt x="316" y="1025"/>
                  </a:lnTo>
                  <a:lnTo>
                    <a:pt x="292" y="1013"/>
                  </a:lnTo>
                  <a:lnTo>
                    <a:pt x="268" y="1000"/>
                  </a:lnTo>
                  <a:lnTo>
                    <a:pt x="244" y="986"/>
                  </a:lnTo>
                  <a:lnTo>
                    <a:pt x="221" y="971"/>
                  </a:lnTo>
                  <a:lnTo>
                    <a:pt x="200" y="955"/>
                  </a:lnTo>
                  <a:lnTo>
                    <a:pt x="180" y="936"/>
                  </a:lnTo>
                  <a:lnTo>
                    <a:pt x="159" y="918"/>
                  </a:lnTo>
                  <a:lnTo>
                    <a:pt x="141" y="900"/>
                  </a:lnTo>
                  <a:lnTo>
                    <a:pt x="124" y="880"/>
                  </a:lnTo>
                  <a:lnTo>
                    <a:pt x="108" y="860"/>
                  </a:lnTo>
                  <a:lnTo>
                    <a:pt x="93" y="838"/>
                  </a:lnTo>
                  <a:lnTo>
                    <a:pt x="79" y="816"/>
                  </a:lnTo>
                  <a:lnTo>
                    <a:pt x="65" y="794"/>
                  </a:lnTo>
                  <a:lnTo>
                    <a:pt x="53" y="771"/>
                  </a:lnTo>
                  <a:lnTo>
                    <a:pt x="43" y="747"/>
                  </a:lnTo>
                  <a:lnTo>
                    <a:pt x="33" y="724"/>
                  </a:lnTo>
                  <a:lnTo>
                    <a:pt x="25" y="700"/>
                  </a:lnTo>
                  <a:lnTo>
                    <a:pt x="18" y="675"/>
                  </a:lnTo>
                  <a:lnTo>
                    <a:pt x="12" y="650"/>
                  </a:lnTo>
                  <a:lnTo>
                    <a:pt x="7" y="624"/>
                  </a:lnTo>
                  <a:lnTo>
                    <a:pt x="3" y="599"/>
                  </a:lnTo>
                  <a:lnTo>
                    <a:pt x="1" y="574"/>
                  </a:lnTo>
                  <a:lnTo>
                    <a:pt x="0" y="548"/>
                  </a:lnTo>
                  <a:lnTo>
                    <a:pt x="0" y="522"/>
                  </a:lnTo>
                  <a:lnTo>
                    <a:pt x="1" y="496"/>
                  </a:lnTo>
                  <a:lnTo>
                    <a:pt x="4" y="470"/>
                  </a:lnTo>
                  <a:lnTo>
                    <a:pt x="8" y="444"/>
                  </a:lnTo>
                  <a:lnTo>
                    <a:pt x="13" y="418"/>
                  </a:lnTo>
                  <a:lnTo>
                    <a:pt x="19" y="393"/>
                  </a:lnTo>
                  <a:lnTo>
                    <a:pt x="27" y="368"/>
                  </a:lnTo>
                  <a:lnTo>
                    <a:pt x="36" y="342"/>
                  </a:lnTo>
                  <a:lnTo>
                    <a:pt x="46" y="317"/>
                  </a:lnTo>
                  <a:lnTo>
                    <a:pt x="58" y="293"/>
                  </a:lnTo>
                  <a:lnTo>
                    <a:pt x="72" y="269"/>
                  </a:lnTo>
                  <a:lnTo>
                    <a:pt x="86" y="245"/>
                  </a:lnTo>
                  <a:lnTo>
                    <a:pt x="101" y="222"/>
                  </a:lnTo>
                  <a:lnTo>
                    <a:pt x="118" y="201"/>
                  </a:lnTo>
                  <a:lnTo>
                    <a:pt x="135" y="180"/>
                  </a:lnTo>
                  <a:lnTo>
                    <a:pt x="153" y="161"/>
                  </a:lnTo>
                  <a:lnTo>
                    <a:pt x="172" y="143"/>
                  </a:lnTo>
                  <a:lnTo>
                    <a:pt x="192" y="125"/>
                  </a:lnTo>
                  <a:lnTo>
                    <a:pt x="212" y="109"/>
                  </a:lnTo>
                  <a:lnTo>
                    <a:pt x="233" y="94"/>
                  </a:lnTo>
                  <a:lnTo>
                    <a:pt x="255" y="80"/>
                  </a:lnTo>
                  <a:lnTo>
                    <a:pt x="278" y="67"/>
                  </a:lnTo>
                  <a:lnTo>
                    <a:pt x="301" y="55"/>
                  </a:lnTo>
                  <a:lnTo>
                    <a:pt x="324" y="44"/>
                  </a:lnTo>
                  <a:lnTo>
                    <a:pt x="347" y="34"/>
                  </a:lnTo>
                  <a:lnTo>
                    <a:pt x="372" y="26"/>
                  </a:lnTo>
                  <a:lnTo>
                    <a:pt x="397" y="18"/>
                  </a:lnTo>
                  <a:lnTo>
                    <a:pt x="422" y="12"/>
                  </a:lnTo>
                  <a:lnTo>
                    <a:pt x="448" y="8"/>
                  </a:lnTo>
                  <a:lnTo>
                    <a:pt x="473" y="4"/>
                  </a:lnTo>
                  <a:lnTo>
                    <a:pt x="498" y="2"/>
                  </a:lnTo>
                  <a:lnTo>
                    <a:pt x="524" y="0"/>
                  </a:lnTo>
                  <a:lnTo>
                    <a:pt x="550" y="1"/>
                  </a:lnTo>
                  <a:lnTo>
                    <a:pt x="576" y="2"/>
                  </a:lnTo>
                  <a:lnTo>
                    <a:pt x="602" y="4"/>
                  </a:lnTo>
                  <a:lnTo>
                    <a:pt x="627" y="8"/>
                  </a:lnTo>
                  <a:lnTo>
                    <a:pt x="654" y="13"/>
                  </a:lnTo>
                  <a:lnTo>
                    <a:pt x="679" y="20"/>
                  </a:lnTo>
                  <a:lnTo>
                    <a:pt x="704" y="27"/>
                  </a:lnTo>
                  <a:lnTo>
                    <a:pt x="730" y="36"/>
                  </a:lnTo>
                  <a:lnTo>
                    <a:pt x="755" y="48"/>
                  </a:lnTo>
                  <a:lnTo>
                    <a:pt x="779" y="59"/>
                  </a:lnTo>
                  <a:lnTo>
                    <a:pt x="803" y="73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64" name="Freeform 15"/>
            <p:cNvSpPr>
              <a:spLocks noEditPoints="1"/>
            </p:cNvSpPr>
            <p:nvPr/>
          </p:nvSpPr>
          <p:spPr bwMode="auto">
            <a:xfrm>
              <a:off x="6876957" y="3873033"/>
              <a:ext cx="277813" cy="371475"/>
            </a:xfrm>
            <a:custGeom>
              <a:avLst/>
              <a:gdLst>
                <a:gd name="T0" fmla="*/ 2147483646 w 2267"/>
                <a:gd name="T1" fmla="*/ 2147483646 h 3048"/>
                <a:gd name="T2" fmla="*/ 2147483646 w 2267"/>
                <a:gd name="T3" fmla="*/ 2147483646 h 3048"/>
                <a:gd name="T4" fmla="*/ 2147483646 w 2267"/>
                <a:gd name="T5" fmla="*/ 2147483646 h 3048"/>
                <a:gd name="T6" fmla="*/ 2147483646 w 2267"/>
                <a:gd name="T7" fmla="*/ 2147483646 h 3048"/>
                <a:gd name="T8" fmla="*/ 2147483646 w 2267"/>
                <a:gd name="T9" fmla="*/ 2147483646 h 3048"/>
                <a:gd name="T10" fmla="*/ 2147483646 w 2267"/>
                <a:gd name="T11" fmla="*/ 2147483646 h 3048"/>
                <a:gd name="T12" fmla="*/ 2147483646 w 2267"/>
                <a:gd name="T13" fmla="*/ 2147483646 h 3048"/>
                <a:gd name="T14" fmla="*/ 2147483646 w 2267"/>
                <a:gd name="T15" fmla="*/ 2147483646 h 3048"/>
                <a:gd name="T16" fmla="*/ 2147483646 w 2267"/>
                <a:gd name="T17" fmla="*/ 662555888 h 3048"/>
                <a:gd name="T18" fmla="*/ 2147483646 w 2267"/>
                <a:gd name="T19" fmla="*/ 441713878 h 3048"/>
                <a:gd name="T20" fmla="*/ 2147483646 w 2267"/>
                <a:gd name="T21" fmla="*/ 2147483646 h 3048"/>
                <a:gd name="T22" fmla="*/ 2147483646 w 2267"/>
                <a:gd name="T23" fmla="*/ 2147483646 h 3048"/>
                <a:gd name="T24" fmla="*/ 2147483646 w 2267"/>
                <a:gd name="T25" fmla="*/ 2147483646 h 3048"/>
                <a:gd name="T26" fmla="*/ 2147483646 w 2267"/>
                <a:gd name="T27" fmla="*/ 2147483646 h 3048"/>
                <a:gd name="T28" fmla="*/ 0 w 2267"/>
                <a:gd name="T29" fmla="*/ 2147483646 h 3048"/>
                <a:gd name="T30" fmla="*/ 1803560158 w 2267"/>
                <a:gd name="T31" fmla="*/ 2147483646 h 3048"/>
                <a:gd name="T32" fmla="*/ 2147483646 w 2267"/>
                <a:gd name="T33" fmla="*/ 2147483646 h 3048"/>
                <a:gd name="T34" fmla="*/ 2147483646 w 2267"/>
                <a:gd name="T35" fmla="*/ 2147483646 h 3048"/>
                <a:gd name="T36" fmla="*/ 2147483646 w 2267"/>
                <a:gd name="T37" fmla="*/ 2147483646 h 3048"/>
                <a:gd name="T38" fmla="*/ 2147483646 w 2267"/>
                <a:gd name="T39" fmla="*/ 2147483646 h 3048"/>
                <a:gd name="T40" fmla="*/ 2147483646 w 2267"/>
                <a:gd name="T41" fmla="*/ 2147483646 h 3048"/>
                <a:gd name="T42" fmla="*/ 2147483646 w 2267"/>
                <a:gd name="T43" fmla="*/ 2147483646 h 3048"/>
                <a:gd name="T44" fmla="*/ 2147483646 w 2267"/>
                <a:gd name="T45" fmla="*/ 2147483646 h 3048"/>
                <a:gd name="T46" fmla="*/ 2147483646 w 2267"/>
                <a:gd name="T47" fmla="*/ 2147483646 h 3048"/>
                <a:gd name="T48" fmla="*/ 2147483646 w 2267"/>
                <a:gd name="T49" fmla="*/ 2147483646 h 3048"/>
                <a:gd name="T50" fmla="*/ 2147483646 w 2267"/>
                <a:gd name="T51" fmla="*/ 2147483646 h 3048"/>
                <a:gd name="T52" fmla="*/ 2147483646 w 2267"/>
                <a:gd name="T53" fmla="*/ 2147483646 h 3048"/>
                <a:gd name="T54" fmla="*/ 2147483646 w 2267"/>
                <a:gd name="T55" fmla="*/ 2147483646 h 3048"/>
                <a:gd name="T56" fmla="*/ 2147483646 w 2267"/>
                <a:gd name="T57" fmla="*/ 2147483646 h 3048"/>
                <a:gd name="T58" fmla="*/ 2147483646 w 2267"/>
                <a:gd name="T59" fmla="*/ 2147483646 h 3048"/>
                <a:gd name="T60" fmla="*/ 2147483646 w 2267"/>
                <a:gd name="T61" fmla="*/ 2147483646 h 3048"/>
                <a:gd name="T62" fmla="*/ 2147483646 w 2267"/>
                <a:gd name="T63" fmla="*/ 2147483646 h 3048"/>
                <a:gd name="T64" fmla="*/ 2147483646 w 2267"/>
                <a:gd name="T65" fmla="*/ 2147483646 h 3048"/>
                <a:gd name="T66" fmla="*/ 2147483646 w 2267"/>
                <a:gd name="T67" fmla="*/ 2147483646 h 3048"/>
                <a:gd name="T68" fmla="*/ 2147483646 w 2267"/>
                <a:gd name="T69" fmla="*/ 2147483646 h 3048"/>
                <a:gd name="T70" fmla="*/ 2147483646 w 2267"/>
                <a:gd name="T71" fmla="*/ 2147483646 h 3048"/>
                <a:gd name="T72" fmla="*/ 2147483646 w 2267"/>
                <a:gd name="T73" fmla="*/ 2147483646 h 3048"/>
                <a:gd name="T74" fmla="*/ 2147483646 w 2267"/>
                <a:gd name="T75" fmla="*/ 2147483646 h 3048"/>
                <a:gd name="T76" fmla="*/ 2147483646 w 2267"/>
                <a:gd name="T77" fmla="*/ 2147483646 h 3048"/>
                <a:gd name="T78" fmla="*/ 2147483646 w 2267"/>
                <a:gd name="T79" fmla="*/ 2147483646 h 3048"/>
                <a:gd name="T80" fmla="*/ 2147483646 w 2267"/>
                <a:gd name="T81" fmla="*/ 2147483646 h 3048"/>
                <a:gd name="T82" fmla="*/ 2147483646 w 2267"/>
                <a:gd name="T83" fmla="*/ 2147483646 h 3048"/>
                <a:gd name="T84" fmla="*/ 2147483646 w 2267"/>
                <a:gd name="T85" fmla="*/ 2147483646 h 3048"/>
                <a:gd name="T86" fmla="*/ 2147483646 w 2267"/>
                <a:gd name="T87" fmla="*/ 2147483646 h 3048"/>
                <a:gd name="T88" fmla="*/ 2147483646 w 2267"/>
                <a:gd name="T89" fmla="*/ 2147483646 h 3048"/>
                <a:gd name="T90" fmla="*/ 2147483646 w 2267"/>
                <a:gd name="T91" fmla="*/ 2147483646 h 3048"/>
                <a:gd name="T92" fmla="*/ 2147483646 w 2267"/>
                <a:gd name="T93" fmla="*/ 2147483646 h 3048"/>
                <a:gd name="T94" fmla="*/ 2147483646 w 2267"/>
                <a:gd name="T95" fmla="*/ 2147483646 h 3048"/>
                <a:gd name="T96" fmla="*/ 2147483646 w 2267"/>
                <a:gd name="T97" fmla="*/ 2147483646 h 3048"/>
                <a:gd name="T98" fmla="*/ 2147483646 w 2267"/>
                <a:gd name="T99" fmla="*/ 2147483646 h 3048"/>
                <a:gd name="T100" fmla="*/ 2147483646 w 2267"/>
                <a:gd name="T101" fmla="*/ 2147483646 h 3048"/>
                <a:gd name="T102" fmla="*/ 2147483646 w 2267"/>
                <a:gd name="T103" fmla="*/ 2147483646 h 3048"/>
                <a:gd name="T104" fmla="*/ 2147483646 w 2267"/>
                <a:gd name="T105" fmla="*/ 2147483646 h 3048"/>
                <a:gd name="T106" fmla="*/ 2147483646 w 2267"/>
                <a:gd name="T107" fmla="*/ 2147483646 h 3048"/>
                <a:gd name="T108" fmla="*/ 2147483646 w 2267"/>
                <a:gd name="T109" fmla="*/ 2147483646 h 30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267" h="3048">
                  <a:moveTo>
                    <a:pt x="1995" y="1251"/>
                  </a:moveTo>
                  <a:lnTo>
                    <a:pt x="1735" y="801"/>
                  </a:lnTo>
                  <a:lnTo>
                    <a:pt x="1729" y="791"/>
                  </a:lnTo>
                  <a:lnTo>
                    <a:pt x="1722" y="782"/>
                  </a:lnTo>
                  <a:lnTo>
                    <a:pt x="1715" y="773"/>
                  </a:lnTo>
                  <a:lnTo>
                    <a:pt x="1708" y="764"/>
                  </a:lnTo>
                  <a:lnTo>
                    <a:pt x="1700" y="755"/>
                  </a:lnTo>
                  <a:lnTo>
                    <a:pt x="1692" y="747"/>
                  </a:lnTo>
                  <a:lnTo>
                    <a:pt x="1684" y="739"/>
                  </a:lnTo>
                  <a:lnTo>
                    <a:pt x="1675" y="733"/>
                  </a:lnTo>
                  <a:lnTo>
                    <a:pt x="1665" y="726"/>
                  </a:lnTo>
                  <a:lnTo>
                    <a:pt x="1655" y="720"/>
                  </a:lnTo>
                  <a:lnTo>
                    <a:pt x="1646" y="715"/>
                  </a:lnTo>
                  <a:lnTo>
                    <a:pt x="1636" y="709"/>
                  </a:lnTo>
                  <a:lnTo>
                    <a:pt x="1626" y="705"/>
                  </a:lnTo>
                  <a:lnTo>
                    <a:pt x="1616" y="701"/>
                  </a:lnTo>
                  <a:lnTo>
                    <a:pt x="1605" y="697"/>
                  </a:lnTo>
                  <a:lnTo>
                    <a:pt x="1595" y="694"/>
                  </a:lnTo>
                  <a:lnTo>
                    <a:pt x="1584" y="692"/>
                  </a:lnTo>
                  <a:lnTo>
                    <a:pt x="1572" y="689"/>
                  </a:lnTo>
                  <a:lnTo>
                    <a:pt x="1561" y="688"/>
                  </a:lnTo>
                  <a:lnTo>
                    <a:pt x="1550" y="687"/>
                  </a:lnTo>
                  <a:lnTo>
                    <a:pt x="1539" y="686"/>
                  </a:lnTo>
                  <a:lnTo>
                    <a:pt x="1528" y="686"/>
                  </a:lnTo>
                  <a:lnTo>
                    <a:pt x="1517" y="687"/>
                  </a:lnTo>
                  <a:lnTo>
                    <a:pt x="1506" y="688"/>
                  </a:lnTo>
                  <a:lnTo>
                    <a:pt x="1495" y="690"/>
                  </a:lnTo>
                  <a:lnTo>
                    <a:pt x="1484" y="692"/>
                  </a:lnTo>
                  <a:lnTo>
                    <a:pt x="1472" y="694"/>
                  </a:lnTo>
                  <a:lnTo>
                    <a:pt x="1461" y="698"/>
                  </a:lnTo>
                  <a:lnTo>
                    <a:pt x="1451" y="702"/>
                  </a:lnTo>
                  <a:lnTo>
                    <a:pt x="1440" y="706"/>
                  </a:lnTo>
                  <a:lnTo>
                    <a:pt x="1430" y="711"/>
                  </a:lnTo>
                  <a:lnTo>
                    <a:pt x="1419" y="717"/>
                  </a:lnTo>
                  <a:lnTo>
                    <a:pt x="1342" y="762"/>
                  </a:lnTo>
                  <a:lnTo>
                    <a:pt x="969" y="115"/>
                  </a:lnTo>
                  <a:lnTo>
                    <a:pt x="963" y="105"/>
                  </a:lnTo>
                  <a:lnTo>
                    <a:pt x="956" y="96"/>
                  </a:lnTo>
                  <a:lnTo>
                    <a:pt x="949" y="86"/>
                  </a:lnTo>
                  <a:lnTo>
                    <a:pt x="942" y="78"/>
                  </a:lnTo>
                  <a:lnTo>
                    <a:pt x="934" y="69"/>
                  </a:lnTo>
                  <a:lnTo>
                    <a:pt x="926" y="62"/>
                  </a:lnTo>
                  <a:lnTo>
                    <a:pt x="918" y="54"/>
                  </a:lnTo>
                  <a:lnTo>
                    <a:pt x="908" y="47"/>
                  </a:lnTo>
                  <a:lnTo>
                    <a:pt x="899" y="40"/>
                  </a:lnTo>
                  <a:lnTo>
                    <a:pt x="889" y="34"/>
                  </a:lnTo>
                  <a:lnTo>
                    <a:pt x="880" y="28"/>
                  </a:lnTo>
                  <a:lnTo>
                    <a:pt x="870" y="23"/>
                  </a:lnTo>
                  <a:lnTo>
                    <a:pt x="860" y="19"/>
                  </a:lnTo>
                  <a:lnTo>
                    <a:pt x="850" y="14"/>
                  </a:lnTo>
                  <a:lnTo>
                    <a:pt x="839" y="11"/>
                  </a:lnTo>
                  <a:lnTo>
                    <a:pt x="829" y="8"/>
                  </a:lnTo>
                  <a:lnTo>
                    <a:pt x="817" y="5"/>
                  </a:lnTo>
                  <a:lnTo>
                    <a:pt x="806" y="3"/>
                  </a:lnTo>
                  <a:lnTo>
                    <a:pt x="795" y="1"/>
                  </a:lnTo>
                  <a:lnTo>
                    <a:pt x="784" y="0"/>
                  </a:lnTo>
                  <a:lnTo>
                    <a:pt x="773" y="0"/>
                  </a:lnTo>
                  <a:lnTo>
                    <a:pt x="762" y="0"/>
                  </a:lnTo>
                  <a:lnTo>
                    <a:pt x="751" y="0"/>
                  </a:lnTo>
                  <a:lnTo>
                    <a:pt x="740" y="2"/>
                  </a:lnTo>
                  <a:lnTo>
                    <a:pt x="729" y="3"/>
                  </a:lnTo>
                  <a:lnTo>
                    <a:pt x="717" y="5"/>
                  </a:lnTo>
                  <a:lnTo>
                    <a:pt x="706" y="8"/>
                  </a:lnTo>
                  <a:lnTo>
                    <a:pt x="695" y="11"/>
                  </a:lnTo>
                  <a:lnTo>
                    <a:pt x="685" y="15"/>
                  </a:lnTo>
                  <a:lnTo>
                    <a:pt x="674" y="20"/>
                  </a:lnTo>
                  <a:lnTo>
                    <a:pt x="663" y="25"/>
                  </a:lnTo>
                  <a:lnTo>
                    <a:pt x="653" y="30"/>
                  </a:lnTo>
                  <a:lnTo>
                    <a:pt x="115" y="341"/>
                  </a:lnTo>
                  <a:lnTo>
                    <a:pt x="105" y="347"/>
                  </a:lnTo>
                  <a:lnTo>
                    <a:pt x="95" y="354"/>
                  </a:lnTo>
                  <a:lnTo>
                    <a:pt x="86" y="361"/>
                  </a:lnTo>
                  <a:lnTo>
                    <a:pt x="77" y="369"/>
                  </a:lnTo>
                  <a:lnTo>
                    <a:pt x="68" y="376"/>
                  </a:lnTo>
                  <a:lnTo>
                    <a:pt x="60" y="384"/>
                  </a:lnTo>
                  <a:lnTo>
                    <a:pt x="53" y="393"/>
                  </a:lnTo>
                  <a:lnTo>
                    <a:pt x="46" y="402"/>
                  </a:lnTo>
                  <a:lnTo>
                    <a:pt x="40" y="411"/>
                  </a:lnTo>
                  <a:lnTo>
                    <a:pt x="34" y="420"/>
                  </a:lnTo>
                  <a:lnTo>
                    <a:pt x="28" y="430"/>
                  </a:lnTo>
                  <a:lnTo>
                    <a:pt x="23" y="439"/>
                  </a:lnTo>
                  <a:lnTo>
                    <a:pt x="18" y="449"/>
                  </a:lnTo>
                  <a:lnTo>
                    <a:pt x="14" y="461"/>
                  </a:lnTo>
                  <a:lnTo>
                    <a:pt x="11" y="471"/>
                  </a:lnTo>
                  <a:lnTo>
                    <a:pt x="8" y="482"/>
                  </a:lnTo>
                  <a:lnTo>
                    <a:pt x="5" y="492"/>
                  </a:lnTo>
                  <a:lnTo>
                    <a:pt x="3" y="503"/>
                  </a:lnTo>
                  <a:lnTo>
                    <a:pt x="1" y="514"/>
                  </a:lnTo>
                  <a:lnTo>
                    <a:pt x="0" y="525"/>
                  </a:lnTo>
                  <a:lnTo>
                    <a:pt x="0" y="536"/>
                  </a:lnTo>
                  <a:lnTo>
                    <a:pt x="0" y="547"/>
                  </a:lnTo>
                  <a:lnTo>
                    <a:pt x="0" y="559"/>
                  </a:lnTo>
                  <a:lnTo>
                    <a:pt x="1" y="570"/>
                  </a:lnTo>
                  <a:lnTo>
                    <a:pt x="3" y="581"/>
                  </a:lnTo>
                  <a:lnTo>
                    <a:pt x="5" y="592"/>
                  </a:lnTo>
                  <a:lnTo>
                    <a:pt x="8" y="603"/>
                  </a:lnTo>
                  <a:lnTo>
                    <a:pt x="11" y="614"/>
                  </a:lnTo>
                  <a:lnTo>
                    <a:pt x="15" y="625"/>
                  </a:lnTo>
                  <a:lnTo>
                    <a:pt x="20" y="636"/>
                  </a:lnTo>
                  <a:lnTo>
                    <a:pt x="25" y="646"/>
                  </a:lnTo>
                  <a:lnTo>
                    <a:pt x="30" y="657"/>
                  </a:lnTo>
                  <a:lnTo>
                    <a:pt x="405" y="1306"/>
                  </a:lnTo>
                  <a:lnTo>
                    <a:pt x="328" y="1350"/>
                  </a:lnTo>
                  <a:lnTo>
                    <a:pt x="318" y="1356"/>
                  </a:lnTo>
                  <a:lnTo>
                    <a:pt x="309" y="1363"/>
                  </a:lnTo>
                  <a:lnTo>
                    <a:pt x="300" y="1371"/>
                  </a:lnTo>
                  <a:lnTo>
                    <a:pt x="291" y="1378"/>
                  </a:lnTo>
                  <a:lnTo>
                    <a:pt x="283" y="1386"/>
                  </a:lnTo>
                  <a:lnTo>
                    <a:pt x="275" y="1394"/>
                  </a:lnTo>
                  <a:lnTo>
                    <a:pt x="267" y="1402"/>
                  </a:lnTo>
                  <a:lnTo>
                    <a:pt x="260" y="1411"/>
                  </a:lnTo>
                  <a:lnTo>
                    <a:pt x="253" y="1420"/>
                  </a:lnTo>
                  <a:lnTo>
                    <a:pt x="247" y="1429"/>
                  </a:lnTo>
                  <a:lnTo>
                    <a:pt x="241" y="1439"/>
                  </a:lnTo>
                  <a:lnTo>
                    <a:pt x="236" y="1449"/>
                  </a:lnTo>
                  <a:lnTo>
                    <a:pt x="232" y="1459"/>
                  </a:lnTo>
                  <a:lnTo>
                    <a:pt x="228" y="1470"/>
                  </a:lnTo>
                  <a:lnTo>
                    <a:pt x="224" y="1481"/>
                  </a:lnTo>
                  <a:lnTo>
                    <a:pt x="221" y="1491"/>
                  </a:lnTo>
                  <a:lnTo>
                    <a:pt x="218" y="1502"/>
                  </a:lnTo>
                  <a:lnTo>
                    <a:pt x="216" y="1513"/>
                  </a:lnTo>
                  <a:lnTo>
                    <a:pt x="215" y="1523"/>
                  </a:lnTo>
                  <a:lnTo>
                    <a:pt x="214" y="1534"/>
                  </a:lnTo>
                  <a:lnTo>
                    <a:pt x="213" y="1545"/>
                  </a:lnTo>
                  <a:lnTo>
                    <a:pt x="213" y="1557"/>
                  </a:lnTo>
                  <a:lnTo>
                    <a:pt x="214" y="1568"/>
                  </a:lnTo>
                  <a:lnTo>
                    <a:pt x="215" y="1580"/>
                  </a:lnTo>
                  <a:lnTo>
                    <a:pt x="216" y="1591"/>
                  </a:lnTo>
                  <a:lnTo>
                    <a:pt x="218" y="1602"/>
                  </a:lnTo>
                  <a:lnTo>
                    <a:pt x="221" y="1613"/>
                  </a:lnTo>
                  <a:lnTo>
                    <a:pt x="225" y="1624"/>
                  </a:lnTo>
                  <a:lnTo>
                    <a:pt x="228" y="1634"/>
                  </a:lnTo>
                  <a:lnTo>
                    <a:pt x="233" y="1645"/>
                  </a:lnTo>
                  <a:lnTo>
                    <a:pt x="238" y="1655"/>
                  </a:lnTo>
                  <a:lnTo>
                    <a:pt x="243" y="1666"/>
                  </a:lnTo>
                  <a:lnTo>
                    <a:pt x="502" y="2113"/>
                  </a:lnTo>
                  <a:lnTo>
                    <a:pt x="508" y="2123"/>
                  </a:lnTo>
                  <a:lnTo>
                    <a:pt x="515" y="2133"/>
                  </a:lnTo>
                  <a:lnTo>
                    <a:pt x="522" y="2142"/>
                  </a:lnTo>
                  <a:lnTo>
                    <a:pt x="529" y="2151"/>
                  </a:lnTo>
                  <a:lnTo>
                    <a:pt x="537" y="2159"/>
                  </a:lnTo>
                  <a:lnTo>
                    <a:pt x="546" y="2167"/>
                  </a:lnTo>
                  <a:lnTo>
                    <a:pt x="554" y="2174"/>
                  </a:lnTo>
                  <a:lnTo>
                    <a:pt x="563" y="2182"/>
                  </a:lnTo>
                  <a:lnTo>
                    <a:pt x="572" y="2189"/>
                  </a:lnTo>
                  <a:lnTo>
                    <a:pt x="581" y="2195"/>
                  </a:lnTo>
                  <a:lnTo>
                    <a:pt x="591" y="2200"/>
                  </a:lnTo>
                  <a:lnTo>
                    <a:pt x="601" y="2205"/>
                  </a:lnTo>
                  <a:lnTo>
                    <a:pt x="611" y="2210"/>
                  </a:lnTo>
                  <a:lnTo>
                    <a:pt x="621" y="2214"/>
                  </a:lnTo>
                  <a:lnTo>
                    <a:pt x="632" y="2218"/>
                  </a:lnTo>
                  <a:lnTo>
                    <a:pt x="643" y="2221"/>
                  </a:lnTo>
                  <a:lnTo>
                    <a:pt x="654" y="2223"/>
                  </a:lnTo>
                  <a:lnTo>
                    <a:pt x="665" y="2225"/>
                  </a:lnTo>
                  <a:lnTo>
                    <a:pt x="676" y="2227"/>
                  </a:lnTo>
                  <a:lnTo>
                    <a:pt x="687" y="2228"/>
                  </a:lnTo>
                  <a:lnTo>
                    <a:pt x="698" y="2229"/>
                  </a:lnTo>
                  <a:lnTo>
                    <a:pt x="709" y="2229"/>
                  </a:lnTo>
                  <a:lnTo>
                    <a:pt x="720" y="2228"/>
                  </a:lnTo>
                  <a:lnTo>
                    <a:pt x="732" y="2227"/>
                  </a:lnTo>
                  <a:lnTo>
                    <a:pt x="743" y="2225"/>
                  </a:lnTo>
                  <a:lnTo>
                    <a:pt x="754" y="2223"/>
                  </a:lnTo>
                  <a:lnTo>
                    <a:pt x="765" y="2220"/>
                  </a:lnTo>
                  <a:lnTo>
                    <a:pt x="776" y="2217"/>
                  </a:lnTo>
                  <a:lnTo>
                    <a:pt x="786" y="2213"/>
                  </a:lnTo>
                  <a:lnTo>
                    <a:pt x="797" y="2209"/>
                  </a:lnTo>
                  <a:lnTo>
                    <a:pt x="808" y="2204"/>
                  </a:lnTo>
                  <a:lnTo>
                    <a:pt x="818" y="2198"/>
                  </a:lnTo>
                  <a:lnTo>
                    <a:pt x="1911" y="1567"/>
                  </a:lnTo>
                  <a:lnTo>
                    <a:pt x="1921" y="1561"/>
                  </a:lnTo>
                  <a:lnTo>
                    <a:pt x="1931" y="1554"/>
                  </a:lnTo>
                  <a:lnTo>
                    <a:pt x="1940" y="1547"/>
                  </a:lnTo>
                  <a:lnTo>
                    <a:pt x="1949" y="1540"/>
                  </a:lnTo>
                  <a:lnTo>
                    <a:pt x="1959" y="1532"/>
                  </a:lnTo>
                  <a:lnTo>
                    <a:pt x="1966" y="1524"/>
                  </a:lnTo>
                  <a:lnTo>
                    <a:pt x="1974" y="1515"/>
                  </a:lnTo>
                  <a:lnTo>
                    <a:pt x="1981" y="1506"/>
                  </a:lnTo>
                  <a:lnTo>
                    <a:pt x="1987" y="1497"/>
                  </a:lnTo>
                  <a:lnTo>
                    <a:pt x="1993" y="1488"/>
                  </a:lnTo>
                  <a:lnTo>
                    <a:pt x="1999" y="1478"/>
                  </a:lnTo>
                  <a:lnTo>
                    <a:pt x="2004" y="1467"/>
                  </a:lnTo>
                  <a:lnTo>
                    <a:pt x="2009" y="1457"/>
                  </a:lnTo>
                  <a:lnTo>
                    <a:pt x="2013" y="1447"/>
                  </a:lnTo>
                  <a:lnTo>
                    <a:pt x="2016" y="1437"/>
                  </a:lnTo>
                  <a:lnTo>
                    <a:pt x="2019" y="1426"/>
                  </a:lnTo>
                  <a:lnTo>
                    <a:pt x="2022" y="1416"/>
                  </a:lnTo>
                  <a:lnTo>
                    <a:pt x="2024" y="1405"/>
                  </a:lnTo>
                  <a:lnTo>
                    <a:pt x="2025" y="1394"/>
                  </a:lnTo>
                  <a:lnTo>
                    <a:pt x="2026" y="1383"/>
                  </a:lnTo>
                  <a:lnTo>
                    <a:pt x="2027" y="1372"/>
                  </a:lnTo>
                  <a:lnTo>
                    <a:pt x="2026" y="1360"/>
                  </a:lnTo>
                  <a:lnTo>
                    <a:pt x="2026" y="1349"/>
                  </a:lnTo>
                  <a:lnTo>
                    <a:pt x="2025" y="1338"/>
                  </a:lnTo>
                  <a:lnTo>
                    <a:pt x="2023" y="1327"/>
                  </a:lnTo>
                  <a:lnTo>
                    <a:pt x="2021" y="1316"/>
                  </a:lnTo>
                  <a:lnTo>
                    <a:pt x="2018" y="1305"/>
                  </a:lnTo>
                  <a:lnTo>
                    <a:pt x="2014" y="1295"/>
                  </a:lnTo>
                  <a:lnTo>
                    <a:pt x="2010" y="1284"/>
                  </a:lnTo>
                  <a:lnTo>
                    <a:pt x="2006" y="1273"/>
                  </a:lnTo>
                  <a:lnTo>
                    <a:pt x="2001" y="1262"/>
                  </a:lnTo>
                  <a:lnTo>
                    <a:pt x="1995" y="1251"/>
                  </a:lnTo>
                  <a:close/>
                  <a:moveTo>
                    <a:pt x="1266" y="2780"/>
                  </a:moveTo>
                  <a:lnTo>
                    <a:pt x="1253" y="2756"/>
                  </a:lnTo>
                  <a:lnTo>
                    <a:pt x="1241" y="2732"/>
                  </a:lnTo>
                  <a:lnTo>
                    <a:pt x="1231" y="2707"/>
                  </a:lnTo>
                  <a:lnTo>
                    <a:pt x="1222" y="2681"/>
                  </a:lnTo>
                  <a:lnTo>
                    <a:pt x="1214" y="2656"/>
                  </a:lnTo>
                  <a:lnTo>
                    <a:pt x="1208" y="2631"/>
                  </a:lnTo>
                  <a:lnTo>
                    <a:pt x="1203" y="2605"/>
                  </a:lnTo>
                  <a:lnTo>
                    <a:pt x="1199" y="2578"/>
                  </a:lnTo>
                  <a:lnTo>
                    <a:pt x="1195" y="2553"/>
                  </a:lnTo>
                  <a:lnTo>
                    <a:pt x="1194" y="2527"/>
                  </a:lnTo>
                  <a:lnTo>
                    <a:pt x="1194" y="2501"/>
                  </a:lnTo>
                  <a:lnTo>
                    <a:pt x="1195" y="2475"/>
                  </a:lnTo>
                  <a:lnTo>
                    <a:pt x="1199" y="2450"/>
                  </a:lnTo>
                  <a:lnTo>
                    <a:pt x="1202" y="2424"/>
                  </a:lnTo>
                  <a:lnTo>
                    <a:pt x="1207" y="2399"/>
                  </a:lnTo>
                  <a:lnTo>
                    <a:pt x="1213" y="2374"/>
                  </a:lnTo>
                  <a:lnTo>
                    <a:pt x="1220" y="2349"/>
                  </a:lnTo>
                  <a:lnTo>
                    <a:pt x="1229" y="2325"/>
                  </a:lnTo>
                  <a:lnTo>
                    <a:pt x="1238" y="2301"/>
                  </a:lnTo>
                  <a:lnTo>
                    <a:pt x="1249" y="2277"/>
                  </a:lnTo>
                  <a:lnTo>
                    <a:pt x="1260" y="2255"/>
                  </a:lnTo>
                  <a:lnTo>
                    <a:pt x="1273" y="2232"/>
                  </a:lnTo>
                  <a:lnTo>
                    <a:pt x="1287" y="2211"/>
                  </a:lnTo>
                  <a:lnTo>
                    <a:pt x="1303" y="2190"/>
                  </a:lnTo>
                  <a:lnTo>
                    <a:pt x="1319" y="2169"/>
                  </a:lnTo>
                  <a:lnTo>
                    <a:pt x="1336" y="2149"/>
                  </a:lnTo>
                  <a:lnTo>
                    <a:pt x="1355" y="2130"/>
                  </a:lnTo>
                  <a:lnTo>
                    <a:pt x="1374" y="2112"/>
                  </a:lnTo>
                  <a:lnTo>
                    <a:pt x="1395" y="2095"/>
                  </a:lnTo>
                  <a:lnTo>
                    <a:pt x="1417" y="2079"/>
                  </a:lnTo>
                  <a:lnTo>
                    <a:pt x="1439" y="2063"/>
                  </a:lnTo>
                  <a:lnTo>
                    <a:pt x="1462" y="2049"/>
                  </a:lnTo>
                  <a:lnTo>
                    <a:pt x="1487" y="2035"/>
                  </a:lnTo>
                  <a:lnTo>
                    <a:pt x="1512" y="2024"/>
                  </a:lnTo>
                  <a:lnTo>
                    <a:pt x="1536" y="2013"/>
                  </a:lnTo>
                  <a:lnTo>
                    <a:pt x="1561" y="2004"/>
                  </a:lnTo>
                  <a:lnTo>
                    <a:pt x="1587" y="1997"/>
                  </a:lnTo>
                  <a:lnTo>
                    <a:pt x="1613" y="1990"/>
                  </a:lnTo>
                  <a:lnTo>
                    <a:pt x="1638" y="1985"/>
                  </a:lnTo>
                  <a:lnTo>
                    <a:pt x="1664" y="1981"/>
                  </a:lnTo>
                  <a:lnTo>
                    <a:pt x="1690" y="1979"/>
                  </a:lnTo>
                  <a:lnTo>
                    <a:pt x="1716" y="1978"/>
                  </a:lnTo>
                  <a:lnTo>
                    <a:pt x="1742" y="1976"/>
                  </a:lnTo>
                  <a:lnTo>
                    <a:pt x="1768" y="1979"/>
                  </a:lnTo>
                  <a:lnTo>
                    <a:pt x="1794" y="1981"/>
                  </a:lnTo>
                  <a:lnTo>
                    <a:pt x="1819" y="1985"/>
                  </a:lnTo>
                  <a:lnTo>
                    <a:pt x="1844" y="1990"/>
                  </a:lnTo>
                  <a:lnTo>
                    <a:pt x="1870" y="1996"/>
                  </a:lnTo>
                  <a:lnTo>
                    <a:pt x="1894" y="2003"/>
                  </a:lnTo>
                  <a:lnTo>
                    <a:pt x="1918" y="2011"/>
                  </a:lnTo>
                  <a:lnTo>
                    <a:pt x="1942" y="2020"/>
                  </a:lnTo>
                  <a:lnTo>
                    <a:pt x="1966" y="2031"/>
                  </a:lnTo>
                  <a:lnTo>
                    <a:pt x="1989" y="2043"/>
                  </a:lnTo>
                  <a:lnTo>
                    <a:pt x="2011" y="2056"/>
                  </a:lnTo>
                  <a:lnTo>
                    <a:pt x="2033" y="2070"/>
                  </a:lnTo>
                  <a:lnTo>
                    <a:pt x="2054" y="2086"/>
                  </a:lnTo>
                  <a:lnTo>
                    <a:pt x="2075" y="2102"/>
                  </a:lnTo>
                  <a:lnTo>
                    <a:pt x="2094" y="2119"/>
                  </a:lnTo>
                  <a:lnTo>
                    <a:pt x="2113" y="2137"/>
                  </a:lnTo>
                  <a:lnTo>
                    <a:pt x="2131" y="2156"/>
                  </a:lnTo>
                  <a:lnTo>
                    <a:pt x="2149" y="2177"/>
                  </a:lnTo>
                  <a:lnTo>
                    <a:pt x="2165" y="2199"/>
                  </a:lnTo>
                  <a:lnTo>
                    <a:pt x="2181" y="2221"/>
                  </a:lnTo>
                  <a:lnTo>
                    <a:pt x="2195" y="2245"/>
                  </a:lnTo>
                  <a:lnTo>
                    <a:pt x="2208" y="2269"/>
                  </a:lnTo>
                  <a:lnTo>
                    <a:pt x="2220" y="2294"/>
                  </a:lnTo>
                  <a:lnTo>
                    <a:pt x="2230" y="2319"/>
                  </a:lnTo>
                  <a:lnTo>
                    <a:pt x="2240" y="2344"/>
                  </a:lnTo>
                  <a:lnTo>
                    <a:pt x="2248" y="2369"/>
                  </a:lnTo>
                  <a:lnTo>
                    <a:pt x="2254" y="2395"/>
                  </a:lnTo>
                  <a:lnTo>
                    <a:pt x="2259" y="2421"/>
                  </a:lnTo>
                  <a:lnTo>
                    <a:pt x="2263" y="2446"/>
                  </a:lnTo>
                  <a:lnTo>
                    <a:pt x="2266" y="2472"/>
                  </a:lnTo>
                  <a:lnTo>
                    <a:pt x="2267" y="2499"/>
                  </a:lnTo>
                  <a:lnTo>
                    <a:pt x="2267" y="2524"/>
                  </a:lnTo>
                  <a:lnTo>
                    <a:pt x="2266" y="2550"/>
                  </a:lnTo>
                  <a:lnTo>
                    <a:pt x="2263" y="2575"/>
                  </a:lnTo>
                  <a:lnTo>
                    <a:pt x="2260" y="2601"/>
                  </a:lnTo>
                  <a:lnTo>
                    <a:pt x="2255" y="2626"/>
                  </a:lnTo>
                  <a:lnTo>
                    <a:pt x="2249" y="2651"/>
                  </a:lnTo>
                  <a:lnTo>
                    <a:pt x="2242" y="2676"/>
                  </a:lnTo>
                  <a:lnTo>
                    <a:pt x="2233" y="2701"/>
                  </a:lnTo>
                  <a:lnTo>
                    <a:pt x="2223" y="2724"/>
                  </a:lnTo>
                  <a:lnTo>
                    <a:pt x="2212" y="2748"/>
                  </a:lnTo>
                  <a:lnTo>
                    <a:pt x="2200" y="2770"/>
                  </a:lnTo>
                  <a:lnTo>
                    <a:pt x="2188" y="2793"/>
                  </a:lnTo>
                  <a:lnTo>
                    <a:pt x="2174" y="2815"/>
                  </a:lnTo>
                  <a:lnTo>
                    <a:pt x="2159" y="2836"/>
                  </a:lnTo>
                  <a:lnTo>
                    <a:pt x="2142" y="2856"/>
                  </a:lnTo>
                  <a:lnTo>
                    <a:pt x="2124" y="2876"/>
                  </a:lnTo>
                  <a:lnTo>
                    <a:pt x="2106" y="2896"/>
                  </a:lnTo>
                  <a:lnTo>
                    <a:pt x="2087" y="2913"/>
                  </a:lnTo>
                  <a:lnTo>
                    <a:pt x="2067" y="2931"/>
                  </a:lnTo>
                  <a:lnTo>
                    <a:pt x="2045" y="2947"/>
                  </a:lnTo>
                  <a:lnTo>
                    <a:pt x="2022" y="2962"/>
                  </a:lnTo>
                  <a:lnTo>
                    <a:pt x="1999" y="2976"/>
                  </a:lnTo>
                  <a:lnTo>
                    <a:pt x="1975" y="2989"/>
                  </a:lnTo>
                  <a:lnTo>
                    <a:pt x="1949" y="3002"/>
                  </a:lnTo>
                  <a:lnTo>
                    <a:pt x="1925" y="3012"/>
                  </a:lnTo>
                  <a:lnTo>
                    <a:pt x="1900" y="3021"/>
                  </a:lnTo>
                  <a:lnTo>
                    <a:pt x="1874" y="3029"/>
                  </a:lnTo>
                  <a:lnTo>
                    <a:pt x="1848" y="3035"/>
                  </a:lnTo>
                  <a:lnTo>
                    <a:pt x="1823" y="3041"/>
                  </a:lnTo>
                  <a:lnTo>
                    <a:pt x="1797" y="3044"/>
                  </a:lnTo>
                  <a:lnTo>
                    <a:pt x="1771" y="3047"/>
                  </a:lnTo>
                  <a:lnTo>
                    <a:pt x="1745" y="3048"/>
                  </a:lnTo>
                  <a:lnTo>
                    <a:pt x="1719" y="3048"/>
                  </a:lnTo>
                  <a:lnTo>
                    <a:pt x="1694" y="3047"/>
                  </a:lnTo>
                  <a:lnTo>
                    <a:pt x="1667" y="3045"/>
                  </a:lnTo>
                  <a:lnTo>
                    <a:pt x="1642" y="3041"/>
                  </a:lnTo>
                  <a:lnTo>
                    <a:pt x="1617" y="3036"/>
                  </a:lnTo>
                  <a:lnTo>
                    <a:pt x="1592" y="3030"/>
                  </a:lnTo>
                  <a:lnTo>
                    <a:pt x="1567" y="3023"/>
                  </a:lnTo>
                  <a:lnTo>
                    <a:pt x="1543" y="3015"/>
                  </a:lnTo>
                  <a:lnTo>
                    <a:pt x="1519" y="3005"/>
                  </a:lnTo>
                  <a:lnTo>
                    <a:pt x="1496" y="2995"/>
                  </a:lnTo>
                  <a:lnTo>
                    <a:pt x="1472" y="2982"/>
                  </a:lnTo>
                  <a:lnTo>
                    <a:pt x="1450" y="2969"/>
                  </a:lnTo>
                  <a:lnTo>
                    <a:pt x="1428" y="2955"/>
                  </a:lnTo>
                  <a:lnTo>
                    <a:pt x="1407" y="2940"/>
                  </a:lnTo>
                  <a:lnTo>
                    <a:pt x="1387" y="2924"/>
                  </a:lnTo>
                  <a:lnTo>
                    <a:pt x="1367" y="2907"/>
                  </a:lnTo>
                  <a:lnTo>
                    <a:pt x="1348" y="2888"/>
                  </a:lnTo>
                  <a:lnTo>
                    <a:pt x="1330" y="2868"/>
                  </a:lnTo>
                  <a:lnTo>
                    <a:pt x="1313" y="2848"/>
                  </a:lnTo>
                  <a:lnTo>
                    <a:pt x="1297" y="2827"/>
                  </a:lnTo>
                  <a:lnTo>
                    <a:pt x="1280" y="2804"/>
                  </a:lnTo>
                  <a:lnTo>
                    <a:pt x="1266" y="278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65" name="Freeform 16"/>
            <p:cNvSpPr>
              <a:spLocks noEditPoints="1"/>
            </p:cNvSpPr>
            <p:nvPr/>
          </p:nvSpPr>
          <p:spPr bwMode="auto">
            <a:xfrm>
              <a:off x="6100669" y="2518895"/>
              <a:ext cx="277813" cy="371475"/>
            </a:xfrm>
            <a:custGeom>
              <a:avLst/>
              <a:gdLst>
                <a:gd name="T0" fmla="*/ 2147483646 w 2267"/>
                <a:gd name="T1" fmla="*/ 2147483646 h 3048"/>
                <a:gd name="T2" fmla="*/ 2147483646 w 2267"/>
                <a:gd name="T3" fmla="*/ 2147483646 h 3048"/>
                <a:gd name="T4" fmla="*/ 2147483646 w 2267"/>
                <a:gd name="T5" fmla="*/ 2147483646 h 3048"/>
                <a:gd name="T6" fmla="*/ 2147483646 w 2267"/>
                <a:gd name="T7" fmla="*/ 2147483646 h 3048"/>
                <a:gd name="T8" fmla="*/ 2147483646 w 2267"/>
                <a:gd name="T9" fmla="*/ 2147483646 h 3048"/>
                <a:gd name="T10" fmla="*/ 2147483646 w 2267"/>
                <a:gd name="T11" fmla="*/ 2147483646 h 3048"/>
                <a:gd name="T12" fmla="*/ 2147483646 w 2267"/>
                <a:gd name="T13" fmla="*/ 2147483646 h 3048"/>
                <a:gd name="T14" fmla="*/ 2147483646 w 2267"/>
                <a:gd name="T15" fmla="*/ 2147483646 h 3048"/>
                <a:gd name="T16" fmla="*/ 2147483646 w 2267"/>
                <a:gd name="T17" fmla="*/ 2147483646 h 3048"/>
                <a:gd name="T18" fmla="*/ 2147483646 w 2267"/>
                <a:gd name="T19" fmla="*/ 2147483646 h 3048"/>
                <a:gd name="T20" fmla="*/ 2147483646 w 2267"/>
                <a:gd name="T21" fmla="*/ 2147483646 h 3048"/>
                <a:gd name="T22" fmla="*/ 2147483646 w 2267"/>
                <a:gd name="T23" fmla="*/ 2147483646 h 3048"/>
                <a:gd name="T24" fmla="*/ 2147483646 w 2267"/>
                <a:gd name="T25" fmla="*/ 2147483646 h 3048"/>
                <a:gd name="T26" fmla="*/ 2147483646 w 2267"/>
                <a:gd name="T27" fmla="*/ 2147483646 h 3048"/>
                <a:gd name="T28" fmla="*/ 2147483646 w 2267"/>
                <a:gd name="T29" fmla="*/ 2147483646 h 3048"/>
                <a:gd name="T30" fmla="*/ 2147483646 w 2267"/>
                <a:gd name="T31" fmla="*/ 2147483646 h 3048"/>
                <a:gd name="T32" fmla="*/ 2147483646 w 2267"/>
                <a:gd name="T33" fmla="*/ 2147483646 h 3048"/>
                <a:gd name="T34" fmla="*/ 2147483646 w 2267"/>
                <a:gd name="T35" fmla="*/ 2147483646 h 3048"/>
                <a:gd name="T36" fmla="*/ 2147483646 w 2267"/>
                <a:gd name="T37" fmla="*/ 2147483646 h 3048"/>
                <a:gd name="T38" fmla="*/ 2147483646 w 2267"/>
                <a:gd name="T39" fmla="*/ 2147483646 h 3048"/>
                <a:gd name="T40" fmla="*/ 2147483646 w 2267"/>
                <a:gd name="T41" fmla="*/ 2147483646 h 3048"/>
                <a:gd name="T42" fmla="*/ 2147483646 w 2267"/>
                <a:gd name="T43" fmla="*/ 2147483646 h 3048"/>
                <a:gd name="T44" fmla="*/ 2147483646 w 2267"/>
                <a:gd name="T45" fmla="*/ 2147483646 h 3048"/>
                <a:gd name="T46" fmla="*/ 2147483646 w 2267"/>
                <a:gd name="T47" fmla="*/ 2147483646 h 3048"/>
                <a:gd name="T48" fmla="*/ 2147483646 w 2267"/>
                <a:gd name="T49" fmla="*/ 2147483646 h 3048"/>
                <a:gd name="T50" fmla="*/ 2147483646 w 2267"/>
                <a:gd name="T51" fmla="*/ 2147483646 h 3048"/>
                <a:gd name="T52" fmla="*/ 2147483646 w 2267"/>
                <a:gd name="T53" fmla="*/ 2147483646 h 3048"/>
                <a:gd name="T54" fmla="*/ 2147483646 w 2267"/>
                <a:gd name="T55" fmla="*/ 2147483646 h 3048"/>
                <a:gd name="T56" fmla="*/ 2147483646 w 2267"/>
                <a:gd name="T57" fmla="*/ 2147483646 h 3048"/>
                <a:gd name="T58" fmla="*/ 2147483646 w 2267"/>
                <a:gd name="T59" fmla="*/ 2147483646 h 3048"/>
                <a:gd name="T60" fmla="*/ 2147483646 w 2267"/>
                <a:gd name="T61" fmla="*/ 2147483646 h 3048"/>
                <a:gd name="T62" fmla="*/ 2147483646 w 2267"/>
                <a:gd name="T63" fmla="*/ 2147483646 h 3048"/>
                <a:gd name="T64" fmla="*/ 2147483646 w 2267"/>
                <a:gd name="T65" fmla="*/ 2147483646 h 3048"/>
                <a:gd name="T66" fmla="*/ 2147483646 w 2267"/>
                <a:gd name="T67" fmla="*/ 2147483646 h 3048"/>
                <a:gd name="T68" fmla="*/ 2147483646 w 2267"/>
                <a:gd name="T69" fmla="*/ 2147483646 h 3048"/>
                <a:gd name="T70" fmla="*/ 2147483646 w 2267"/>
                <a:gd name="T71" fmla="*/ 2147483646 h 3048"/>
                <a:gd name="T72" fmla="*/ 2147483646 w 2267"/>
                <a:gd name="T73" fmla="*/ 2147483646 h 3048"/>
                <a:gd name="T74" fmla="*/ 2147483646 w 2267"/>
                <a:gd name="T75" fmla="*/ 2147483646 h 3048"/>
                <a:gd name="T76" fmla="*/ 2147483646 w 2267"/>
                <a:gd name="T77" fmla="*/ 2147483646 h 3048"/>
                <a:gd name="T78" fmla="*/ 2147483646 w 2267"/>
                <a:gd name="T79" fmla="*/ 2147483646 h 3048"/>
                <a:gd name="T80" fmla="*/ 2147483646 w 2267"/>
                <a:gd name="T81" fmla="*/ 2147483646 h 3048"/>
                <a:gd name="T82" fmla="*/ 2147483646 w 2267"/>
                <a:gd name="T83" fmla="*/ 2147483646 h 3048"/>
                <a:gd name="T84" fmla="*/ 2147483646 w 2267"/>
                <a:gd name="T85" fmla="*/ 2147483646 h 3048"/>
                <a:gd name="T86" fmla="*/ 2147483646 w 2267"/>
                <a:gd name="T87" fmla="*/ 2147483646 h 3048"/>
                <a:gd name="T88" fmla="*/ 2147483646 w 2267"/>
                <a:gd name="T89" fmla="*/ 2147483646 h 3048"/>
                <a:gd name="T90" fmla="*/ 0 w 2267"/>
                <a:gd name="T91" fmla="*/ 2147483646 h 3048"/>
                <a:gd name="T92" fmla="*/ 2147483646 w 2267"/>
                <a:gd name="T93" fmla="*/ 2147483646 h 3048"/>
                <a:gd name="T94" fmla="*/ 2147483646 w 2267"/>
                <a:gd name="T95" fmla="*/ 2147483646 h 3048"/>
                <a:gd name="T96" fmla="*/ 2147483646 w 2267"/>
                <a:gd name="T97" fmla="*/ 2147483646 h 3048"/>
                <a:gd name="T98" fmla="*/ 2147483646 w 2267"/>
                <a:gd name="T99" fmla="*/ 2147483646 h 3048"/>
                <a:gd name="T100" fmla="*/ 2147483646 w 2267"/>
                <a:gd name="T101" fmla="*/ 883412888 h 3048"/>
                <a:gd name="T102" fmla="*/ 2147483646 w 2267"/>
                <a:gd name="T103" fmla="*/ 1544156616 h 3048"/>
                <a:gd name="T104" fmla="*/ 2147483646 w 2267"/>
                <a:gd name="T105" fmla="*/ 2147483646 h 3048"/>
                <a:gd name="T106" fmla="*/ 2147483646 w 2267"/>
                <a:gd name="T107" fmla="*/ 2147483646 h 3048"/>
                <a:gd name="T108" fmla="*/ 2147483646 w 2267"/>
                <a:gd name="T109" fmla="*/ 2147483646 h 30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267" h="3048">
                  <a:moveTo>
                    <a:pt x="272" y="1797"/>
                  </a:moveTo>
                  <a:lnTo>
                    <a:pt x="532" y="2247"/>
                  </a:lnTo>
                  <a:lnTo>
                    <a:pt x="538" y="2257"/>
                  </a:lnTo>
                  <a:lnTo>
                    <a:pt x="545" y="2266"/>
                  </a:lnTo>
                  <a:lnTo>
                    <a:pt x="552" y="2275"/>
                  </a:lnTo>
                  <a:lnTo>
                    <a:pt x="559" y="2284"/>
                  </a:lnTo>
                  <a:lnTo>
                    <a:pt x="567" y="2293"/>
                  </a:lnTo>
                  <a:lnTo>
                    <a:pt x="575" y="2301"/>
                  </a:lnTo>
                  <a:lnTo>
                    <a:pt x="583" y="2309"/>
                  </a:lnTo>
                  <a:lnTo>
                    <a:pt x="592" y="2315"/>
                  </a:lnTo>
                  <a:lnTo>
                    <a:pt x="602" y="2322"/>
                  </a:lnTo>
                  <a:lnTo>
                    <a:pt x="612" y="2328"/>
                  </a:lnTo>
                  <a:lnTo>
                    <a:pt x="621" y="2333"/>
                  </a:lnTo>
                  <a:lnTo>
                    <a:pt x="631" y="2339"/>
                  </a:lnTo>
                  <a:lnTo>
                    <a:pt x="641" y="2343"/>
                  </a:lnTo>
                  <a:lnTo>
                    <a:pt x="651" y="2347"/>
                  </a:lnTo>
                  <a:lnTo>
                    <a:pt x="662" y="2351"/>
                  </a:lnTo>
                  <a:lnTo>
                    <a:pt x="672" y="2354"/>
                  </a:lnTo>
                  <a:lnTo>
                    <a:pt x="683" y="2356"/>
                  </a:lnTo>
                  <a:lnTo>
                    <a:pt x="695" y="2359"/>
                  </a:lnTo>
                  <a:lnTo>
                    <a:pt x="706" y="2360"/>
                  </a:lnTo>
                  <a:lnTo>
                    <a:pt x="717" y="2361"/>
                  </a:lnTo>
                  <a:lnTo>
                    <a:pt x="728" y="2362"/>
                  </a:lnTo>
                  <a:lnTo>
                    <a:pt x="739" y="2362"/>
                  </a:lnTo>
                  <a:lnTo>
                    <a:pt x="750" y="2361"/>
                  </a:lnTo>
                  <a:lnTo>
                    <a:pt x="761" y="2360"/>
                  </a:lnTo>
                  <a:lnTo>
                    <a:pt x="772" y="2358"/>
                  </a:lnTo>
                  <a:lnTo>
                    <a:pt x="783" y="2356"/>
                  </a:lnTo>
                  <a:lnTo>
                    <a:pt x="795" y="2354"/>
                  </a:lnTo>
                  <a:lnTo>
                    <a:pt x="806" y="2350"/>
                  </a:lnTo>
                  <a:lnTo>
                    <a:pt x="816" y="2346"/>
                  </a:lnTo>
                  <a:lnTo>
                    <a:pt x="827" y="2342"/>
                  </a:lnTo>
                  <a:lnTo>
                    <a:pt x="837" y="2337"/>
                  </a:lnTo>
                  <a:lnTo>
                    <a:pt x="848" y="2331"/>
                  </a:lnTo>
                  <a:lnTo>
                    <a:pt x="925" y="2286"/>
                  </a:lnTo>
                  <a:lnTo>
                    <a:pt x="1298" y="2933"/>
                  </a:lnTo>
                  <a:lnTo>
                    <a:pt x="1304" y="2943"/>
                  </a:lnTo>
                  <a:lnTo>
                    <a:pt x="1311" y="2952"/>
                  </a:lnTo>
                  <a:lnTo>
                    <a:pt x="1318" y="2962"/>
                  </a:lnTo>
                  <a:lnTo>
                    <a:pt x="1325" y="2970"/>
                  </a:lnTo>
                  <a:lnTo>
                    <a:pt x="1333" y="2979"/>
                  </a:lnTo>
                  <a:lnTo>
                    <a:pt x="1341" y="2986"/>
                  </a:lnTo>
                  <a:lnTo>
                    <a:pt x="1349" y="2994"/>
                  </a:lnTo>
                  <a:lnTo>
                    <a:pt x="1359" y="3001"/>
                  </a:lnTo>
                  <a:lnTo>
                    <a:pt x="1368" y="3008"/>
                  </a:lnTo>
                  <a:lnTo>
                    <a:pt x="1378" y="3014"/>
                  </a:lnTo>
                  <a:lnTo>
                    <a:pt x="1387" y="3020"/>
                  </a:lnTo>
                  <a:lnTo>
                    <a:pt x="1397" y="3025"/>
                  </a:lnTo>
                  <a:lnTo>
                    <a:pt x="1407" y="3029"/>
                  </a:lnTo>
                  <a:lnTo>
                    <a:pt x="1417" y="3034"/>
                  </a:lnTo>
                  <a:lnTo>
                    <a:pt x="1428" y="3037"/>
                  </a:lnTo>
                  <a:lnTo>
                    <a:pt x="1438" y="3040"/>
                  </a:lnTo>
                  <a:lnTo>
                    <a:pt x="1450" y="3043"/>
                  </a:lnTo>
                  <a:lnTo>
                    <a:pt x="1461" y="3045"/>
                  </a:lnTo>
                  <a:lnTo>
                    <a:pt x="1472" y="3047"/>
                  </a:lnTo>
                  <a:lnTo>
                    <a:pt x="1483" y="3048"/>
                  </a:lnTo>
                  <a:lnTo>
                    <a:pt x="1494" y="3048"/>
                  </a:lnTo>
                  <a:lnTo>
                    <a:pt x="1505" y="3048"/>
                  </a:lnTo>
                  <a:lnTo>
                    <a:pt x="1516" y="3048"/>
                  </a:lnTo>
                  <a:lnTo>
                    <a:pt x="1527" y="3046"/>
                  </a:lnTo>
                  <a:lnTo>
                    <a:pt x="1538" y="3045"/>
                  </a:lnTo>
                  <a:lnTo>
                    <a:pt x="1550" y="3043"/>
                  </a:lnTo>
                  <a:lnTo>
                    <a:pt x="1561" y="3040"/>
                  </a:lnTo>
                  <a:lnTo>
                    <a:pt x="1572" y="3037"/>
                  </a:lnTo>
                  <a:lnTo>
                    <a:pt x="1582" y="3033"/>
                  </a:lnTo>
                  <a:lnTo>
                    <a:pt x="1593" y="3028"/>
                  </a:lnTo>
                  <a:lnTo>
                    <a:pt x="1604" y="3023"/>
                  </a:lnTo>
                  <a:lnTo>
                    <a:pt x="1614" y="3018"/>
                  </a:lnTo>
                  <a:lnTo>
                    <a:pt x="2152" y="2707"/>
                  </a:lnTo>
                  <a:lnTo>
                    <a:pt x="2162" y="2701"/>
                  </a:lnTo>
                  <a:lnTo>
                    <a:pt x="2172" y="2694"/>
                  </a:lnTo>
                  <a:lnTo>
                    <a:pt x="2181" y="2687"/>
                  </a:lnTo>
                  <a:lnTo>
                    <a:pt x="2190" y="2679"/>
                  </a:lnTo>
                  <a:lnTo>
                    <a:pt x="2199" y="2672"/>
                  </a:lnTo>
                  <a:lnTo>
                    <a:pt x="2207" y="2664"/>
                  </a:lnTo>
                  <a:lnTo>
                    <a:pt x="2214" y="2655"/>
                  </a:lnTo>
                  <a:lnTo>
                    <a:pt x="2221" y="2646"/>
                  </a:lnTo>
                  <a:lnTo>
                    <a:pt x="2227" y="2637"/>
                  </a:lnTo>
                  <a:lnTo>
                    <a:pt x="2233" y="2628"/>
                  </a:lnTo>
                  <a:lnTo>
                    <a:pt x="2239" y="2618"/>
                  </a:lnTo>
                  <a:lnTo>
                    <a:pt x="2244" y="2609"/>
                  </a:lnTo>
                  <a:lnTo>
                    <a:pt x="2249" y="2599"/>
                  </a:lnTo>
                  <a:lnTo>
                    <a:pt x="2253" y="2587"/>
                  </a:lnTo>
                  <a:lnTo>
                    <a:pt x="2256" y="2577"/>
                  </a:lnTo>
                  <a:lnTo>
                    <a:pt x="2259" y="2566"/>
                  </a:lnTo>
                  <a:lnTo>
                    <a:pt x="2262" y="2556"/>
                  </a:lnTo>
                  <a:lnTo>
                    <a:pt x="2264" y="2545"/>
                  </a:lnTo>
                  <a:lnTo>
                    <a:pt x="2266" y="2534"/>
                  </a:lnTo>
                  <a:lnTo>
                    <a:pt x="2267" y="2523"/>
                  </a:lnTo>
                  <a:lnTo>
                    <a:pt x="2267" y="2512"/>
                  </a:lnTo>
                  <a:lnTo>
                    <a:pt x="2267" y="2501"/>
                  </a:lnTo>
                  <a:lnTo>
                    <a:pt x="2267" y="2489"/>
                  </a:lnTo>
                  <a:lnTo>
                    <a:pt x="2266" y="2478"/>
                  </a:lnTo>
                  <a:lnTo>
                    <a:pt x="2264" y="2467"/>
                  </a:lnTo>
                  <a:lnTo>
                    <a:pt x="2262" y="2456"/>
                  </a:lnTo>
                  <a:lnTo>
                    <a:pt x="2259" y="2445"/>
                  </a:lnTo>
                  <a:lnTo>
                    <a:pt x="2256" y="2434"/>
                  </a:lnTo>
                  <a:lnTo>
                    <a:pt x="2252" y="2423"/>
                  </a:lnTo>
                  <a:lnTo>
                    <a:pt x="2247" y="2412"/>
                  </a:lnTo>
                  <a:lnTo>
                    <a:pt x="2242" y="2402"/>
                  </a:lnTo>
                  <a:lnTo>
                    <a:pt x="2237" y="2391"/>
                  </a:lnTo>
                  <a:lnTo>
                    <a:pt x="1862" y="1742"/>
                  </a:lnTo>
                  <a:lnTo>
                    <a:pt x="1939" y="1698"/>
                  </a:lnTo>
                  <a:lnTo>
                    <a:pt x="1949" y="1692"/>
                  </a:lnTo>
                  <a:lnTo>
                    <a:pt x="1958" y="1685"/>
                  </a:lnTo>
                  <a:lnTo>
                    <a:pt x="1967" y="1677"/>
                  </a:lnTo>
                  <a:lnTo>
                    <a:pt x="1976" y="1670"/>
                  </a:lnTo>
                  <a:lnTo>
                    <a:pt x="1984" y="1662"/>
                  </a:lnTo>
                  <a:lnTo>
                    <a:pt x="1992" y="1654"/>
                  </a:lnTo>
                  <a:lnTo>
                    <a:pt x="2000" y="1646"/>
                  </a:lnTo>
                  <a:lnTo>
                    <a:pt x="2007" y="1637"/>
                  </a:lnTo>
                  <a:lnTo>
                    <a:pt x="2014" y="1628"/>
                  </a:lnTo>
                  <a:lnTo>
                    <a:pt x="2020" y="1619"/>
                  </a:lnTo>
                  <a:lnTo>
                    <a:pt x="2026" y="1609"/>
                  </a:lnTo>
                  <a:lnTo>
                    <a:pt x="2031" y="1599"/>
                  </a:lnTo>
                  <a:lnTo>
                    <a:pt x="2035" y="1589"/>
                  </a:lnTo>
                  <a:lnTo>
                    <a:pt x="2039" y="1578"/>
                  </a:lnTo>
                  <a:lnTo>
                    <a:pt x="2043" y="1567"/>
                  </a:lnTo>
                  <a:lnTo>
                    <a:pt x="2046" y="1557"/>
                  </a:lnTo>
                  <a:lnTo>
                    <a:pt x="2049" y="1546"/>
                  </a:lnTo>
                  <a:lnTo>
                    <a:pt x="2051" y="1535"/>
                  </a:lnTo>
                  <a:lnTo>
                    <a:pt x="2052" y="1525"/>
                  </a:lnTo>
                  <a:lnTo>
                    <a:pt x="2053" y="1514"/>
                  </a:lnTo>
                  <a:lnTo>
                    <a:pt x="2054" y="1503"/>
                  </a:lnTo>
                  <a:lnTo>
                    <a:pt x="2054" y="1491"/>
                  </a:lnTo>
                  <a:lnTo>
                    <a:pt x="2053" y="1480"/>
                  </a:lnTo>
                  <a:lnTo>
                    <a:pt x="2052" y="1468"/>
                  </a:lnTo>
                  <a:lnTo>
                    <a:pt x="2051" y="1457"/>
                  </a:lnTo>
                  <a:lnTo>
                    <a:pt x="2049" y="1446"/>
                  </a:lnTo>
                  <a:lnTo>
                    <a:pt x="2046" y="1435"/>
                  </a:lnTo>
                  <a:lnTo>
                    <a:pt x="2042" y="1424"/>
                  </a:lnTo>
                  <a:lnTo>
                    <a:pt x="2039" y="1414"/>
                  </a:lnTo>
                  <a:lnTo>
                    <a:pt x="2034" y="1403"/>
                  </a:lnTo>
                  <a:lnTo>
                    <a:pt x="2029" y="1393"/>
                  </a:lnTo>
                  <a:lnTo>
                    <a:pt x="2024" y="1382"/>
                  </a:lnTo>
                  <a:lnTo>
                    <a:pt x="1765" y="935"/>
                  </a:lnTo>
                  <a:lnTo>
                    <a:pt x="1759" y="925"/>
                  </a:lnTo>
                  <a:lnTo>
                    <a:pt x="1752" y="915"/>
                  </a:lnTo>
                  <a:lnTo>
                    <a:pt x="1745" y="906"/>
                  </a:lnTo>
                  <a:lnTo>
                    <a:pt x="1738" y="897"/>
                  </a:lnTo>
                  <a:lnTo>
                    <a:pt x="1730" y="889"/>
                  </a:lnTo>
                  <a:lnTo>
                    <a:pt x="1721" y="881"/>
                  </a:lnTo>
                  <a:lnTo>
                    <a:pt x="1713" y="874"/>
                  </a:lnTo>
                  <a:lnTo>
                    <a:pt x="1704" y="866"/>
                  </a:lnTo>
                  <a:lnTo>
                    <a:pt x="1695" y="859"/>
                  </a:lnTo>
                  <a:lnTo>
                    <a:pt x="1686" y="853"/>
                  </a:lnTo>
                  <a:lnTo>
                    <a:pt x="1676" y="848"/>
                  </a:lnTo>
                  <a:lnTo>
                    <a:pt x="1666" y="843"/>
                  </a:lnTo>
                  <a:lnTo>
                    <a:pt x="1656" y="838"/>
                  </a:lnTo>
                  <a:lnTo>
                    <a:pt x="1646" y="834"/>
                  </a:lnTo>
                  <a:lnTo>
                    <a:pt x="1635" y="830"/>
                  </a:lnTo>
                  <a:lnTo>
                    <a:pt x="1624" y="827"/>
                  </a:lnTo>
                  <a:lnTo>
                    <a:pt x="1613" y="825"/>
                  </a:lnTo>
                  <a:lnTo>
                    <a:pt x="1602" y="823"/>
                  </a:lnTo>
                  <a:lnTo>
                    <a:pt x="1591" y="821"/>
                  </a:lnTo>
                  <a:lnTo>
                    <a:pt x="1580" y="820"/>
                  </a:lnTo>
                  <a:lnTo>
                    <a:pt x="1569" y="819"/>
                  </a:lnTo>
                  <a:lnTo>
                    <a:pt x="1558" y="819"/>
                  </a:lnTo>
                  <a:lnTo>
                    <a:pt x="1547" y="820"/>
                  </a:lnTo>
                  <a:lnTo>
                    <a:pt x="1535" y="821"/>
                  </a:lnTo>
                  <a:lnTo>
                    <a:pt x="1524" y="823"/>
                  </a:lnTo>
                  <a:lnTo>
                    <a:pt x="1513" y="825"/>
                  </a:lnTo>
                  <a:lnTo>
                    <a:pt x="1502" y="828"/>
                  </a:lnTo>
                  <a:lnTo>
                    <a:pt x="1491" y="831"/>
                  </a:lnTo>
                  <a:lnTo>
                    <a:pt x="1481" y="835"/>
                  </a:lnTo>
                  <a:lnTo>
                    <a:pt x="1470" y="839"/>
                  </a:lnTo>
                  <a:lnTo>
                    <a:pt x="1459" y="844"/>
                  </a:lnTo>
                  <a:lnTo>
                    <a:pt x="1449" y="850"/>
                  </a:lnTo>
                  <a:lnTo>
                    <a:pt x="356" y="1481"/>
                  </a:lnTo>
                  <a:lnTo>
                    <a:pt x="346" y="1487"/>
                  </a:lnTo>
                  <a:lnTo>
                    <a:pt x="336" y="1494"/>
                  </a:lnTo>
                  <a:lnTo>
                    <a:pt x="327" y="1501"/>
                  </a:lnTo>
                  <a:lnTo>
                    <a:pt x="318" y="1508"/>
                  </a:lnTo>
                  <a:lnTo>
                    <a:pt x="308" y="1516"/>
                  </a:lnTo>
                  <a:lnTo>
                    <a:pt x="301" y="1524"/>
                  </a:lnTo>
                  <a:lnTo>
                    <a:pt x="293" y="1533"/>
                  </a:lnTo>
                  <a:lnTo>
                    <a:pt x="286" y="1542"/>
                  </a:lnTo>
                  <a:lnTo>
                    <a:pt x="280" y="1551"/>
                  </a:lnTo>
                  <a:lnTo>
                    <a:pt x="274" y="1560"/>
                  </a:lnTo>
                  <a:lnTo>
                    <a:pt x="268" y="1570"/>
                  </a:lnTo>
                  <a:lnTo>
                    <a:pt x="263" y="1581"/>
                  </a:lnTo>
                  <a:lnTo>
                    <a:pt x="258" y="1591"/>
                  </a:lnTo>
                  <a:lnTo>
                    <a:pt x="254" y="1601"/>
                  </a:lnTo>
                  <a:lnTo>
                    <a:pt x="251" y="1611"/>
                  </a:lnTo>
                  <a:lnTo>
                    <a:pt x="248" y="1622"/>
                  </a:lnTo>
                  <a:lnTo>
                    <a:pt x="245" y="1632"/>
                  </a:lnTo>
                  <a:lnTo>
                    <a:pt x="243" y="1643"/>
                  </a:lnTo>
                  <a:lnTo>
                    <a:pt x="242" y="1654"/>
                  </a:lnTo>
                  <a:lnTo>
                    <a:pt x="241" y="1665"/>
                  </a:lnTo>
                  <a:lnTo>
                    <a:pt x="240" y="1676"/>
                  </a:lnTo>
                  <a:lnTo>
                    <a:pt x="241" y="1688"/>
                  </a:lnTo>
                  <a:lnTo>
                    <a:pt x="241" y="1699"/>
                  </a:lnTo>
                  <a:lnTo>
                    <a:pt x="242" y="1710"/>
                  </a:lnTo>
                  <a:lnTo>
                    <a:pt x="244" y="1721"/>
                  </a:lnTo>
                  <a:lnTo>
                    <a:pt x="246" y="1732"/>
                  </a:lnTo>
                  <a:lnTo>
                    <a:pt x="249" y="1743"/>
                  </a:lnTo>
                  <a:lnTo>
                    <a:pt x="253" y="1753"/>
                  </a:lnTo>
                  <a:lnTo>
                    <a:pt x="257" y="1764"/>
                  </a:lnTo>
                  <a:lnTo>
                    <a:pt x="261" y="1775"/>
                  </a:lnTo>
                  <a:lnTo>
                    <a:pt x="266" y="1786"/>
                  </a:lnTo>
                  <a:lnTo>
                    <a:pt x="272" y="1797"/>
                  </a:lnTo>
                  <a:close/>
                  <a:moveTo>
                    <a:pt x="1001" y="268"/>
                  </a:moveTo>
                  <a:lnTo>
                    <a:pt x="1014" y="292"/>
                  </a:lnTo>
                  <a:lnTo>
                    <a:pt x="1026" y="316"/>
                  </a:lnTo>
                  <a:lnTo>
                    <a:pt x="1036" y="341"/>
                  </a:lnTo>
                  <a:lnTo>
                    <a:pt x="1045" y="367"/>
                  </a:lnTo>
                  <a:lnTo>
                    <a:pt x="1053" y="392"/>
                  </a:lnTo>
                  <a:lnTo>
                    <a:pt x="1059" y="417"/>
                  </a:lnTo>
                  <a:lnTo>
                    <a:pt x="1064" y="443"/>
                  </a:lnTo>
                  <a:lnTo>
                    <a:pt x="1068" y="470"/>
                  </a:lnTo>
                  <a:lnTo>
                    <a:pt x="1072" y="495"/>
                  </a:lnTo>
                  <a:lnTo>
                    <a:pt x="1073" y="521"/>
                  </a:lnTo>
                  <a:lnTo>
                    <a:pt x="1073" y="547"/>
                  </a:lnTo>
                  <a:lnTo>
                    <a:pt x="1072" y="573"/>
                  </a:lnTo>
                  <a:lnTo>
                    <a:pt x="1068" y="598"/>
                  </a:lnTo>
                  <a:lnTo>
                    <a:pt x="1065" y="624"/>
                  </a:lnTo>
                  <a:lnTo>
                    <a:pt x="1060" y="649"/>
                  </a:lnTo>
                  <a:lnTo>
                    <a:pt x="1054" y="674"/>
                  </a:lnTo>
                  <a:lnTo>
                    <a:pt x="1047" y="699"/>
                  </a:lnTo>
                  <a:lnTo>
                    <a:pt x="1038" y="723"/>
                  </a:lnTo>
                  <a:lnTo>
                    <a:pt x="1029" y="747"/>
                  </a:lnTo>
                  <a:lnTo>
                    <a:pt x="1018" y="771"/>
                  </a:lnTo>
                  <a:lnTo>
                    <a:pt x="1007" y="793"/>
                  </a:lnTo>
                  <a:lnTo>
                    <a:pt x="994" y="816"/>
                  </a:lnTo>
                  <a:lnTo>
                    <a:pt x="980" y="837"/>
                  </a:lnTo>
                  <a:lnTo>
                    <a:pt x="964" y="858"/>
                  </a:lnTo>
                  <a:lnTo>
                    <a:pt x="948" y="879"/>
                  </a:lnTo>
                  <a:lnTo>
                    <a:pt x="931" y="899"/>
                  </a:lnTo>
                  <a:lnTo>
                    <a:pt x="912" y="918"/>
                  </a:lnTo>
                  <a:lnTo>
                    <a:pt x="893" y="936"/>
                  </a:lnTo>
                  <a:lnTo>
                    <a:pt x="872" y="953"/>
                  </a:lnTo>
                  <a:lnTo>
                    <a:pt x="850" y="969"/>
                  </a:lnTo>
                  <a:lnTo>
                    <a:pt x="828" y="985"/>
                  </a:lnTo>
                  <a:lnTo>
                    <a:pt x="805" y="999"/>
                  </a:lnTo>
                  <a:lnTo>
                    <a:pt x="780" y="1013"/>
                  </a:lnTo>
                  <a:lnTo>
                    <a:pt x="755" y="1024"/>
                  </a:lnTo>
                  <a:lnTo>
                    <a:pt x="731" y="1035"/>
                  </a:lnTo>
                  <a:lnTo>
                    <a:pt x="706" y="1044"/>
                  </a:lnTo>
                  <a:lnTo>
                    <a:pt x="680" y="1051"/>
                  </a:lnTo>
                  <a:lnTo>
                    <a:pt x="654" y="1058"/>
                  </a:lnTo>
                  <a:lnTo>
                    <a:pt x="629" y="1063"/>
                  </a:lnTo>
                  <a:lnTo>
                    <a:pt x="603" y="1067"/>
                  </a:lnTo>
                  <a:lnTo>
                    <a:pt x="577" y="1069"/>
                  </a:lnTo>
                  <a:lnTo>
                    <a:pt x="551" y="1070"/>
                  </a:lnTo>
                  <a:lnTo>
                    <a:pt x="525" y="1072"/>
                  </a:lnTo>
                  <a:lnTo>
                    <a:pt x="499" y="1069"/>
                  </a:lnTo>
                  <a:lnTo>
                    <a:pt x="473" y="1067"/>
                  </a:lnTo>
                  <a:lnTo>
                    <a:pt x="448" y="1063"/>
                  </a:lnTo>
                  <a:lnTo>
                    <a:pt x="423" y="1058"/>
                  </a:lnTo>
                  <a:lnTo>
                    <a:pt x="397" y="1052"/>
                  </a:lnTo>
                  <a:lnTo>
                    <a:pt x="373" y="1045"/>
                  </a:lnTo>
                  <a:lnTo>
                    <a:pt x="349" y="1037"/>
                  </a:lnTo>
                  <a:lnTo>
                    <a:pt x="325" y="1028"/>
                  </a:lnTo>
                  <a:lnTo>
                    <a:pt x="301" y="1017"/>
                  </a:lnTo>
                  <a:lnTo>
                    <a:pt x="278" y="1005"/>
                  </a:lnTo>
                  <a:lnTo>
                    <a:pt x="256" y="992"/>
                  </a:lnTo>
                  <a:lnTo>
                    <a:pt x="234" y="978"/>
                  </a:lnTo>
                  <a:lnTo>
                    <a:pt x="213" y="962"/>
                  </a:lnTo>
                  <a:lnTo>
                    <a:pt x="192" y="946"/>
                  </a:lnTo>
                  <a:lnTo>
                    <a:pt x="173" y="929"/>
                  </a:lnTo>
                  <a:lnTo>
                    <a:pt x="154" y="911"/>
                  </a:lnTo>
                  <a:lnTo>
                    <a:pt x="136" y="892"/>
                  </a:lnTo>
                  <a:lnTo>
                    <a:pt x="118" y="871"/>
                  </a:lnTo>
                  <a:lnTo>
                    <a:pt x="102" y="849"/>
                  </a:lnTo>
                  <a:lnTo>
                    <a:pt x="86" y="827"/>
                  </a:lnTo>
                  <a:lnTo>
                    <a:pt x="72" y="803"/>
                  </a:lnTo>
                  <a:lnTo>
                    <a:pt x="59" y="779"/>
                  </a:lnTo>
                  <a:lnTo>
                    <a:pt x="47" y="754"/>
                  </a:lnTo>
                  <a:lnTo>
                    <a:pt x="37" y="729"/>
                  </a:lnTo>
                  <a:lnTo>
                    <a:pt x="27" y="704"/>
                  </a:lnTo>
                  <a:lnTo>
                    <a:pt x="19" y="679"/>
                  </a:lnTo>
                  <a:lnTo>
                    <a:pt x="13" y="653"/>
                  </a:lnTo>
                  <a:lnTo>
                    <a:pt x="8" y="627"/>
                  </a:lnTo>
                  <a:lnTo>
                    <a:pt x="4" y="602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0" y="524"/>
                  </a:lnTo>
                  <a:lnTo>
                    <a:pt x="1" y="498"/>
                  </a:lnTo>
                  <a:lnTo>
                    <a:pt x="4" y="473"/>
                  </a:lnTo>
                  <a:lnTo>
                    <a:pt x="7" y="447"/>
                  </a:lnTo>
                  <a:lnTo>
                    <a:pt x="12" y="422"/>
                  </a:lnTo>
                  <a:lnTo>
                    <a:pt x="18" y="397"/>
                  </a:lnTo>
                  <a:lnTo>
                    <a:pt x="25" y="372"/>
                  </a:lnTo>
                  <a:lnTo>
                    <a:pt x="34" y="347"/>
                  </a:lnTo>
                  <a:lnTo>
                    <a:pt x="44" y="324"/>
                  </a:lnTo>
                  <a:lnTo>
                    <a:pt x="55" y="300"/>
                  </a:lnTo>
                  <a:lnTo>
                    <a:pt x="67" y="278"/>
                  </a:lnTo>
                  <a:lnTo>
                    <a:pt x="79" y="255"/>
                  </a:lnTo>
                  <a:lnTo>
                    <a:pt x="93" y="233"/>
                  </a:lnTo>
                  <a:lnTo>
                    <a:pt x="108" y="212"/>
                  </a:lnTo>
                  <a:lnTo>
                    <a:pt x="125" y="192"/>
                  </a:lnTo>
                  <a:lnTo>
                    <a:pt x="143" y="172"/>
                  </a:lnTo>
                  <a:lnTo>
                    <a:pt x="161" y="152"/>
                  </a:lnTo>
                  <a:lnTo>
                    <a:pt x="180" y="135"/>
                  </a:lnTo>
                  <a:lnTo>
                    <a:pt x="200" y="117"/>
                  </a:lnTo>
                  <a:lnTo>
                    <a:pt x="222" y="101"/>
                  </a:lnTo>
                  <a:lnTo>
                    <a:pt x="245" y="86"/>
                  </a:lnTo>
                  <a:lnTo>
                    <a:pt x="268" y="72"/>
                  </a:lnTo>
                  <a:lnTo>
                    <a:pt x="292" y="59"/>
                  </a:lnTo>
                  <a:lnTo>
                    <a:pt x="318" y="46"/>
                  </a:lnTo>
                  <a:lnTo>
                    <a:pt x="342" y="36"/>
                  </a:lnTo>
                  <a:lnTo>
                    <a:pt x="367" y="27"/>
                  </a:lnTo>
                  <a:lnTo>
                    <a:pt x="393" y="19"/>
                  </a:lnTo>
                  <a:lnTo>
                    <a:pt x="419" y="13"/>
                  </a:lnTo>
                  <a:lnTo>
                    <a:pt x="444" y="7"/>
                  </a:lnTo>
                  <a:lnTo>
                    <a:pt x="470" y="4"/>
                  </a:lnTo>
                  <a:lnTo>
                    <a:pt x="496" y="1"/>
                  </a:lnTo>
                  <a:lnTo>
                    <a:pt x="522" y="0"/>
                  </a:lnTo>
                  <a:lnTo>
                    <a:pt x="548" y="0"/>
                  </a:lnTo>
                  <a:lnTo>
                    <a:pt x="573" y="1"/>
                  </a:lnTo>
                  <a:lnTo>
                    <a:pt x="600" y="3"/>
                  </a:lnTo>
                  <a:lnTo>
                    <a:pt x="625" y="7"/>
                  </a:lnTo>
                  <a:lnTo>
                    <a:pt x="650" y="12"/>
                  </a:lnTo>
                  <a:lnTo>
                    <a:pt x="675" y="18"/>
                  </a:lnTo>
                  <a:lnTo>
                    <a:pt x="700" y="25"/>
                  </a:lnTo>
                  <a:lnTo>
                    <a:pt x="724" y="33"/>
                  </a:lnTo>
                  <a:lnTo>
                    <a:pt x="748" y="43"/>
                  </a:lnTo>
                  <a:lnTo>
                    <a:pt x="771" y="53"/>
                  </a:lnTo>
                  <a:lnTo>
                    <a:pt x="795" y="66"/>
                  </a:lnTo>
                  <a:lnTo>
                    <a:pt x="817" y="79"/>
                  </a:lnTo>
                  <a:lnTo>
                    <a:pt x="839" y="93"/>
                  </a:lnTo>
                  <a:lnTo>
                    <a:pt x="860" y="108"/>
                  </a:lnTo>
                  <a:lnTo>
                    <a:pt x="880" y="124"/>
                  </a:lnTo>
                  <a:lnTo>
                    <a:pt x="900" y="141"/>
                  </a:lnTo>
                  <a:lnTo>
                    <a:pt x="919" y="160"/>
                  </a:lnTo>
                  <a:lnTo>
                    <a:pt x="937" y="180"/>
                  </a:lnTo>
                  <a:lnTo>
                    <a:pt x="954" y="200"/>
                  </a:lnTo>
                  <a:lnTo>
                    <a:pt x="970" y="221"/>
                  </a:lnTo>
                  <a:lnTo>
                    <a:pt x="987" y="244"/>
                  </a:lnTo>
                  <a:lnTo>
                    <a:pt x="1001" y="268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</p:grpSp>
      <p:sp>
        <p:nvSpPr>
          <p:cNvPr id="266" name="Rectangle 265"/>
          <p:cNvSpPr/>
          <p:nvPr/>
        </p:nvSpPr>
        <p:spPr>
          <a:xfrm>
            <a:off x="5509010" y="1835153"/>
            <a:ext cx="6604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70C0"/>
                </a:solidFill>
                <a:latin typeface="+mj-lt"/>
              </a:rPr>
              <a:t>LSO</a:t>
            </a:r>
          </a:p>
        </p:txBody>
      </p:sp>
      <p:sp>
        <p:nvSpPr>
          <p:cNvPr id="267" name="Freeform 5"/>
          <p:cNvSpPr>
            <a:spLocks noEditPoints="1"/>
          </p:cNvSpPr>
          <p:nvPr/>
        </p:nvSpPr>
        <p:spPr bwMode="auto">
          <a:xfrm>
            <a:off x="5756660" y="1314453"/>
            <a:ext cx="157162" cy="295275"/>
          </a:xfrm>
          <a:custGeom>
            <a:avLst/>
            <a:gdLst>
              <a:gd name="T0" fmla="*/ 345462223 w 1724"/>
              <a:gd name="T1" fmla="*/ 2147483646 h 3224"/>
              <a:gd name="T2" fmla="*/ 1934114882 w 1724"/>
              <a:gd name="T3" fmla="*/ 2147483646 h 3224"/>
              <a:gd name="T4" fmla="*/ 2147483646 w 1724"/>
              <a:gd name="T5" fmla="*/ 2147483646 h 3224"/>
              <a:gd name="T6" fmla="*/ 2147483646 w 1724"/>
              <a:gd name="T7" fmla="*/ 2147483646 h 3224"/>
              <a:gd name="T8" fmla="*/ 2147483646 w 1724"/>
              <a:gd name="T9" fmla="*/ 2147483646 h 3224"/>
              <a:gd name="T10" fmla="*/ 2147483646 w 1724"/>
              <a:gd name="T11" fmla="*/ 2147483646 h 3224"/>
              <a:gd name="T12" fmla="*/ 2147483646 w 1724"/>
              <a:gd name="T13" fmla="*/ 2147483646 h 3224"/>
              <a:gd name="T14" fmla="*/ 2147483646 w 1724"/>
              <a:gd name="T15" fmla="*/ 2147483646 h 3224"/>
              <a:gd name="T16" fmla="*/ 2147483646 w 1724"/>
              <a:gd name="T17" fmla="*/ 2147483646 h 3224"/>
              <a:gd name="T18" fmla="*/ 2147483646 w 1724"/>
              <a:gd name="T19" fmla="*/ 2147483646 h 3224"/>
              <a:gd name="T20" fmla="*/ 2147483646 w 1724"/>
              <a:gd name="T21" fmla="*/ 2147483646 h 3224"/>
              <a:gd name="T22" fmla="*/ 2147483646 w 1724"/>
              <a:gd name="T23" fmla="*/ 2147483646 h 3224"/>
              <a:gd name="T24" fmla="*/ 2147483646 w 1724"/>
              <a:gd name="T25" fmla="*/ 2147483646 h 3224"/>
              <a:gd name="T26" fmla="*/ 2147483646 w 1724"/>
              <a:gd name="T27" fmla="*/ 2147483646 h 3224"/>
              <a:gd name="T28" fmla="*/ 2147483646 w 1724"/>
              <a:gd name="T29" fmla="*/ 2147483646 h 3224"/>
              <a:gd name="T30" fmla="*/ 2147483646 w 1724"/>
              <a:gd name="T31" fmla="*/ 2147483646 h 3224"/>
              <a:gd name="T32" fmla="*/ 2147483646 w 1724"/>
              <a:gd name="T33" fmla="*/ 2147483646 h 3224"/>
              <a:gd name="T34" fmla="*/ 2147483646 w 1724"/>
              <a:gd name="T35" fmla="*/ 2147483646 h 3224"/>
              <a:gd name="T36" fmla="*/ 2147483646 w 1724"/>
              <a:gd name="T37" fmla="*/ 2147483646 h 3224"/>
              <a:gd name="T38" fmla="*/ 2147483646 w 1724"/>
              <a:gd name="T39" fmla="*/ 2147483646 h 3224"/>
              <a:gd name="T40" fmla="*/ 2147483646 w 1724"/>
              <a:gd name="T41" fmla="*/ 2147483646 h 3224"/>
              <a:gd name="T42" fmla="*/ 2147483646 w 1724"/>
              <a:gd name="T43" fmla="*/ 2147483646 h 3224"/>
              <a:gd name="T44" fmla="*/ 2147483646 w 1724"/>
              <a:gd name="T45" fmla="*/ 2147483646 h 3224"/>
              <a:gd name="T46" fmla="*/ 2147483646 w 1724"/>
              <a:gd name="T47" fmla="*/ 2147483646 h 3224"/>
              <a:gd name="T48" fmla="*/ 2147483646 w 1724"/>
              <a:gd name="T49" fmla="*/ 2147483646 h 3224"/>
              <a:gd name="T50" fmla="*/ 2147483646 w 1724"/>
              <a:gd name="T51" fmla="*/ 2147483646 h 3224"/>
              <a:gd name="T52" fmla="*/ 2147483646 w 1724"/>
              <a:gd name="T53" fmla="*/ 2147483646 h 3224"/>
              <a:gd name="T54" fmla="*/ 2147483646 w 1724"/>
              <a:gd name="T55" fmla="*/ 2147483646 h 3224"/>
              <a:gd name="T56" fmla="*/ 2147483646 w 1724"/>
              <a:gd name="T57" fmla="*/ 2147483646 h 3224"/>
              <a:gd name="T58" fmla="*/ 2147483646 w 1724"/>
              <a:gd name="T59" fmla="*/ 2147483646 h 3224"/>
              <a:gd name="T60" fmla="*/ 2147483646 w 1724"/>
              <a:gd name="T61" fmla="*/ 2147483646 h 3224"/>
              <a:gd name="T62" fmla="*/ 1519709774 w 1724"/>
              <a:gd name="T63" fmla="*/ 2147483646 h 3224"/>
              <a:gd name="T64" fmla="*/ 206820269 w 1724"/>
              <a:gd name="T65" fmla="*/ 2147483646 h 3224"/>
              <a:gd name="T66" fmla="*/ 2147483646 w 1724"/>
              <a:gd name="T67" fmla="*/ 2147483646 h 3224"/>
              <a:gd name="T68" fmla="*/ 2147483646 w 1724"/>
              <a:gd name="T69" fmla="*/ 2147483646 h 3224"/>
              <a:gd name="T70" fmla="*/ 2147483646 w 1724"/>
              <a:gd name="T71" fmla="*/ 2147483646 h 3224"/>
              <a:gd name="T72" fmla="*/ 2147483646 w 1724"/>
              <a:gd name="T73" fmla="*/ 2147483646 h 3224"/>
              <a:gd name="T74" fmla="*/ 2147483646 w 1724"/>
              <a:gd name="T75" fmla="*/ 2147483646 h 3224"/>
              <a:gd name="T76" fmla="*/ 2147483646 w 1724"/>
              <a:gd name="T77" fmla="*/ 2147483646 h 3224"/>
              <a:gd name="T78" fmla="*/ 2147483646 w 1724"/>
              <a:gd name="T79" fmla="*/ 2147483646 h 3224"/>
              <a:gd name="T80" fmla="*/ 2147483646 w 1724"/>
              <a:gd name="T81" fmla="*/ 2147483646 h 3224"/>
              <a:gd name="T82" fmla="*/ 2147483646 w 1724"/>
              <a:gd name="T83" fmla="*/ 2147483646 h 3224"/>
              <a:gd name="T84" fmla="*/ 2147483646 w 1724"/>
              <a:gd name="T85" fmla="*/ 2147483646 h 3224"/>
              <a:gd name="T86" fmla="*/ 2147483646 w 1724"/>
              <a:gd name="T87" fmla="*/ 2147483646 h 3224"/>
              <a:gd name="T88" fmla="*/ 2147483646 w 1724"/>
              <a:gd name="T89" fmla="*/ 2147483646 h 3224"/>
              <a:gd name="T90" fmla="*/ 2147483646 w 1724"/>
              <a:gd name="T91" fmla="*/ 2147483646 h 3224"/>
              <a:gd name="T92" fmla="*/ 2147483646 w 1724"/>
              <a:gd name="T93" fmla="*/ 2147483646 h 3224"/>
              <a:gd name="T94" fmla="*/ 2147483646 w 1724"/>
              <a:gd name="T95" fmla="*/ 2147483646 h 3224"/>
              <a:gd name="T96" fmla="*/ 2147483646 w 1724"/>
              <a:gd name="T97" fmla="*/ 773617111 h 3224"/>
              <a:gd name="T98" fmla="*/ 2147483646 w 1724"/>
              <a:gd name="T99" fmla="*/ 211262577 h 3224"/>
              <a:gd name="T100" fmla="*/ 2147483646 w 1724"/>
              <a:gd name="T101" fmla="*/ 2147483646 h 3224"/>
              <a:gd name="T102" fmla="*/ 2147483646 w 1724"/>
              <a:gd name="T103" fmla="*/ 2147483646 h 3224"/>
              <a:gd name="T104" fmla="*/ 2147483646 w 1724"/>
              <a:gd name="T105" fmla="*/ 2147483646 h 3224"/>
              <a:gd name="T106" fmla="*/ 2147483646 w 1724"/>
              <a:gd name="T107" fmla="*/ 2147483646 h 3224"/>
              <a:gd name="T108" fmla="*/ 2147483646 w 1724"/>
              <a:gd name="T109" fmla="*/ 2147483646 h 32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24" h="3224">
                <a:moveTo>
                  <a:pt x="0" y="1496"/>
                </a:moveTo>
                <a:lnTo>
                  <a:pt x="0" y="2016"/>
                </a:lnTo>
                <a:lnTo>
                  <a:pt x="0" y="2027"/>
                </a:lnTo>
                <a:lnTo>
                  <a:pt x="1" y="2039"/>
                </a:lnTo>
                <a:lnTo>
                  <a:pt x="3" y="2050"/>
                </a:lnTo>
                <a:lnTo>
                  <a:pt x="5" y="2062"/>
                </a:lnTo>
                <a:lnTo>
                  <a:pt x="7" y="2073"/>
                </a:lnTo>
                <a:lnTo>
                  <a:pt x="10" y="2085"/>
                </a:lnTo>
                <a:lnTo>
                  <a:pt x="14" y="2095"/>
                </a:lnTo>
                <a:lnTo>
                  <a:pt x="18" y="2105"/>
                </a:lnTo>
                <a:lnTo>
                  <a:pt x="23" y="2116"/>
                </a:lnTo>
                <a:lnTo>
                  <a:pt x="28" y="2125"/>
                </a:lnTo>
                <a:lnTo>
                  <a:pt x="33" y="2135"/>
                </a:lnTo>
                <a:lnTo>
                  <a:pt x="39" y="2144"/>
                </a:lnTo>
                <a:lnTo>
                  <a:pt x="46" y="2153"/>
                </a:lnTo>
                <a:lnTo>
                  <a:pt x="53" y="2162"/>
                </a:lnTo>
                <a:lnTo>
                  <a:pt x="60" y="2170"/>
                </a:lnTo>
                <a:lnTo>
                  <a:pt x="68" y="2178"/>
                </a:lnTo>
                <a:lnTo>
                  <a:pt x="76" y="2187"/>
                </a:lnTo>
                <a:lnTo>
                  <a:pt x="85" y="2194"/>
                </a:lnTo>
                <a:lnTo>
                  <a:pt x="93" y="2201"/>
                </a:lnTo>
                <a:lnTo>
                  <a:pt x="102" y="2207"/>
                </a:lnTo>
                <a:lnTo>
                  <a:pt x="112" y="2213"/>
                </a:lnTo>
                <a:lnTo>
                  <a:pt x="121" y="2219"/>
                </a:lnTo>
                <a:lnTo>
                  <a:pt x="131" y="2224"/>
                </a:lnTo>
                <a:lnTo>
                  <a:pt x="141" y="2228"/>
                </a:lnTo>
                <a:lnTo>
                  <a:pt x="151" y="2233"/>
                </a:lnTo>
                <a:lnTo>
                  <a:pt x="163" y="2236"/>
                </a:lnTo>
                <a:lnTo>
                  <a:pt x="174" y="2239"/>
                </a:lnTo>
                <a:lnTo>
                  <a:pt x="185" y="2242"/>
                </a:lnTo>
                <a:lnTo>
                  <a:pt x="196" y="2244"/>
                </a:lnTo>
                <a:lnTo>
                  <a:pt x="208" y="2245"/>
                </a:lnTo>
                <a:lnTo>
                  <a:pt x="219" y="2246"/>
                </a:lnTo>
                <a:lnTo>
                  <a:pt x="231" y="2247"/>
                </a:lnTo>
                <a:lnTo>
                  <a:pt x="320" y="2247"/>
                </a:lnTo>
                <a:lnTo>
                  <a:pt x="320" y="2992"/>
                </a:lnTo>
                <a:lnTo>
                  <a:pt x="320" y="3005"/>
                </a:lnTo>
                <a:lnTo>
                  <a:pt x="321" y="3016"/>
                </a:lnTo>
                <a:lnTo>
                  <a:pt x="323" y="3028"/>
                </a:lnTo>
                <a:lnTo>
                  <a:pt x="325" y="3039"/>
                </a:lnTo>
                <a:lnTo>
                  <a:pt x="327" y="3050"/>
                </a:lnTo>
                <a:lnTo>
                  <a:pt x="330" y="3061"/>
                </a:lnTo>
                <a:lnTo>
                  <a:pt x="334" y="3071"/>
                </a:lnTo>
                <a:lnTo>
                  <a:pt x="338" y="3082"/>
                </a:lnTo>
                <a:lnTo>
                  <a:pt x="343" y="3092"/>
                </a:lnTo>
                <a:lnTo>
                  <a:pt x="349" y="3103"/>
                </a:lnTo>
                <a:lnTo>
                  <a:pt x="354" y="3112"/>
                </a:lnTo>
                <a:lnTo>
                  <a:pt x="360" y="3122"/>
                </a:lnTo>
                <a:lnTo>
                  <a:pt x="366" y="3131"/>
                </a:lnTo>
                <a:lnTo>
                  <a:pt x="373" y="3139"/>
                </a:lnTo>
                <a:lnTo>
                  <a:pt x="380" y="3148"/>
                </a:lnTo>
                <a:lnTo>
                  <a:pt x="388" y="3156"/>
                </a:lnTo>
                <a:lnTo>
                  <a:pt x="396" y="3163"/>
                </a:lnTo>
                <a:lnTo>
                  <a:pt x="404" y="3170"/>
                </a:lnTo>
                <a:lnTo>
                  <a:pt x="413" y="3177"/>
                </a:lnTo>
                <a:lnTo>
                  <a:pt x="422" y="3184"/>
                </a:lnTo>
                <a:lnTo>
                  <a:pt x="431" y="3190"/>
                </a:lnTo>
                <a:lnTo>
                  <a:pt x="442" y="3195"/>
                </a:lnTo>
                <a:lnTo>
                  <a:pt x="452" y="3200"/>
                </a:lnTo>
                <a:lnTo>
                  <a:pt x="462" y="3206"/>
                </a:lnTo>
                <a:lnTo>
                  <a:pt x="472" y="3210"/>
                </a:lnTo>
                <a:lnTo>
                  <a:pt x="483" y="3214"/>
                </a:lnTo>
                <a:lnTo>
                  <a:pt x="494" y="3217"/>
                </a:lnTo>
                <a:lnTo>
                  <a:pt x="505" y="3219"/>
                </a:lnTo>
                <a:lnTo>
                  <a:pt x="516" y="3221"/>
                </a:lnTo>
                <a:lnTo>
                  <a:pt x="527" y="3223"/>
                </a:lnTo>
                <a:lnTo>
                  <a:pt x="540" y="3224"/>
                </a:lnTo>
                <a:lnTo>
                  <a:pt x="552" y="3224"/>
                </a:lnTo>
                <a:lnTo>
                  <a:pt x="1172" y="3224"/>
                </a:lnTo>
                <a:lnTo>
                  <a:pt x="1184" y="3224"/>
                </a:lnTo>
                <a:lnTo>
                  <a:pt x="1197" y="3223"/>
                </a:lnTo>
                <a:lnTo>
                  <a:pt x="1208" y="3221"/>
                </a:lnTo>
                <a:lnTo>
                  <a:pt x="1219" y="3219"/>
                </a:lnTo>
                <a:lnTo>
                  <a:pt x="1230" y="3217"/>
                </a:lnTo>
                <a:lnTo>
                  <a:pt x="1241" y="3214"/>
                </a:lnTo>
                <a:lnTo>
                  <a:pt x="1252" y="3210"/>
                </a:lnTo>
                <a:lnTo>
                  <a:pt x="1262" y="3206"/>
                </a:lnTo>
                <a:lnTo>
                  <a:pt x="1272" y="3200"/>
                </a:lnTo>
                <a:lnTo>
                  <a:pt x="1282" y="3195"/>
                </a:lnTo>
                <a:lnTo>
                  <a:pt x="1293" y="3190"/>
                </a:lnTo>
                <a:lnTo>
                  <a:pt x="1302" y="3184"/>
                </a:lnTo>
                <a:lnTo>
                  <a:pt x="1311" y="3177"/>
                </a:lnTo>
                <a:lnTo>
                  <a:pt x="1320" y="3170"/>
                </a:lnTo>
                <a:lnTo>
                  <a:pt x="1328" y="3163"/>
                </a:lnTo>
                <a:lnTo>
                  <a:pt x="1336" y="3156"/>
                </a:lnTo>
                <a:lnTo>
                  <a:pt x="1343" y="3148"/>
                </a:lnTo>
                <a:lnTo>
                  <a:pt x="1351" y="3139"/>
                </a:lnTo>
                <a:lnTo>
                  <a:pt x="1357" y="3131"/>
                </a:lnTo>
                <a:lnTo>
                  <a:pt x="1364" y="3122"/>
                </a:lnTo>
                <a:lnTo>
                  <a:pt x="1370" y="3112"/>
                </a:lnTo>
                <a:lnTo>
                  <a:pt x="1375" y="3103"/>
                </a:lnTo>
                <a:lnTo>
                  <a:pt x="1381" y="3092"/>
                </a:lnTo>
                <a:lnTo>
                  <a:pt x="1386" y="3082"/>
                </a:lnTo>
                <a:lnTo>
                  <a:pt x="1390" y="3071"/>
                </a:lnTo>
                <a:lnTo>
                  <a:pt x="1394" y="3061"/>
                </a:lnTo>
                <a:lnTo>
                  <a:pt x="1397" y="3050"/>
                </a:lnTo>
                <a:lnTo>
                  <a:pt x="1399" y="3039"/>
                </a:lnTo>
                <a:lnTo>
                  <a:pt x="1401" y="3028"/>
                </a:lnTo>
                <a:lnTo>
                  <a:pt x="1403" y="3016"/>
                </a:lnTo>
                <a:lnTo>
                  <a:pt x="1404" y="3005"/>
                </a:lnTo>
                <a:lnTo>
                  <a:pt x="1404" y="2992"/>
                </a:lnTo>
                <a:lnTo>
                  <a:pt x="1404" y="2243"/>
                </a:lnTo>
                <a:lnTo>
                  <a:pt x="1493" y="2243"/>
                </a:lnTo>
                <a:lnTo>
                  <a:pt x="1505" y="2242"/>
                </a:lnTo>
                <a:lnTo>
                  <a:pt x="1516" y="2242"/>
                </a:lnTo>
                <a:lnTo>
                  <a:pt x="1528" y="2240"/>
                </a:lnTo>
                <a:lnTo>
                  <a:pt x="1539" y="2238"/>
                </a:lnTo>
                <a:lnTo>
                  <a:pt x="1550" y="2235"/>
                </a:lnTo>
                <a:lnTo>
                  <a:pt x="1561" y="2232"/>
                </a:lnTo>
                <a:lnTo>
                  <a:pt x="1572" y="2229"/>
                </a:lnTo>
                <a:lnTo>
                  <a:pt x="1583" y="2225"/>
                </a:lnTo>
                <a:lnTo>
                  <a:pt x="1593" y="2220"/>
                </a:lnTo>
                <a:lnTo>
                  <a:pt x="1603" y="2215"/>
                </a:lnTo>
                <a:lnTo>
                  <a:pt x="1612" y="2209"/>
                </a:lnTo>
                <a:lnTo>
                  <a:pt x="1622" y="2203"/>
                </a:lnTo>
                <a:lnTo>
                  <a:pt x="1631" y="2197"/>
                </a:lnTo>
                <a:lnTo>
                  <a:pt x="1639" y="2190"/>
                </a:lnTo>
                <a:lnTo>
                  <a:pt x="1648" y="2182"/>
                </a:lnTo>
                <a:lnTo>
                  <a:pt x="1656" y="2174"/>
                </a:lnTo>
                <a:lnTo>
                  <a:pt x="1664" y="2167"/>
                </a:lnTo>
                <a:lnTo>
                  <a:pt x="1671" y="2158"/>
                </a:lnTo>
                <a:lnTo>
                  <a:pt x="1678" y="2150"/>
                </a:lnTo>
                <a:lnTo>
                  <a:pt x="1685" y="2141"/>
                </a:lnTo>
                <a:lnTo>
                  <a:pt x="1691" y="2131"/>
                </a:lnTo>
                <a:lnTo>
                  <a:pt x="1696" y="2122"/>
                </a:lnTo>
                <a:lnTo>
                  <a:pt x="1701" y="2112"/>
                </a:lnTo>
                <a:lnTo>
                  <a:pt x="1706" y="2102"/>
                </a:lnTo>
                <a:lnTo>
                  <a:pt x="1710" y="2091"/>
                </a:lnTo>
                <a:lnTo>
                  <a:pt x="1714" y="2080"/>
                </a:lnTo>
                <a:lnTo>
                  <a:pt x="1717" y="2069"/>
                </a:lnTo>
                <a:lnTo>
                  <a:pt x="1719" y="2058"/>
                </a:lnTo>
                <a:lnTo>
                  <a:pt x="1721" y="2047"/>
                </a:lnTo>
                <a:lnTo>
                  <a:pt x="1723" y="2035"/>
                </a:lnTo>
                <a:lnTo>
                  <a:pt x="1724" y="2023"/>
                </a:lnTo>
                <a:lnTo>
                  <a:pt x="1724" y="2012"/>
                </a:lnTo>
                <a:lnTo>
                  <a:pt x="1724" y="1496"/>
                </a:lnTo>
                <a:lnTo>
                  <a:pt x="1724" y="1484"/>
                </a:lnTo>
                <a:lnTo>
                  <a:pt x="1723" y="1471"/>
                </a:lnTo>
                <a:lnTo>
                  <a:pt x="1721" y="1460"/>
                </a:lnTo>
                <a:lnTo>
                  <a:pt x="1719" y="1449"/>
                </a:lnTo>
                <a:lnTo>
                  <a:pt x="1717" y="1438"/>
                </a:lnTo>
                <a:lnTo>
                  <a:pt x="1714" y="1427"/>
                </a:lnTo>
                <a:lnTo>
                  <a:pt x="1710" y="1416"/>
                </a:lnTo>
                <a:lnTo>
                  <a:pt x="1706" y="1406"/>
                </a:lnTo>
                <a:lnTo>
                  <a:pt x="1701" y="1396"/>
                </a:lnTo>
                <a:lnTo>
                  <a:pt x="1696" y="1386"/>
                </a:lnTo>
                <a:lnTo>
                  <a:pt x="1691" y="1376"/>
                </a:lnTo>
                <a:lnTo>
                  <a:pt x="1685" y="1366"/>
                </a:lnTo>
                <a:lnTo>
                  <a:pt x="1678" y="1357"/>
                </a:lnTo>
                <a:lnTo>
                  <a:pt x="1671" y="1348"/>
                </a:lnTo>
                <a:lnTo>
                  <a:pt x="1664" y="1340"/>
                </a:lnTo>
                <a:lnTo>
                  <a:pt x="1656" y="1332"/>
                </a:lnTo>
                <a:lnTo>
                  <a:pt x="1648" y="1324"/>
                </a:lnTo>
                <a:lnTo>
                  <a:pt x="1639" y="1317"/>
                </a:lnTo>
                <a:lnTo>
                  <a:pt x="1631" y="1310"/>
                </a:lnTo>
                <a:lnTo>
                  <a:pt x="1622" y="1304"/>
                </a:lnTo>
                <a:lnTo>
                  <a:pt x="1612" y="1298"/>
                </a:lnTo>
                <a:lnTo>
                  <a:pt x="1603" y="1292"/>
                </a:lnTo>
                <a:lnTo>
                  <a:pt x="1593" y="1287"/>
                </a:lnTo>
                <a:lnTo>
                  <a:pt x="1583" y="1283"/>
                </a:lnTo>
                <a:lnTo>
                  <a:pt x="1572" y="1279"/>
                </a:lnTo>
                <a:lnTo>
                  <a:pt x="1561" y="1275"/>
                </a:lnTo>
                <a:lnTo>
                  <a:pt x="1550" y="1272"/>
                </a:lnTo>
                <a:lnTo>
                  <a:pt x="1539" y="1268"/>
                </a:lnTo>
                <a:lnTo>
                  <a:pt x="1528" y="1266"/>
                </a:lnTo>
                <a:lnTo>
                  <a:pt x="1516" y="1265"/>
                </a:lnTo>
                <a:lnTo>
                  <a:pt x="1505" y="1264"/>
                </a:lnTo>
                <a:lnTo>
                  <a:pt x="1493" y="1264"/>
                </a:lnTo>
                <a:lnTo>
                  <a:pt x="231" y="1264"/>
                </a:lnTo>
                <a:lnTo>
                  <a:pt x="219" y="1264"/>
                </a:lnTo>
                <a:lnTo>
                  <a:pt x="207" y="1265"/>
                </a:lnTo>
                <a:lnTo>
                  <a:pt x="195" y="1266"/>
                </a:lnTo>
                <a:lnTo>
                  <a:pt x="184" y="1268"/>
                </a:lnTo>
                <a:lnTo>
                  <a:pt x="173" y="1272"/>
                </a:lnTo>
                <a:lnTo>
                  <a:pt x="162" y="1275"/>
                </a:lnTo>
                <a:lnTo>
                  <a:pt x="150" y="1279"/>
                </a:lnTo>
                <a:lnTo>
                  <a:pt x="139" y="1283"/>
                </a:lnTo>
                <a:lnTo>
                  <a:pt x="129" y="1287"/>
                </a:lnTo>
                <a:lnTo>
                  <a:pt x="119" y="1292"/>
                </a:lnTo>
                <a:lnTo>
                  <a:pt x="110" y="1298"/>
                </a:lnTo>
                <a:lnTo>
                  <a:pt x="101" y="1304"/>
                </a:lnTo>
                <a:lnTo>
                  <a:pt x="92" y="1310"/>
                </a:lnTo>
                <a:lnTo>
                  <a:pt x="83" y="1317"/>
                </a:lnTo>
                <a:lnTo>
                  <a:pt x="75" y="1324"/>
                </a:lnTo>
                <a:lnTo>
                  <a:pt x="67" y="1332"/>
                </a:lnTo>
                <a:lnTo>
                  <a:pt x="58" y="1340"/>
                </a:lnTo>
                <a:lnTo>
                  <a:pt x="51" y="1348"/>
                </a:lnTo>
                <a:lnTo>
                  <a:pt x="45" y="1357"/>
                </a:lnTo>
                <a:lnTo>
                  <a:pt x="38" y="1366"/>
                </a:lnTo>
                <a:lnTo>
                  <a:pt x="32" y="1376"/>
                </a:lnTo>
                <a:lnTo>
                  <a:pt x="27" y="1386"/>
                </a:lnTo>
                <a:lnTo>
                  <a:pt x="22" y="1396"/>
                </a:lnTo>
                <a:lnTo>
                  <a:pt x="18" y="1406"/>
                </a:lnTo>
                <a:lnTo>
                  <a:pt x="14" y="1416"/>
                </a:lnTo>
                <a:lnTo>
                  <a:pt x="10" y="1427"/>
                </a:lnTo>
                <a:lnTo>
                  <a:pt x="7" y="1438"/>
                </a:lnTo>
                <a:lnTo>
                  <a:pt x="5" y="1449"/>
                </a:lnTo>
                <a:lnTo>
                  <a:pt x="3" y="1460"/>
                </a:lnTo>
                <a:lnTo>
                  <a:pt x="1" y="1471"/>
                </a:lnTo>
                <a:lnTo>
                  <a:pt x="0" y="1484"/>
                </a:lnTo>
                <a:lnTo>
                  <a:pt x="0" y="1496"/>
                </a:lnTo>
                <a:close/>
                <a:moveTo>
                  <a:pt x="1396" y="535"/>
                </a:moveTo>
                <a:lnTo>
                  <a:pt x="1396" y="564"/>
                </a:lnTo>
                <a:lnTo>
                  <a:pt x="1394" y="591"/>
                </a:lnTo>
                <a:lnTo>
                  <a:pt x="1390" y="617"/>
                </a:lnTo>
                <a:lnTo>
                  <a:pt x="1386" y="643"/>
                </a:lnTo>
                <a:lnTo>
                  <a:pt x="1380" y="670"/>
                </a:lnTo>
                <a:lnTo>
                  <a:pt x="1372" y="695"/>
                </a:lnTo>
                <a:lnTo>
                  <a:pt x="1363" y="720"/>
                </a:lnTo>
                <a:lnTo>
                  <a:pt x="1354" y="744"/>
                </a:lnTo>
                <a:lnTo>
                  <a:pt x="1343" y="768"/>
                </a:lnTo>
                <a:lnTo>
                  <a:pt x="1331" y="791"/>
                </a:lnTo>
                <a:lnTo>
                  <a:pt x="1319" y="813"/>
                </a:lnTo>
                <a:lnTo>
                  <a:pt x="1305" y="835"/>
                </a:lnTo>
                <a:lnTo>
                  <a:pt x="1290" y="856"/>
                </a:lnTo>
                <a:lnTo>
                  <a:pt x="1273" y="877"/>
                </a:lnTo>
                <a:lnTo>
                  <a:pt x="1257" y="896"/>
                </a:lnTo>
                <a:lnTo>
                  <a:pt x="1239" y="915"/>
                </a:lnTo>
                <a:lnTo>
                  <a:pt x="1221" y="932"/>
                </a:lnTo>
                <a:lnTo>
                  <a:pt x="1201" y="949"/>
                </a:lnTo>
                <a:lnTo>
                  <a:pt x="1180" y="966"/>
                </a:lnTo>
                <a:lnTo>
                  <a:pt x="1160" y="980"/>
                </a:lnTo>
                <a:lnTo>
                  <a:pt x="1138" y="994"/>
                </a:lnTo>
                <a:lnTo>
                  <a:pt x="1116" y="1007"/>
                </a:lnTo>
                <a:lnTo>
                  <a:pt x="1092" y="1019"/>
                </a:lnTo>
                <a:lnTo>
                  <a:pt x="1069" y="1029"/>
                </a:lnTo>
                <a:lnTo>
                  <a:pt x="1045" y="1039"/>
                </a:lnTo>
                <a:lnTo>
                  <a:pt x="1020" y="1047"/>
                </a:lnTo>
                <a:lnTo>
                  <a:pt x="994" y="1054"/>
                </a:lnTo>
                <a:lnTo>
                  <a:pt x="968" y="1060"/>
                </a:lnTo>
                <a:lnTo>
                  <a:pt x="942" y="1065"/>
                </a:lnTo>
                <a:lnTo>
                  <a:pt x="915" y="1069"/>
                </a:lnTo>
                <a:lnTo>
                  <a:pt x="887" y="1071"/>
                </a:lnTo>
                <a:lnTo>
                  <a:pt x="860" y="1072"/>
                </a:lnTo>
                <a:lnTo>
                  <a:pt x="833" y="1071"/>
                </a:lnTo>
                <a:lnTo>
                  <a:pt x="805" y="1069"/>
                </a:lnTo>
                <a:lnTo>
                  <a:pt x="778" y="1065"/>
                </a:lnTo>
                <a:lnTo>
                  <a:pt x="752" y="1060"/>
                </a:lnTo>
                <a:lnTo>
                  <a:pt x="727" y="1054"/>
                </a:lnTo>
                <a:lnTo>
                  <a:pt x="700" y="1047"/>
                </a:lnTo>
                <a:lnTo>
                  <a:pt x="676" y="1039"/>
                </a:lnTo>
                <a:lnTo>
                  <a:pt x="652" y="1029"/>
                </a:lnTo>
                <a:lnTo>
                  <a:pt x="628" y="1019"/>
                </a:lnTo>
                <a:lnTo>
                  <a:pt x="604" y="1007"/>
                </a:lnTo>
                <a:lnTo>
                  <a:pt x="582" y="994"/>
                </a:lnTo>
                <a:lnTo>
                  <a:pt x="561" y="980"/>
                </a:lnTo>
                <a:lnTo>
                  <a:pt x="540" y="966"/>
                </a:lnTo>
                <a:lnTo>
                  <a:pt x="519" y="949"/>
                </a:lnTo>
                <a:lnTo>
                  <a:pt x="499" y="932"/>
                </a:lnTo>
                <a:lnTo>
                  <a:pt x="481" y="915"/>
                </a:lnTo>
                <a:lnTo>
                  <a:pt x="463" y="896"/>
                </a:lnTo>
                <a:lnTo>
                  <a:pt x="447" y="877"/>
                </a:lnTo>
                <a:lnTo>
                  <a:pt x="430" y="856"/>
                </a:lnTo>
                <a:lnTo>
                  <a:pt x="415" y="835"/>
                </a:lnTo>
                <a:lnTo>
                  <a:pt x="401" y="813"/>
                </a:lnTo>
                <a:lnTo>
                  <a:pt x="389" y="791"/>
                </a:lnTo>
                <a:lnTo>
                  <a:pt x="377" y="768"/>
                </a:lnTo>
                <a:lnTo>
                  <a:pt x="366" y="744"/>
                </a:lnTo>
                <a:lnTo>
                  <a:pt x="357" y="720"/>
                </a:lnTo>
                <a:lnTo>
                  <a:pt x="348" y="695"/>
                </a:lnTo>
                <a:lnTo>
                  <a:pt x="340" y="670"/>
                </a:lnTo>
                <a:lnTo>
                  <a:pt x="334" y="643"/>
                </a:lnTo>
                <a:lnTo>
                  <a:pt x="330" y="617"/>
                </a:lnTo>
                <a:lnTo>
                  <a:pt x="326" y="591"/>
                </a:lnTo>
                <a:lnTo>
                  <a:pt x="324" y="564"/>
                </a:lnTo>
                <a:lnTo>
                  <a:pt x="324" y="535"/>
                </a:lnTo>
                <a:lnTo>
                  <a:pt x="324" y="508"/>
                </a:lnTo>
                <a:lnTo>
                  <a:pt x="326" y="481"/>
                </a:lnTo>
                <a:lnTo>
                  <a:pt x="330" y="454"/>
                </a:lnTo>
                <a:lnTo>
                  <a:pt x="334" y="427"/>
                </a:lnTo>
                <a:lnTo>
                  <a:pt x="340" y="402"/>
                </a:lnTo>
                <a:lnTo>
                  <a:pt x="348" y="377"/>
                </a:lnTo>
                <a:lnTo>
                  <a:pt x="357" y="351"/>
                </a:lnTo>
                <a:lnTo>
                  <a:pt x="366" y="327"/>
                </a:lnTo>
                <a:lnTo>
                  <a:pt x="377" y="303"/>
                </a:lnTo>
                <a:lnTo>
                  <a:pt x="389" y="281"/>
                </a:lnTo>
                <a:lnTo>
                  <a:pt x="401" y="258"/>
                </a:lnTo>
                <a:lnTo>
                  <a:pt x="415" y="236"/>
                </a:lnTo>
                <a:lnTo>
                  <a:pt x="430" y="215"/>
                </a:lnTo>
                <a:lnTo>
                  <a:pt x="447" y="195"/>
                </a:lnTo>
                <a:lnTo>
                  <a:pt x="463" y="176"/>
                </a:lnTo>
                <a:lnTo>
                  <a:pt x="481" y="157"/>
                </a:lnTo>
                <a:lnTo>
                  <a:pt x="499" y="139"/>
                </a:lnTo>
                <a:lnTo>
                  <a:pt x="519" y="122"/>
                </a:lnTo>
                <a:lnTo>
                  <a:pt x="540" y="106"/>
                </a:lnTo>
                <a:lnTo>
                  <a:pt x="561" y="92"/>
                </a:lnTo>
                <a:lnTo>
                  <a:pt x="582" y="78"/>
                </a:lnTo>
                <a:lnTo>
                  <a:pt x="604" y="65"/>
                </a:lnTo>
                <a:lnTo>
                  <a:pt x="628" y="53"/>
                </a:lnTo>
                <a:lnTo>
                  <a:pt x="652" y="42"/>
                </a:lnTo>
                <a:lnTo>
                  <a:pt x="676" y="32"/>
                </a:lnTo>
                <a:lnTo>
                  <a:pt x="700" y="24"/>
                </a:lnTo>
                <a:lnTo>
                  <a:pt x="727" y="17"/>
                </a:lnTo>
                <a:lnTo>
                  <a:pt x="752" y="11"/>
                </a:lnTo>
                <a:lnTo>
                  <a:pt x="778" y="6"/>
                </a:lnTo>
                <a:lnTo>
                  <a:pt x="805" y="3"/>
                </a:lnTo>
                <a:lnTo>
                  <a:pt x="833" y="1"/>
                </a:lnTo>
                <a:lnTo>
                  <a:pt x="860" y="0"/>
                </a:lnTo>
                <a:lnTo>
                  <a:pt x="887" y="1"/>
                </a:lnTo>
                <a:lnTo>
                  <a:pt x="915" y="3"/>
                </a:lnTo>
                <a:lnTo>
                  <a:pt x="942" y="6"/>
                </a:lnTo>
                <a:lnTo>
                  <a:pt x="968" y="11"/>
                </a:lnTo>
                <a:lnTo>
                  <a:pt x="994" y="17"/>
                </a:lnTo>
                <a:lnTo>
                  <a:pt x="1020" y="24"/>
                </a:lnTo>
                <a:lnTo>
                  <a:pt x="1045" y="32"/>
                </a:lnTo>
                <a:lnTo>
                  <a:pt x="1069" y="42"/>
                </a:lnTo>
                <a:lnTo>
                  <a:pt x="1092" y="53"/>
                </a:lnTo>
                <a:lnTo>
                  <a:pt x="1116" y="65"/>
                </a:lnTo>
                <a:lnTo>
                  <a:pt x="1138" y="78"/>
                </a:lnTo>
                <a:lnTo>
                  <a:pt x="1160" y="92"/>
                </a:lnTo>
                <a:lnTo>
                  <a:pt x="1180" y="106"/>
                </a:lnTo>
                <a:lnTo>
                  <a:pt x="1201" y="122"/>
                </a:lnTo>
                <a:lnTo>
                  <a:pt x="1221" y="139"/>
                </a:lnTo>
                <a:lnTo>
                  <a:pt x="1239" y="157"/>
                </a:lnTo>
                <a:lnTo>
                  <a:pt x="1257" y="176"/>
                </a:lnTo>
                <a:lnTo>
                  <a:pt x="1273" y="195"/>
                </a:lnTo>
                <a:lnTo>
                  <a:pt x="1290" y="215"/>
                </a:lnTo>
                <a:lnTo>
                  <a:pt x="1305" y="236"/>
                </a:lnTo>
                <a:lnTo>
                  <a:pt x="1319" y="258"/>
                </a:lnTo>
                <a:lnTo>
                  <a:pt x="1331" y="281"/>
                </a:lnTo>
                <a:lnTo>
                  <a:pt x="1343" y="303"/>
                </a:lnTo>
                <a:lnTo>
                  <a:pt x="1354" y="327"/>
                </a:lnTo>
                <a:lnTo>
                  <a:pt x="1363" y="351"/>
                </a:lnTo>
                <a:lnTo>
                  <a:pt x="1372" y="377"/>
                </a:lnTo>
                <a:lnTo>
                  <a:pt x="1380" y="402"/>
                </a:lnTo>
                <a:lnTo>
                  <a:pt x="1386" y="427"/>
                </a:lnTo>
                <a:lnTo>
                  <a:pt x="1390" y="454"/>
                </a:lnTo>
                <a:lnTo>
                  <a:pt x="1394" y="481"/>
                </a:lnTo>
                <a:lnTo>
                  <a:pt x="1396" y="508"/>
                </a:lnTo>
                <a:lnTo>
                  <a:pt x="1396" y="53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68" name="Freeform 6"/>
          <p:cNvSpPr>
            <a:spLocks noEditPoints="1"/>
          </p:cNvSpPr>
          <p:nvPr/>
        </p:nvSpPr>
        <p:spPr bwMode="auto">
          <a:xfrm>
            <a:off x="5756660" y="2498728"/>
            <a:ext cx="157162" cy="295275"/>
          </a:xfrm>
          <a:custGeom>
            <a:avLst/>
            <a:gdLst>
              <a:gd name="T0" fmla="*/ 2147483646 w 1724"/>
              <a:gd name="T1" fmla="*/ 2147483646 h 3224"/>
              <a:gd name="T2" fmla="*/ 2147483646 w 1724"/>
              <a:gd name="T3" fmla="*/ 2147483646 h 3224"/>
              <a:gd name="T4" fmla="*/ 2147483646 w 1724"/>
              <a:gd name="T5" fmla="*/ 2147483646 h 3224"/>
              <a:gd name="T6" fmla="*/ 2147483646 w 1724"/>
              <a:gd name="T7" fmla="*/ 2147483646 h 3224"/>
              <a:gd name="T8" fmla="*/ 2147483646 w 1724"/>
              <a:gd name="T9" fmla="*/ 2147483646 h 3224"/>
              <a:gd name="T10" fmla="*/ 2147483646 w 1724"/>
              <a:gd name="T11" fmla="*/ 2147483646 h 3224"/>
              <a:gd name="T12" fmla="*/ 2147483646 w 1724"/>
              <a:gd name="T13" fmla="*/ 2147483646 h 3224"/>
              <a:gd name="T14" fmla="*/ 2147483646 w 1724"/>
              <a:gd name="T15" fmla="*/ 2147483646 h 3224"/>
              <a:gd name="T16" fmla="*/ 2147483646 w 1724"/>
              <a:gd name="T17" fmla="*/ 2147483646 h 3224"/>
              <a:gd name="T18" fmla="*/ 2147483646 w 1724"/>
              <a:gd name="T19" fmla="*/ 1266820329 h 3224"/>
              <a:gd name="T20" fmla="*/ 2147483646 w 1724"/>
              <a:gd name="T21" fmla="*/ 70678064 h 3224"/>
              <a:gd name="T22" fmla="*/ 2147483646 w 1724"/>
              <a:gd name="T23" fmla="*/ 211262577 h 3224"/>
              <a:gd name="T24" fmla="*/ 2147483646 w 1724"/>
              <a:gd name="T25" fmla="*/ 1688582017 h 3224"/>
              <a:gd name="T26" fmla="*/ 2147483646 w 1724"/>
              <a:gd name="T27" fmla="*/ 2147483646 h 3224"/>
              <a:gd name="T28" fmla="*/ 2147483646 w 1724"/>
              <a:gd name="T29" fmla="*/ 2147483646 h 3224"/>
              <a:gd name="T30" fmla="*/ 2147483646 w 1724"/>
              <a:gd name="T31" fmla="*/ 2147483646 h 3224"/>
              <a:gd name="T32" fmla="*/ 2147483646 w 1724"/>
              <a:gd name="T33" fmla="*/ 2147483646 h 3224"/>
              <a:gd name="T34" fmla="*/ 2147483646 w 1724"/>
              <a:gd name="T35" fmla="*/ 2147483646 h 3224"/>
              <a:gd name="T36" fmla="*/ 2147483646 w 1724"/>
              <a:gd name="T37" fmla="*/ 2147483646 h 3224"/>
              <a:gd name="T38" fmla="*/ 2147483646 w 1724"/>
              <a:gd name="T39" fmla="*/ 2147483646 h 3224"/>
              <a:gd name="T40" fmla="*/ 1588652660 w 1724"/>
              <a:gd name="T41" fmla="*/ 2147483646 h 3224"/>
              <a:gd name="T42" fmla="*/ 206820269 w 1724"/>
              <a:gd name="T43" fmla="*/ 2147483646 h 3224"/>
              <a:gd name="T44" fmla="*/ 68942885 w 1724"/>
              <a:gd name="T45" fmla="*/ 2147483646 h 3224"/>
              <a:gd name="T46" fmla="*/ 1243198733 w 1724"/>
              <a:gd name="T47" fmla="*/ 2147483646 h 3224"/>
              <a:gd name="T48" fmla="*/ 2147483646 w 1724"/>
              <a:gd name="T49" fmla="*/ 2147483646 h 3224"/>
              <a:gd name="T50" fmla="*/ 2147483646 w 1724"/>
              <a:gd name="T51" fmla="*/ 2147483646 h 3224"/>
              <a:gd name="T52" fmla="*/ 2147483646 w 1724"/>
              <a:gd name="T53" fmla="*/ 2147483646 h 3224"/>
              <a:gd name="T54" fmla="*/ 2147483646 w 1724"/>
              <a:gd name="T55" fmla="*/ 2147483646 h 3224"/>
              <a:gd name="T56" fmla="*/ 2147483646 w 1724"/>
              <a:gd name="T57" fmla="*/ 2147483646 h 3224"/>
              <a:gd name="T58" fmla="*/ 2147483646 w 1724"/>
              <a:gd name="T59" fmla="*/ 2147483646 h 3224"/>
              <a:gd name="T60" fmla="*/ 2147483646 w 1724"/>
              <a:gd name="T61" fmla="*/ 2147483646 h 3224"/>
              <a:gd name="T62" fmla="*/ 2147483646 w 1724"/>
              <a:gd name="T63" fmla="*/ 2147483646 h 3224"/>
              <a:gd name="T64" fmla="*/ 2147483646 w 1724"/>
              <a:gd name="T65" fmla="*/ 2147483646 h 3224"/>
              <a:gd name="T66" fmla="*/ 2147483646 w 1724"/>
              <a:gd name="T67" fmla="*/ 2147483646 h 3224"/>
              <a:gd name="T68" fmla="*/ 2147483646 w 1724"/>
              <a:gd name="T69" fmla="*/ 2147483646 h 3224"/>
              <a:gd name="T70" fmla="*/ 2147483646 w 1724"/>
              <a:gd name="T71" fmla="*/ 2147483646 h 3224"/>
              <a:gd name="T72" fmla="*/ 2147483646 w 1724"/>
              <a:gd name="T73" fmla="*/ 2147483646 h 3224"/>
              <a:gd name="T74" fmla="*/ 2147483646 w 1724"/>
              <a:gd name="T75" fmla="*/ 2147483646 h 3224"/>
              <a:gd name="T76" fmla="*/ 2147483646 w 1724"/>
              <a:gd name="T77" fmla="*/ 2147483646 h 3224"/>
              <a:gd name="T78" fmla="*/ 2147483646 w 1724"/>
              <a:gd name="T79" fmla="*/ 2147483646 h 3224"/>
              <a:gd name="T80" fmla="*/ 2147483646 w 1724"/>
              <a:gd name="T81" fmla="*/ 2147483646 h 3224"/>
              <a:gd name="T82" fmla="*/ 2147483646 w 1724"/>
              <a:gd name="T83" fmla="*/ 2147483646 h 3224"/>
              <a:gd name="T84" fmla="*/ 2147483646 w 1724"/>
              <a:gd name="T85" fmla="*/ 2147483646 h 3224"/>
              <a:gd name="T86" fmla="*/ 2147483646 w 1724"/>
              <a:gd name="T87" fmla="*/ 2147483646 h 3224"/>
              <a:gd name="T88" fmla="*/ 2147483646 w 1724"/>
              <a:gd name="T89" fmla="*/ 2147483646 h 3224"/>
              <a:gd name="T90" fmla="*/ 2147483646 w 1724"/>
              <a:gd name="T91" fmla="*/ 2147483646 h 3224"/>
              <a:gd name="T92" fmla="*/ 2147483646 w 1724"/>
              <a:gd name="T93" fmla="*/ 2147483646 h 3224"/>
              <a:gd name="T94" fmla="*/ 2147483646 w 1724"/>
              <a:gd name="T95" fmla="*/ 2147483646 h 3224"/>
              <a:gd name="T96" fmla="*/ 2147483646 w 1724"/>
              <a:gd name="T97" fmla="*/ 2147483646 h 3224"/>
              <a:gd name="T98" fmla="*/ 2147483646 w 1724"/>
              <a:gd name="T99" fmla="*/ 2147483646 h 3224"/>
              <a:gd name="T100" fmla="*/ 2147483646 w 1724"/>
              <a:gd name="T101" fmla="*/ 2147483646 h 3224"/>
              <a:gd name="T102" fmla="*/ 2147483646 w 1724"/>
              <a:gd name="T103" fmla="*/ 2147483646 h 3224"/>
              <a:gd name="T104" fmla="*/ 2147483646 w 1724"/>
              <a:gd name="T105" fmla="*/ 2147483646 h 3224"/>
              <a:gd name="T106" fmla="*/ 2147483646 w 1724"/>
              <a:gd name="T107" fmla="*/ 2147483646 h 3224"/>
              <a:gd name="T108" fmla="*/ 2147483646 w 1724"/>
              <a:gd name="T109" fmla="*/ 2147483646 h 32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24" h="3224">
                <a:moveTo>
                  <a:pt x="1724" y="1728"/>
                </a:moveTo>
                <a:lnTo>
                  <a:pt x="1724" y="1208"/>
                </a:lnTo>
                <a:lnTo>
                  <a:pt x="1724" y="1197"/>
                </a:lnTo>
                <a:lnTo>
                  <a:pt x="1723" y="1185"/>
                </a:lnTo>
                <a:lnTo>
                  <a:pt x="1721" y="1174"/>
                </a:lnTo>
                <a:lnTo>
                  <a:pt x="1719" y="1162"/>
                </a:lnTo>
                <a:lnTo>
                  <a:pt x="1717" y="1151"/>
                </a:lnTo>
                <a:lnTo>
                  <a:pt x="1714" y="1139"/>
                </a:lnTo>
                <a:lnTo>
                  <a:pt x="1710" y="1129"/>
                </a:lnTo>
                <a:lnTo>
                  <a:pt x="1706" y="1119"/>
                </a:lnTo>
                <a:lnTo>
                  <a:pt x="1701" y="1108"/>
                </a:lnTo>
                <a:lnTo>
                  <a:pt x="1696" y="1099"/>
                </a:lnTo>
                <a:lnTo>
                  <a:pt x="1691" y="1089"/>
                </a:lnTo>
                <a:lnTo>
                  <a:pt x="1685" y="1080"/>
                </a:lnTo>
                <a:lnTo>
                  <a:pt x="1678" y="1071"/>
                </a:lnTo>
                <a:lnTo>
                  <a:pt x="1671" y="1062"/>
                </a:lnTo>
                <a:lnTo>
                  <a:pt x="1664" y="1054"/>
                </a:lnTo>
                <a:lnTo>
                  <a:pt x="1656" y="1046"/>
                </a:lnTo>
                <a:lnTo>
                  <a:pt x="1648" y="1037"/>
                </a:lnTo>
                <a:lnTo>
                  <a:pt x="1639" y="1030"/>
                </a:lnTo>
                <a:lnTo>
                  <a:pt x="1631" y="1023"/>
                </a:lnTo>
                <a:lnTo>
                  <a:pt x="1622" y="1017"/>
                </a:lnTo>
                <a:lnTo>
                  <a:pt x="1612" y="1011"/>
                </a:lnTo>
                <a:lnTo>
                  <a:pt x="1603" y="1005"/>
                </a:lnTo>
                <a:lnTo>
                  <a:pt x="1593" y="1000"/>
                </a:lnTo>
                <a:lnTo>
                  <a:pt x="1583" y="996"/>
                </a:lnTo>
                <a:lnTo>
                  <a:pt x="1573" y="991"/>
                </a:lnTo>
                <a:lnTo>
                  <a:pt x="1561" y="988"/>
                </a:lnTo>
                <a:lnTo>
                  <a:pt x="1550" y="985"/>
                </a:lnTo>
                <a:lnTo>
                  <a:pt x="1539" y="982"/>
                </a:lnTo>
                <a:lnTo>
                  <a:pt x="1528" y="980"/>
                </a:lnTo>
                <a:lnTo>
                  <a:pt x="1516" y="979"/>
                </a:lnTo>
                <a:lnTo>
                  <a:pt x="1505" y="978"/>
                </a:lnTo>
                <a:lnTo>
                  <a:pt x="1493" y="977"/>
                </a:lnTo>
                <a:lnTo>
                  <a:pt x="1404" y="977"/>
                </a:lnTo>
                <a:lnTo>
                  <a:pt x="1404" y="232"/>
                </a:lnTo>
                <a:lnTo>
                  <a:pt x="1404" y="219"/>
                </a:lnTo>
                <a:lnTo>
                  <a:pt x="1403" y="208"/>
                </a:lnTo>
                <a:lnTo>
                  <a:pt x="1401" y="196"/>
                </a:lnTo>
                <a:lnTo>
                  <a:pt x="1399" y="185"/>
                </a:lnTo>
                <a:lnTo>
                  <a:pt x="1397" y="174"/>
                </a:lnTo>
                <a:lnTo>
                  <a:pt x="1394" y="163"/>
                </a:lnTo>
                <a:lnTo>
                  <a:pt x="1390" y="153"/>
                </a:lnTo>
                <a:lnTo>
                  <a:pt x="1386" y="142"/>
                </a:lnTo>
                <a:lnTo>
                  <a:pt x="1381" y="132"/>
                </a:lnTo>
                <a:lnTo>
                  <a:pt x="1375" y="121"/>
                </a:lnTo>
                <a:lnTo>
                  <a:pt x="1370" y="112"/>
                </a:lnTo>
                <a:lnTo>
                  <a:pt x="1364" y="102"/>
                </a:lnTo>
                <a:lnTo>
                  <a:pt x="1358" y="93"/>
                </a:lnTo>
                <a:lnTo>
                  <a:pt x="1351" y="85"/>
                </a:lnTo>
                <a:lnTo>
                  <a:pt x="1344" y="76"/>
                </a:lnTo>
                <a:lnTo>
                  <a:pt x="1336" y="68"/>
                </a:lnTo>
                <a:lnTo>
                  <a:pt x="1328" y="61"/>
                </a:lnTo>
                <a:lnTo>
                  <a:pt x="1320" y="54"/>
                </a:lnTo>
                <a:lnTo>
                  <a:pt x="1311" y="47"/>
                </a:lnTo>
                <a:lnTo>
                  <a:pt x="1302" y="40"/>
                </a:lnTo>
                <a:lnTo>
                  <a:pt x="1293" y="34"/>
                </a:lnTo>
                <a:lnTo>
                  <a:pt x="1282" y="29"/>
                </a:lnTo>
                <a:lnTo>
                  <a:pt x="1272" y="24"/>
                </a:lnTo>
                <a:lnTo>
                  <a:pt x="1262" y="18"/>
                </a:lnTo>
                <a:lnTo>
                  <a:pt x="1252" y="14"/>
                </a:lnTo>
                <a:lnTo>
                  <a:pt x="1241" y="10"/>
                </a:lnTo>
                <a:lnTo>
                  <a:pt x="1230" y="7"/>
                </a:lnTo>
                <a:lnTo>
                  <a:pt x="1219" y="5"/>
                </a:lnTo>
                <a:lnTo>
                  <a:pt x="1208" y="3"/>
                </a:lnTo>
                <a:lnTo>
                  <a:pt x="1197" y="1"/>
                </a:lnTo>
                <a:lnTo>
                  <a:pt x="1184" y="0"/>
                </a:lnTo>
                <a:lnTo>
                  <a:pt x="1172" y="0"/>
                </a:lnTo>
                <a:lnTo>
                  <a:pt x="552" y="0"/>
                </a:lnTo>
                <a:lnTo>
                  <a:pt x="540" y="0"/>
                </a:lnTo>
                <a:lnTo>
                  <a:pt x="527" y="1"/>
                </a:lnTo>
                <a:lnTo>
                  <a:pt x="516" y="3"/>
                </a:lnTo>
                <a:lnTo>
                  <a:pt x="505" y="5"/>
                </a:lnTo>
                <a:lnTo>
                  <a:pt x="494" y="7"/>
                </a:lnTo>
                <a:lnTo>
                  <a:pt x="483" y="10"/>
                </a:lnTo>
                <a:lnTo>
                  <a:pt x="472" y="14"/>
                </a:lnTo>
                <a:lnTo>
                  <a:pt x="462" y="18"/>
                </a:lnTo>
                <a:lnTo>
                  <a:pt x="452" y="24"/>
                </a:lnTo>
                <a:lnTo>
                  <a:pt x="442" y="29"/>
                </a:lnTo>
                <a:lnTo>
                  <a:pt x="431" y="34"/>
                </a:lnTo>
                <a:lnTo>
                  <a:pt x="422" y="40"/>
                </a:lnTo>
                <a:lnTo>
                  <a:pt x="413" y="47"/>
                </a:lnTo>
                <a:lnTo>
                  <a:pt x="404" y="54"/>
                </a:lnTo>
                <a:lnTo>
                  <a:pt x="396" y="61"/>
                </a:lnTo>
                <a:lnTo>
                  <a:pt x="388" y="68"/>
                </a:lnTo>
                <a:lnTo>
                  <a:pt x="381" y="76"/>
                </a:lnTo>
                <a:lnTo>
                  <a:pt x="373" y="85"/>
                </a:lnTo>
                <a:lnTo>
                  <a:pt x="367" y="93"/>
                </a:lnTo>
                <a:lnTo>
                  <a:pt x="360" y="102"/>
                </a:lnTo>
                <a:lnTo>
                  <a:pt x="354" y="112"/>
                </a:lnTo>
                <a:lnTo>
                  <a:pt x="349" y="121"/>
                </a:lnTo>
                <a:lnTo>
                  <a:pt x="343" y="132"/>
                </a:lnTo>
                <a:lnTo>
                  <a:pt x="338" y="142"/>
                </a:lnTo>
                <a:lnTo>
                  <a:pt x="334" y="153"/>
                </a:lnTo>
                <a:lnTo>
                  <a:pt x="330" y="163"/>
                </a:lnTo>
                <a:lnTo>
                  <a:pt x="327" y="174"/>
                </a:lnTo>
                <a:lnTo>
                  <a:pt x="325" y="185"/>
                </a:lnTo>
                <a:lnTo>
                  <a:pt x="323" y="196"/>
                </a:lnTo>
                <a:lnTo>
                  <a:pt x="321" y="208"/>
                </a:lnTo>
                <a:lnTo>
                  <a:pt x="320" y="219"/>
                </a:lnTo>
                <a:lnTo>
                  <a:pt x="320" y="232"/>
                </a:lnTo>
                <a:lnTo>
                  <a:pt x="320" y="981"/>
                </a:lnTo>
                <a:lnTo>
                  <a:pt x="231" y="981"/>
                </a:lnTo>
                <a:lnTo>
                  <a:pt x="219" y="982"/>
                </a:lnTo>
                <a:lnTo>
                  <a:pt x="208" y="982"/>
                </a:lnTo>
                <a:lnTo>
                  <a:pt x="196" y="984"/>
                </a:lnTo>
                <a:lnTo>
                  <a:pt x="185" y="986"/>
                </a:lnTo>
                <a:lnTo>
                  <a:pt x="174" y="989"/>
                </a:lnTo>
                <a:lnTo>
                  <a:pt x="163" y="992"/>
                </a:lnTo>
                <a:lnTo>
                  <a:pt x="152" y="995"/>
                </a:lnTo>
                <a:lnTo>
                  <a:pt x="141" y="999"/>
                </a:lnTo>
                <a:lnTo>
                  <a:pt x="131" y="1004"/>
                </a:lnTo>
                <a:lnTo>
                  <a:pt x="121" y="1009"/>
                </a:lnTo>
                <a:lnTo>
                  <a:pt x="112" y="1015"/>
                </a:lnTo>
                <a:lnTo>
                  <a:pt x="102" y="1021"/>
                </a:lnTo>
                <a:lnTo>
                  <a:pt x="93" y="1027"/>
                </a:lnTo>
                <a:lnTo>
                  <a:pt x="85" y="1034"/>
                </a:lnTo>
                <a:lnTo>
                  <a:pt x="76" y="1042"/>
                </a:lnTo>
                <a:lnTo>
                  <a:pt x="68" y="1050"/>
                </a:lnTo>
                <a:lnTo>
                  <a:pt x="60" y="1057"/>
                </a:lnTo>
                <a:lnTo>
                  <a:pt x="53" y="1066"/>
                </a:lnTo>
                <a:lnTo>
                  <a:pt x="46" y="1074"/>
                </a:lnTo>
                <a:lnTo>
                  <a:pt x="39" y="1083"/>
                </a:lnTo>
                <a:lnTo>
                  <a:pt x="33" y="1093"/>
                </a:lnTo>
                <a:lnTo>
                  <a:pt x="28" y="1102"/>
                </a:lnTo>
                <a:lnTo>
                  <a:pt x="23" y="1112"/>
                </a:lnTo>
                <a:lnTo>
                  <a:pt x="18" y="1122"/>
                </a:lnTo>
                <a:lnTo>
                  <a:pt x="14" y="1133"/>
                </a:lnTo>
                <a:lnTo>
                  <a:pt x="10" y="1144"/>
                </a:lnTo>
                <a:lnTo>
                  <a:pt x="7" y="1155"/>
                </a:lnTo>
                <a:lnTo>
                  <a:pt x="5" y="1166"/>
                </a:lnTo>
                <a:lnTo>
                  <a:pt x="3" y="1177"/>
                </a:lnTo>
                <a:lnTo>
                  <a:pt x="1" y="1189"/>
                </a:lnTo>
                <a:lnTo>
                  <a:pt x="0" y="1201"/>
                </a:lnTo>
                <a:lnTo>
                  <a:pt x="0" y="1212"/>
                </a:lnTo>
                <a:lnTo>
                  <a:pt x="0" y="1728"/>
                </a:lnTo>
                <a:lnTo>
                  <a:pt x="0" y="1740"/>
                </a:lnTo>
                <a:lnTo>
                  <a:pt x="1" y="1753"/>
                </a:lnTo>
                <a:lnTo>
                  <a:pt x="3" y="1764"/>
                </a:lnTo>
                <a:lnTo>
                  <a:pt x="5" y="1775"/>
                </a:lnTo>
                <a:lnTo>
                  <a:pt x="7" y="1786"/>
                </a:lnTo>
                <a:lnTo>
                  <a:pt x="10" y="1797"/>
                </a:lnTo>
                <a:lnTo>
                  <a:pt x="14" y="1808"/>
                </a:lnTo>
                <a:lnTo>
                  <a:pt x="18" y="1818"/>
                </a:lnTo>
                <a:lnTo>
                  <a:pt x="23" y="1828"/>
                </a:lnTo>
                <a:lnTo>
                  <a:pt x="28" y="1838"/>
                </a:lnTo>
                <a:lnTo>
                  <a:pt x="33" y="1848"/>
                </a:lnTo>
                <a:lnTo>
                  <a:pt x="39" y="1858"/>
                </a:lnTo>
                <a:lnTo>
                  <a:pt x="46" y="1867"/>
                </a:lnTo>
                <a:lnTo>
                  <a:pt x="53" y="1876"/>
                </a:lnTo>
                <a:lnTo>
                  <a:pt x="60" y="1884"/>
                </a:lnTo>
                <a:lnTo>
                  <a:pt x="68" y="1892"/>
                </a:lnTo>
                <a:lnTo>
                  <a:pt x="76" y="1900"/>
                </a:lnTo>
                <a:lnTo>
                  <a:pt x="85" y="1907"/>
                </a:lnTo>
                <a:lnTo>
                  <a:pt x="93" y="1914"/>
                </a:lnTo>
                <a:lnTo>
                  <a:pt x="102" y="1920"/>
                </a:lnTo>
                <a:lnTo>
                  <a:pt x="112" y="1926"/>
                </a:lnTo>
                <a:lnTo>
                  <a:pt x="121" y="1932"/>
                </a:lnTo>
                <a:lnTo>
                  <a:pt x="131" y="1937"/>
                </a:lnTo>
                <a:lnTo>
                  <a:pt x="141" y="1941"/>
                </a:lnTo>
                <a:lnTo>
                  <a:pt x="152" y="1945"/>
                </a:lnTo>
                <a:lnTo>
                  <a:pt x="163" y="1949"/>
                </a:lnTo>
                <a:lnTo>
                  <a:pt x="174" y="1952"/>
                </a:lnTo>
                <a:lnTo>
                  <a:pt x="185" y="1956"/>
                </a:lnTo>
                <a:lnTo>
                  <a:pt x="196" y="1958"/>
                </a:lnTo>
                <a:lnTo>
                  <a:pt x="208" y="1959"/>
                </a:lnTo>
                <a:lnTo>
                  <a:pt x="219" y="1960"/>
                </a:lnTo>
                <a:lnTo>
                  <a:pt x="231" y="1960"/>
                </a:lnTo>
                <a:lnTo>
                  <a:pt x="1493" y="1960"/>
                </a:lnTo>
                <a:lnTo>
                  <a:pt x="1505" y="1960"/>
                </a:lnTo>
                <a:lnTo>
                  <a:pt x="1517" y="1959"/>
                </a:lnTo>
                <a:lnTo>
                  <a:pt x="1529" y="1958"/>
                </a:lnTo>
                <a:lnTo>
                  <a:pt x="1540" y="1956"/>
                </a:lnTo>
                <a:lnTo>
                  <a:pt x="1551" y="1952"/>
                </a:lnTo>
                <a:lnTo>
                  <a:pt x="1562" y="1949"/>
                </a:lnTo>
                <a:lnTo>
                  <a:pt x="1574" y="1945"/>
                </a:lnTo>
                <a:lnTo>
                  <a:pt x="1585" y="1941"/>
                </a:lnTo>
                <a:lnTo>
                  <a:pt x="1595" y="1937"/>
                </a:lnTo>
                <a:lnTo>
                  <a:pt x="1605" y="1932"/>
                </a:lnTo>
                <a:lnTo>
                  <a:pt x="1614" y="1926"/>
                </a:lnTo>
                <a:lnTo>
                  <a:pt x="1623" y="1920"/>
                </a:lnTo>
                <a:lnTo>
                  <a:pt x="1632" y="1914"/>
                </a:lnTo>
                <a:lnTo>
                  <a:pt x="1641" y="1907"/>
                </a:lnTo>
                <a:lnTo>
                  <a:pt x="1649" y="1900"/>
                </a:lnTo>
                <a:lnTo>
                  <a:pt x="1657" y="1892"/>
                </a:lnTo>
                <a:lnTo>
                  <a:pt x="1666" y="1884"/>
                </a:lnTo>
                <a:lnTo>
                  <a:pt x="1673" y="1876"/>
                </a:lnTo>
                <a:lnTo>
                  <a:pt x="1679" y="1867"/>
                </a:lnTo>
                <a:lnTo>
                  <a:pt x="1686" y="1858"/>
                </a:lnTo>
                <a:lnTo>
                  <a:pt x="1692" y="1848"/>
                </a:lnTo>
                <a:lnTo>
                  <a:pt x="1697" y="1838"/>
                </a:lnTo>
                <a:lnTo>
                  <a:pt x="1702" y="1828"/>
                </a:lnTo>
                <a:lnTo>
                  <a:pt x="1706" y="1818"/>
                </a:lnTo>
                <a:lnTo>
                  <a:pt x="1710" y="1808"/>
                </a:lnTo>
                <a:lnTo>
                  <a:pt x="1714" y="1797"/>
                </a:lnTo>
                <a:lnTo>
                  <a:pt x="1717" y="1786"/>
                </a:lnTo>
                <a:lnTo>
                  <a:pt x="1719" y="1775"/>
                </a:lnTo>
                <a:lnTo>
                  <a:pt x="1721" y="1764"/>
                </a:lnTo>
                <a:lnTo>
                  <a:pt x="1723" y="1753"/>
                </a:lnTo>
                <a:lnTo>
                  <a:pt x="1724" y="1740"/>
                </a:lnTo>
                <a:lnTo>
                  <a:pt x="1724" y="1728"/>
                </a:lnTo>
                <a:close/>
                <a:moveTo>
                  <a:pt x="328" y="2689"/>
                </a:moveTo>
                <a:lnTo>
                  <a:pt x="328" y="2660"/>
                </a:lnTo>
                <a:lnTo>
                  <a:pt x="330" y="2633"/>
                </a:lnTo>
                <a:lnTo>
                  <a:pt x="334" y="2607"/>
                </a:lnTo>
                <a:lnTo>
                  <a:pt x="338" y="2581"/>
                </a:lnTo>
                <a:lnTo>
                  <a:pt x="344" y="2554"/>
                </a:lnTo>
                <a:lnTo>
                  <a:pt x="352" y="2529"/>
                </a:lnTo>
                <a:lnTo>
                  <a:pt x="361" y="2504"/>
                </a:lnTo>
                <a:lnTo>
                  <a:pt x="370" y="2480"/>
                </a:lnTo>
                <a:lnTo>
                  <a:pt x="381" y="2456"/>
                </a:lnTo>
                <a:lnTo>
                  <a:pt x="393" y="2433"/>
                </a:lnTo>
                <a:lnTo>
                  <a:pt x="405" y="2411"/>
                </a:lnTo>
                <a:lnTo>
                  <a:pt x="419" y="2389"/>
                </a:lnTo>
                <a:lnTo>
                  <a:pt x="434" y="2368"/>
                </a:lnTo>
                <a:lnTo>
                  <a:pt x="451" y="2347"/>
                </a:lnTo>
                <a:lnTo>
                  <a:pt x="467" y="2328"/>
                </a:lnTo>
                <a:lnTo>
                  <a:pt x="485" y="2309"/>
                </a:lnTo>
                <a:lnTo>
                  <a:pt x="503" y="2292"/>
                </a:lnTo>
                <a:lnTo>
                  <a:pt x="523" y="2275"/>
                </a:lnTo>
                <a:lnTo>
                  <a:pt x="544" y="2258"/>
                </a:lnTo>
                <a:lnTo>
                  <a:pt x="564" y="2244"/>
                </a:lnTo>
                <a:lnTo>
                  <a:pt x="586" y="2230"/>
                </a:lnTo>
                <a:lnTo>
                  <a:pt x="608" y="2217"/>
                </a:lnTo>
                <a:lnTo>
                  <a:pt x="632" y="2205"/>
                </a:lnTo>
                <a:lnTo>
                  <a:pt x="655" y="2195"/>
                </a:lnTo>
                <a:lnTo>
                  <a:pt x="679" y="2185"/>
                </a:lnTo>
                <a:lnTo>
                  <a:pt x="704" y="2177"/>
                </a:lnTo>
                <a:lnTo>
                  <a:pt x="730" y="2170"/>
                </a:lnTo>
                <a:lnTo>
                  <a:pt x="756" y="2164"/>
                </a:lnTo>
                <a:lnTo>
                  <a:pt x="782" y="2159"/>
                </a:lnTo>
                <a:lnTo>
                  <a:pt x="809" y="2155"/>
                </a:lnTo>
                <a:lnTo>
                  <a:pt x="837" y="2153"/>
                </a:lnTo>
                <a:lnTo>
                  <a:pt x="864" y="2152"/>
                </a:lnTo>
                <a:lnTo>
                  <a:pt x="891" y="2153"/>
                </a:lnTo>
                <a:lnTo>
                  <a:pt x="919" y="2155"/>
                </a:lnTo>
                <a:lnTo>
                  <a:pt x="946" y="2159"/>
                </a:lnTo>
                <a:lnTo>
                  <a:pt x="972" y="2164"/>
                </a:lnTo>
                <a:lnTo>
                  <a:pt x="997" y="2170"/>
                </a:lnTo>
                <a:lnTo>
                  <a:pt x="1024" y="2177"/>
                </a:lnTo>
                <a:lnTo>
                  <a:pt x="1048" y="2185"/>
                </a:lnTo>
                <a:lnTo>
                  <a:pt x="1072" y="2195"/>
                </a:lnTo>
                <a:lnTo>
                  <a:pt x="1096" y="2205"/>
                </a:lnTo>
                <a:lnTo>
                  <a:pt x="1120" y="2217"/>
                </a:lnTo>
                <a:lnTo>
                  <a:pt x="1142" y="2230"/>
                </a:lnTo>
                <a:lnTo>
                  <a:pt x="1163" y="2244"/>
                </a:lnTo>
                <a:lnTo>
                  <a:pt x="1184" y="2258"/>
                </a:lnTo>
                <a:lnTo>
                  <a:pt x="1205" y="2275"/>
                </a:lnTo>
                <a:lnTo>
                  <a:pt x="1225" y="2292"/>
                </a:lnTo>
                <a:lnTo>
                  <a:pt x="1243" y="2309"/>
                </a:lnTo>
                <a:lnTo>
                  <a:pt x="1261" y="2328"/>
                </a:lnTo>
                <a:lnTo>
                  <a:pt x="1277" y="2347"/>
                </a:lnTo>
                <a:lnTo>
                  <a:pt x="1294" y="2368"/>
                </a:lnTo>
                <a:lnTo>
                  <a:pt x="1309" y="2389"/>
                </a:lnTo>
                <a:lnTo>
                  <a:pt x="1323" y="2411"/>
                </a:lnTo>
                <a:lnTo>
                  <a:pt x="1335" y="2433"/>
                </a:lnTo>
                <a:lnTo>
                  <a:pt x="1347" y="2456"/>
                </a:lnTo>
                <a:lnTo>
                  <a:pt x="1358" y="2480"/>
                </a:lnTo>
                <a:lnTo>
                  <a:pt x="1367" y="2504"/>
                </a:lnTo>
                <a:lnTo>
                  <a:pt x="1376" y="2529"/>
                </a:lnTo>
                <a:lnTo>
                  <a:pt x="1384" y="2554"/>
                </a:lnTo>
                <a:lnTo>
                  <a:pt x="1390" y="2581"/>
                </a:lnTo>
                <a:lnTo>
                  <a:pt x="1394" y="2607"/>
                </a:lnTo>
                <a:lnTo>
                  <a:pt x="1398" y="2633"/>
                </a:lnTo>
                <a:lnTo>
                  <a:pt x="1400" y="2660"/>
                </a:lnTo>
                <a:lnTo>
                  <a:pt x="1400" y="2689"/>
                </a:lnTo>
                <a:lnTo>
                  <a:pt x="1400" y="2716"/>
                </a:lnTo>
                <a:lnTo>
                  <a:pt x="1398" y="2743"/>
                </a:lnTo>
                <a:lnTo>
                  <a:pt x="1394" y="2770"/>
                </a:lnTo>
                <a:lnTo>
                  <a:pt x="1390" y="2797"/>
                </a:lnTo>
                <a:lnTo>
                  <a:pt x="1384" y="2822"/>
                </a:lnTo>
                <a:lnTo>
                  <a:pt x="1376" y="2847"/>
                </a:lnTo>
                <a:lnTo>
                  <a:pt x="1367" y="2873"/>
                </a:lnTo>
                <a:lnTo>
                  <a:pt x="1358" y="2897"/>
                </a:lnTo>
                <a:lnTo>
                  <a:pt x="1347" y="2921"/>
                </a:lnTo>
                <a:lnTo>
                  <a:pt x="1335" y="2943"/>
                </a:lnTo>
                <a:lnTo>
                  <a:pt x="1323" y="2966"/>
                </a:lnTo>
                <a:lnTo>
                  <a:pt x="1309" y="2988"/>
                </a:lnTo>
                <a:lnTo>
                  <a:pt x="1294" y="3009"/>
                </a:lnTo>
                <a:lnTo>
                  <a:pt x="1277" y="3029"/>
                </a:lnTo>
                <a:lnTo>
                  <a:pt x="1261" y="3048"/>
                </a:lnTo>
                <a:lnTo>
                  <a:pt x="1243" y="3067"/>
                </a:lnTo>
                <a:lnTo>
                  <a:pt x="1225" y="3085"/>
                </a:lnTo>
                <a:lnTo>
                  <a:pt x="1205" y="3102"/>
                </a:lnTo>
                <a:lnTo>
                  <a:pt x="1184" y="3118"/>
                </a:lnTo>
                <a:lnTo>
                  <a:pt x="1163" y="3132"/>
                </a:lnTo>
                <a:lnTo>
                  <a:pt x="1142" y="3146"/>
                </a:lnTo>
                <a:lnTo>
                  <a:pt x="1120" y="3159"/>
                </a:lnTo>
                <a:lnTo>
                  <a:pt x="1096" y="3171"/>
                </a:lnTo>
                <a:lnTo>
                  <a:pt x="1072" y="3182"/>
                </a:lnTo>
                <a:lnTo>
                  <a:pt x="1048" y="3192"/>
                </a:lnTo>
                <a:lnTo>
                  <a:pt x="1024" y="3200"/>
                </a:lnTo>
                <a:lnTo>
                  <a:pt x="997" y="3207"/>
                </a:lnTo>
                <a:lnTo>
                  <a:pt x="972" y="3213"/>
                </a:lnTo>
                <a:lnTo>
                  <a:pt x="946" y="3218"/>
                </a:lnTo>
                <a:lnTo>
                  <a:pt x="919" y="3221"/>
                </a:lnTo>
                <a:lnTo>
                  <a:pt x="891" y="3223"/>
                </a:lnTo>
                <a:lnTo>
                  <a:pt x="864" y="3224"/>
                </a:lnTo>
                <a:lnTo>
                  <a:pt x="837" y="3223"/>
                </a:lnTo>
                <a:lnTo>
                  <a:pt x="809" y="3221"/>
                </a:lnTo>
                <a:lnTo>
                  <a:pt x="782" y="3218"/>
                </a:lnTo>
                <a:lnTo>
                  <a:pt x="756" y="3213"/>
                </a:lnTo>
                <a:lnTo>
                  <a:pt x="730" y="3207"/>
                </a:lnTo>
                <a:lnTo>
                  <a:pt x="704" y="3200"/>
                </a:lnTo>
                <a:lnTo>
                  <a:pt x="679" y="3192"/>
                </a:lnTo>
                <a:lnTo>
                  <a:pt x="655" y="3182"/>
                </a:lnTo>
                <a:lnTo>
                  <a:pt x="632" y="3171"/>
                </a:lnTo>
                <a:lnTo>
                  <a:pt x="608" y="3159"/>
                </a:lnTo>
                <a:lnTo>
                  <a:pt x="586" y="3146"/>
                </a:lnTo>
                <a:lnTo>
                  <a:pt x="564" y="3132"/>
                </a:lnTo>
                <a:lnTo>
                  <a:pt x="544" y="3118"/>
                </a:lnTo>
                <a:lnTo>
                  <a:pt x="523" y="3102"/>
                </a:lnTo>
                <a:lnTo>
                  <a:pt x="503" y="3085"/>
                </a:lnTo>
                <a:lnTo>
                  <a:pt x="485" y="3067"/>
                </a:lnTo>
                <a:lnTo>
                  <a:pt x="467" y="3048"/>
                </a:lnTo>
                <a:lnTo>
                  <a:pt x="451" y="3029"/>
                </a:lnTo>
                <a:lnTo>
                  <a:pt x="434" y="3009"/>
                </a:lnTo>
                <a:lnTo>
                  <a:pt x="419" y="2988"/>
                </a:lnTo>
                <a:lnTo>
                  <a:pt x="405" y="2966"/>
                </a:lnTo>
                <a:lnTo>
                  <a:pt x="393" y="2943"/>
                </a:lnTo>
                <a:lnTo>
                  <a:pt x="381" y="2921"/>
                </a:lnTo>
                <a:lnTo>
                  <a:pt x="370" y="2897"/>
                </a:lnTo>
                <a:lnTo>
                  <a:pt x="361" y="2873"/>
                </a:lnTo>
                <a:lnTo>
                  <a:pt x="352" y="2847"/>
                </a:lnTo>
                <a:lnTo>
                  <a:pt x="344" y="2822"/>
                </a:lnTo>
                <a:lnTo>
                  <a:pt x="338" y="2797"/>
                </a:lnTo>
                <a:lnTo>
                  <a:pt x="334" y="2770"/>
                </a:lnTo>
                <a:lnTo>
                  <a:pt x="330" y="2743"/>
                </a:lnTo>
                <a:lnTo>
                  <a:pt x="328" y="2716"/>
                </a:lnTo>
                <a:lnTo>
                  <a:pt x="328" y="268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69" name="Freeform 7"/>
          <p:cNvSpPr>
            <a:spLocks noEditPoints="1"/>
          </p:cNvSpPr>
          <p:nvPr/>
        </p:nvSpPr>
        <p:spPr bwMode="auto">
          <a:xfrm>
            <a:off x="6021775" y="1408113"/>
            <a:ext cx="207963" cy="277812"/>
          </a:xfrm>
          <a:custGeom>
            <a:avLst/>
            <a:gdLst>
              <a:gd name="T0" fmla="*/ 2147483646 w 2264"/>
              <a:gd name="T1" fmla="*/ 2147483646 h 3050"/>
              <a:gd name="T2" fmla="*/ 2147483646 w 2264"/>
              <a:gd name="T3" fmla="*/ 2147483646 h 3050"/>
              <a:gd name="T4" fmla="*/ 2147483646 w 2264"/>
              <a:gd name="T5" fmla="*/ 2147483646 h 3050"/>
              <a:gd name="T6" fmla="*/ 2147483646 w 2264"/>
              <a:gd name="T7" fmla="*/ 2147483646 h 3050"/>
              <a:gd name="T8" fmla="*/ 2147483646 w 2264"/>
              <a:gd name="T9" fmla="*/ 2147483646 h 3050"/>
              <a:gd name="T10" fmla="*/ 2139912172 w 2264"/>
              <a:gd name="T11" fmla="*/ 2147483646 h 3050"/>
              <a:gd name="T12" fmla="*/ 356522618 w 2264"/>
              <a:gd name="T13" fmla="*/ 2147483646 h 3050"/>
              <a:gd name="T14" fmla="*/ 0 w 2264"/>
              <a:gd name="T15" fmla="*/ 2147483646 h 3050"/>
              <a:gd name="T16" fmla="*/ 998261715 w 2264"/>
              <a:gd name="T17" fmla="*/ 2147483646 h 3050"/>
              <a:gd name="T18" fmla="*/ 2147483646 w 2264"/>
              <a:gd name="T19" fmla="*/ 2147483646 h 3050"/>
              <a:gd name="T20" fmla="*/ 2147483646 w 2264"/>
              <a:gd name="T21" fmla="*/ 2147483646 h 3050"/>
              <a:gd name="T22" fmla="*/ 2147483646 w 2264"/>
              <a:gd name="T23" fmla="*/ 2147483646 h 3050"/>
              <a:gd name="T24" fmla="*/ 2147483646 w 2264"/>
              <a:gd name="T25" fmla="*/ 2147483646 h 3050"/>
              <a:gd name="T26" fmla="*/ 2147483646 w 2264"/>
              <a:gd name="T27" fmla="*/ 2147483646 h 3050"/>
              <a:gd name="T28" fmla="*/ 2147483646 w 2264"/>
              <a:gd name="T29" fmla="*/ 2147483646 h 3050"/>
              <a:gd name="T30" fmla="*/ 2147483646 w 2264"/>
              <a:gd name="T31" fmla="*/ 2147483646 h 3050"/>
              <a:gd name="T32" fmla="*/ 2147483646 w 2264"/>
              <a:gd name="T33" fmla="*/ 2147483646 h 3050"/>
              <a:gd name="T34" fmla="*/ 2147483646 w 2264"/>
              <a:gd name="T35" fmla="*/ 2147483646 h 3050"/>
              <a:gd name="T36" fmla="*/ 2147483646 w 2264"/>
              <a:gd name="T37" fmla="*/ 2147483646 h 3050"/>
              <a:gd name="T38" fmla="*/ 2147483646 w 2264"/>
              <a:gd name="T39" fmla="*/ 2147483646 h 3050"/>
              <a:gd name="T40" fmla="*/ 2147483646 w 2264"/>
              <a:gd name="T41" fmla="*/ 2147483646 h 3050"/>
              <a:gd name="T42" fmla="*/ 2147483646 w 2264"/>
              <a:gd name="T43" fmla="*/ 2147483646 h 3050"/>
              <a:gd name="T44" fmla="*/ 2147483646 w 2264"/>
              <a:gd name="T45" fmla="*/ 2147483646 h 3050"/>
              <a:gd name="T46" fmla="*/ 2147483646 w 2264"/>
              <a:gd name="T47" fmla="*/ 2147483646 h 3050"/>
              <a:gd name="T48" fmla="*/ 2147483646 w 2264"/>
              <a:gd name="T49" fmla="*/ 2147483646 h 3050"/>
              <a:gd name="T50" fmla="*/ 2147483646 w 2264"/>
              <a:gd name="T51" fmla="*/ 2147483646 h 3050"/>
              <a:gd name="T52" fmla="*/ 2147483646 w 2264"/>
              <a:gd name="T53" fmla="*/ 2147483646 h 3050"/>
              <a:gd name="T54" fmla="*/ 2147483646 w 2264"/>
              <a:gd name="T55" fmla="*/ 2147483646 h 3050"/>
              <a:gd name="T56" fmla="*/ 2147483646 w 2264"/>
              <a:gd name="T57" fmla="*/ 2147483646 h 3050"/>
              <a:gd name="T58" fmla="*/ 2147483646 w 2264"/>
              <a:gd name="T59" fmla="*/ 2147483646 h 3050"/>
              <a:gd name="T60" fmla="*/ 2147483646 w 2264"/>
              <a:gd name="T61" fmla="*/ 2147483646 h 3050"/>
              <a:gd name="T62" fmla="*/ 2147483646 w 2264"/>
              <a:gd name="T63" fmla="*/ 2147483646 h 3050"/>
              <a:gd name="T64" fmla="*/ 2147483646 w 2264"/>
              <a:gd name="T65" fmla="*/ 2147483646 h 3050"/>
              <a:gd name="T66" fmla="*/ 2147483646 w 2264"/>
              <a:gd name="T67" fmla="*/ 2147483646 h 3050"/>
              <a:gd name="T68" fmla="*/ 2147483646 w 2264"/>
              <a:gd name="T69" fmla="*/ 2147483646 h 3050"/>
              <a:gd name="T70" fmla="*/ 2147483646 w 2264"/>
              <a:gd name="T71" fmla="*/ 2147483646 h 3050"/>
              <a:gd name="T72" fmla="*/ 2147483646 w 2264"/>
              <a:gd name="T73" fmla="*/ 2147483646 h 3050"/>
              <a:gd name="T74" fmla="*/ 2147483646 w 2264"/>
              <a:gd name="T75" fmla="*/ 2147483646 h 3050"/>
              <a:gd name="T76" fmla="*/ 2147483646 w 2264"/>
              <a:gd name="T77" fmla="*/ 2147483646 h 3050"/>
              <a:gd name="T78" fmla="*/ 2147483646 w 2264"/>
              <a:gd name="T79" fmla="*/ 2147483646 h 3050"/>
              <a:gd name="T80" fmla="*/ 2147483646 w 2264"/>
              <a:gd name="T81" fmla="*/ 2147483646 h 3050"/>
              <a:gd name="T82" fmla="*/ 2147483646 w 2264"/>
              <a:gd name="T83" fmla="*/ 2147483646 h 3050"/>
              <a:gd name="T84" fmla="*/ 2147483646 w 2264"/>
              <a:gd name="T85" fmla="*/ 2147483646 h 3050"/>
              <a:gd name="T86" fmla="*/ 2147483646 w 2264"/>
              <a:gd name="T87" fmla="*/ 2147483646 h 3050"/>
              <a:gd name="T88" fmla="*/ 2147483646 w 2264"/>
              <a:gd name="T89" fmla="*/ 2147483646 h 3050"/>
              <a:gd name="T90" fmla="*/ 2147483646 w 2264"/>
              <a:gd name="T91" fmla="*/ 2147483646 h 3050"/>
              <a:gd name="T92" fmla="*/ 2147483646 w 2264"/>
              <a:gd name="T93" fmla="*/ 1242380547 h 3050"/>
              <a:gd name="T94" fmla="*/ 2147483646 w 2264"/>
              <a:gd name="T95" fmla="*/ 0 h 3050"/>
              <a:gd name="T96" fmla="*/ 2147483646 w 2264"/>
              <a:gd name="T97" fmla="*/ 1863575010 h 3050"/>
              <a:gd name="T98" fmla="*/ 2147483646 w 2264"/>
              <a:gd name="T99" fmla="*/ 2147483646 h 3050"/>
              <a:gd name="T100" fmla="*/ 2147483646 w 2264"/>
              <a:gd name="T101" fmla="*/ 2147483646 h 3050"/>
              <a:gd name="T102" fmla="*/ 2147483646 w 2264"/>
              <a:gd name="T103" fmla="*/ 2147483646 h 3050"/>
              <a:gd name="T104" fmla="*/ 2147483646 w 2264"/>
              <a:gd name="T105" fmla="*/ 2147483646 h 3050"/>
              <a:gd name="T106" fmla="*/ 2147483646 w 2264"/>
              <a:gd name="T107" fmla="*/ 2147483646 h 3050"/>
              <a:gd name="T108" fmla="*/ 2147483646 w 2264"/>
              <a:gd name="T109" fmla="*/ 2147483646 h 30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4" h="3050">
                <a:moveTo>
                  <a:pt x="502" y="937"/>
                </a:moveTo>
                <a:lnTo>
                  <a:pt x="242" y="1388"/>
                </a:lnTo>
                <a:lnTo>
                  <a:pt x="236" y="1398"/>
                </a:lnTo>
                <a:lnTo>
                  <a:pt x="231" y="1408"/>
                </a:lnTo>
                <a:lnTo>
                  <a:pt x="226" y="1419"/>
                </a:lnTo>
                <a:lnTo>
                  <a:pt x="223" y="1430"/>
                </a:lnTo>
                <a:lnTo>
                  <a:pt x="219" y="1441"/>
                </a:lnTo>
                <a:lnTo>
                  <a:pt x="217" y="1452"/>
                </a:lnTo>
                <a:lnTo>
                  <a:pt x="214" y="1463"/>
                </a:lnTo>
                <a:lnTo>
                  <a:pt x="213" y="1474"/>
                </a:lnTo>
                <a:lnTo>
                  <a:pt x="212" y="1486"/>
                </a:lnTo>
                <a:lnTo>
                  <a:pt x="211" y="1497"/>
                </a:lnTo>
                <a:lnTo>
                  <a:pt x="211" y="1508"/>
                </a:lnTo>
                <a:lnTo>
                  <a:pt x="212" y="1519"/>
                </a:lnTo>
                <a:lnTo>
                  <a:pt x="213" y="1530"/>
                </a:lnTo>
                <a:lnTo>
                  <a:pt x="214" y="1541"/>
                </a:lnTo>
                <a:lnTo>
                  <a:pt x="216" y="1552"/>
                </a:lnTo>
                <a:lnTo>
                  <a:pt x="219" y="1562"/>
                </a:lnTo>
                <a:lnTo>
                  <a:pt x="222" y="1573"/>
                </a:lnTo>
                <a:lnTo>
                  <a:pt x="226" y="1584"/>
                </a:lnTo>
                <a:lnTo>
                  <a:pt x="230" y="1594"/>
                </a:lnTo>
                <a:lnTo>
                  <a:pt x="234" y="1604"/>
                </a:lnTo>
                <a:lnTo>
                  <a:pt x="239" y="1614"/>
                </a:lnTo>
                <a:lnTo>
                  <a:pt x="245" y="1624"/>
                </a:lnTo>
                <a:lnTo>
                  <a:pt x="251" y="1633"/>
                </a:lnTo>
                <a:lnTo>
                  <a:pt x="257" y="1642"/>
                </a:lnTo>
                <a:lnTo>
                  <a:pt x="265" y="1651"/>
                </a:lnTo>
                <a:lnTo>
                  <a:pt x="273" y="1659"/>
                </a:lnTo>
                <a:lnTo>
                  <a:pt x="281" y="1667"/>
                </a:lnTo>
                <a:lnTo>
                  <a:pt x="289" y="1675"/>
                </a:lnTo>
                <a:lnTo>
                  <a:pt x="298" y="1684"/>
                </a:lnTo>
                <a:lnTo>
                  <a:pt x="307" y="1691"/>
                </a:lnTo>
                <a:lnTo>
                  <a:pt x="316" y="1697"/>
                </a:lnTo>
                <a:lnTo>
                  <a:pt x="326" y="1703"/>
                </a:lnTo>
                <a:lnTo>
                  <a:pt x="403" y="1747"/>
                </a:lnTo>
                <a:lnTo>
                  <a:pt x="30" y="2393"/>
                </a:lnTo>
                <a:lnTo>
                  <a:pt x="25" y="2404"/>
                </a:lnTo>
                <a:lnTo>
                  <a:pt x="20" y="2414"/>
                </a:lnTo>
                <a:lnTo>
                  <a:pt x="15" y="2425"/>
                </a:lnTo>
                <a:lnTo>
                  <a:pt x="11" y="2436"/>
                </a:lnTo>
                <a:lnTo>
                  <a:pt x="8" y="2447"/>
                </a:lnTo>
                <a:lnTo>
                  <a:pt x="5" y="2458"/>
                </a:lnTo>
                <a:lnTo>
                  <a:pt x="3" y="2469"/>
                </a:lnTo>
                <a:lnTo>
                  <a:pt x="1" y="2480"/>
                </a:lnTo>
                <a:lnTo>
                  <a:pt x="0" y="2491"/>
                </a:lnTo>
                <a:lnTo>
                  <a:pt x="0" y="2503"/>
                </a:lnTo>
                <a:lnTo>
                  <a:pt x="0" y="2514"/>
                </a:lnTo>
                <a:lnTo>
                  <a:pt x="0" y="2525"/>
                </a:lnTo>
                <a:lnTo>
                  <a:pt x="1" y="2536"/>
                </a:lnTo>
                <a:lnTo>
                  <a:pt x="3" y="2547"/>
                </a:lnTo>
                <a:lnTo>
                  <a:pt x="5" y="2558"/>
                </a:lnTo>
                <a:lnTo>
                  <a:pt x="8" y="2568"/>
                </a:lnTo>
                <a:lnTo>
                  <a:pt x="11" y="2579"/>
                </a:lnTo>
                <a:lnTo>
                  <a:pt x="14" y="2589"/>
                </a:lnTo>
                <a:lnTo>
                  <a:pt x="18" y="2601"/>
                </a:lnTo>
                <a:lnTo>
                  <a:pt x="23" y="2611"/>
                </a:lnTo>
                <a:lnTo>
                  <a:pt x="28" y="2620"/>
                </a:lnTo>
                <a:lnTo>
                  <a:pt x="34" y="2630"/>
                </a:lnTo>
                <a:lnTo>
                  <a:pt x="40" y="2639"/>
                </a:lnTo>
                <a:lnTo>
                  <a:pt x="46" y="2648"/>
                </a:lnTo>
                <a:lnTo>
                  <a:pt x="53" y="2657"/>
                </a:lnTo>
                <a:lnTo>
                  <a:pt x="60" y="2666"/>
                </a:lnTo>
                <a:lnTo>
                  <a:pt x="68" y="2674"/>
                </a:lnTo>
                <a:lnTo>
                  <a:pt x="77" y="2681"/>
                </a:lnTo>
                <a:lnTo>
                  <a:pt x="86" y="2689"/>
                </a:lnTo>
                <a:lnTo>
                  <a:pt x="95" y="2696"/>
                </a:lnTo>
                <a:lnTo>
                  <a:pt x="105" y="2703"/>
                </a:lnTo>
                <a:lnTo>
                  <a:pt x="115" y="2709"/>
                </a:lnTo>
                <a:lnTo>
                  <a:pt x="653" y="3020"/>
                </a:lnTo>
                <a:lnTo>
                  <a:pt x="664" y="3025"/>
                </a:lnTo>
                <a:lnTo>
                  <a:pt x="674" y="3030"/>
                </a:lnTo>
                <a:lnTo>
                  <a:pt x="685" y="3035"/>
                </a:lnTo>
                <a:lnTo>
                  <a:pt x="695" y="3039"/>
                </a:lnTo>
                <a:lnTo>
                  <a:pt x="706" y="3042"/>
                </a:lnTo>
                <a:lnTo>
                  <a:pt x="717" y="3045"/>
                </a:lnTo>
                <a:lnTo>
                  <a:pt x="729" y="3047"/>
                </a:lnTo>
                <a:lnTo>
                  <a:pt x="740" y="3048"/>
                </a:lnTo>
                <a:lnTo>
                  <a:pt x="751" y="3050"/>
                </a:lnTo>
                <a:lnTo>
                  <a:pt x="762" y="3050"/>
                </a:lnTo>
                <a:lnTo>
                  <a:pt x="773" y="3050"/>
                </a:lnTo>
                <a:lnTo>
                  <a:pt x="784" y="3050"/>
                </a:lnTo>
                <a:lnTo>
                  <a:pt x="795" y="3048"/>
                </a:lnTo>
                <a:lnTo>
                  <a:pt x="806" y="3047"/>
                </a:lnTo>
                <a:lnTo>
                  <a:pt x="817" y="3045"/>
                </a:lnTo>
                <a:lnTo>
                  <a:pt x="829" y="3042"/>
                </a:lnTo>
                <a:lnTo>
                  <a:pt x="839" y="3039"/>
                </a:lnTo>
                <a:lnTo>
                  <a:pt x="850" y="3036"/>
                </a:lnTo>
                <a:lnTo>
                  <a:pt x="860" y="3031"/>
                </a:lnTo>
                <a:lnTo>
                  <a:pt x="870" y="3027"/>
                </a:lnTo>
                <a:lnTo>
                  <a:pt x="880" y="3022"/>
                </a:lnTo>
                <a:lnTo>
                  <a:pt x="889" y="3016"/>
                </a:lnTo>
                <a:lnTo>
                  <a:pt x="899" y="3010"/>
                </a:lnTo>
                <a:lnTo>
                  <a:pt x="908" y="3003"/>
                </a:lnTo>
                <a:lnTo>
                  <a:pt x="918" y="2996"/>
                </a:lnTo>
                <a:lnTo>
                  <a:pt x="926" y="2988"/>
                </a:lnTo>
                <a:lnTo>
                  <a:pt x="934" y="2981"/>
                </a:lnTo>
                <a:lnTo>
                  <a:pt x="942" y="2972"/>
                </a:lnTo>
                <a:lnTo>
                  <a:pt x="949" y="2964"/>
                </a:lnTo>
                <a:lnTo>
                  <a:pt x="956" y="2954"/>
                </a:lnTo>
                <a:lnTo>
                  <a:pt x="963" y="2945"/>
                </a:lnTo>
                <a:lnTo>
                  <a:pt x="969" y="2935"/>
                </a:lnTo>
                <a:lnTo>
                  <a:pt x="1344" y="2285"/>
                </a:lnTo>
                <a:lnTo>
                  <a:pt x="1421" y="2330"/>
                </a:lnTo>
                <a:lnTo>
                  <a:pt x="1431" y="2336"/>
                </a:lnTo>
                <a:lnTo>
                  <a:pt x="1442" y="2341"/>
                </a:lnTo>
                <a:lnTo>
                  <a:pt x="1452" y="2345"/>
                </a:lnTo>
                <a:lnTo>
                  <a:pt x="1463" y="2349"/>
                </a:lnTo>
                <a:lnTo>
                  <a:pt x="1474" y="2352"/>
                </a:lnTo>
                <a:lnTo>
                  <a:pt x="1486" y="2355"/>
                </a:lnTo>
                <a:lnTo>
                  <a:pt x="1497" y="2357"/>
                </a:lnTo>
                <a:lnTo>
                  <a:pt x="1508" y="2359"/>
                </a:lnTo>
                <a:lnTo>
                  <a:pt x="1519" y="2360"/>
                </a:lnTo>
                <a:lnTo>
                  <a:pt x="1530" y="2360"/>
                </a:lnTo>
                <a:lnTo>
                  <a:pt x="1541" y="2360"/>
                </a:lnTo>
                <a:lnTo>
                  <a:pt x="1552" y="2360"/>
                </a:lnTo>
                <a:lnTo>
                  <a:pt x="1563" y="2359"/>
                </a:lnTo>
                <a:lnTo>
                  <a:pt x="1575" y="2357"/>
                </a:lnTo>
                <a:lnTo>
                  <a:pt x="1586" y="2355"/>
                </a:lnTo>
                <a:lnTo>
                  <a:pt x="1597" y="2353"/>
                </a:lnTo>
                <a:lnTo>
                  <a:pt x="1607" y="2349"/>
                </a:lnTo>
                <a:lnTo>
                  <a:pt x="1618" y="2346"/>
                </a:lnTo>
                <a:lnTo>
                  <a:pt x="1628" y="2342"/>
                </a:lnTo>
                <a:lnTo>
                  <a:pt x="1638" y="2337"/>
                </a:lnTo>
                <a:lnTo>
                  <a:pt x="1648" y="2332"/>
                </a:lnTo>
                <a:lnTo>
                  <a:pt x="1657" y="2327"/>
                </a:lnTo>
                <a:lnTo>
                  <a:pt x="1667" y="2321"/>
                </a:lnTo>
                <a:lnTo>
                  <a:pt x="1677" y="2314"/>
                </a:lnTo>
                <a:lnTo>
                  <a:pt x="1685" y="2307"/>
                </a:lnTo>
                <a:lnTo>
                  <a:pt x="1694" y="2300"/>
                </a:lnTo>
                <a:lnTo>
                  <a:pt x="1702" y="2291"/>
                </a:lnTo>
                <a:lnTo>
                  <a:pt x="1710" y="2283"/>
                </a:lnTo>
                <a:lnTo>
                  <a:pt x="1717" y="2274"/>
                </a:lnTo>
                <a:lnTo>
                  <a:pt x="1724" y="2265"/>
                </a:lnTo>
                <a:lnTo>
                  <a:pt x="1731" y="2255"/>
                </a:lnTo>
                <a:lnTo>
                  <a:pt x="1737" y="2245"/>
                </a:lnTo>
                <a:lnTo>
                  <a:pt x="1995" y="1799"/>
                </a:lnTo>
                <a:lnTo>
                  <a:pt x="2001" y="1788"/>
                </a:lnTo>
                <a:lnTo>
                  <a:pt x="2006" y="1777"/>
                </a:lnTo>
                <a:lnTo>
                  <a:pt x="2010" y="1766"/>
                </a:lnTo>
                <a:lnTo>
                  <a:pt x="2014" y="1755"/>
                </a:lnTo>
                <a:lnTo>
                  <a:pt x="2018" y="1745"/>
                </a:lnTo>
                <a:lnTo>
                  <a:pt x="2020" y="1734"/>
                </a:lnTo>
                <a:lnTo>
                  <a:pt x="2022" y="1723"/>
                </a:lnTo>
                <a:lnTo>
                  <a:pt x="2024" y="1712"/>
                </a:lnTo>
                <a:lnTo>
                  <a:pt x="2025" y="1700"/>
                </a:lnTo>
                <a:lnTo>
                  <a:pt x="2026" y="1689"/>
                </a:lnTo>
                <a:lnTo>
                  <a:pt x="2026" y="1677"/>
                </a:lnTo>
                <a:lnTo>
                  <a:pt x="2025" y="1666"/>
                </a:lnTo>
                <a:lnTo>
                  <a:pt x="2024" y="1655"/>
                </a:lnTo>
                <a:lnTo>
                  <a:pt x="2023" y="1644"/>
                </a:lnTo>
                <a:lnTo>
                  <a:pt x="2021" y="1634"/>
                </a:lnTo>
                <a:lnTo>
                  <a:pt x="2018" y="1623"/>
                </a:lnTo>
                <a:lnTo>
                  <a:pt x="2015" y="1612"/>
                </a:lnTo>
                <a:lnTo>
                  <a:pt x="2011" y="1602"/>
                </a:lnTo>
                <a:lnTo>
                  <a:pt x="2007" y="1592"/>
                </a:lnTo>
                <a:lnTo>
                  <a:pt x="2003" y="1581"/>
                </a:lnTo>
                <a:lnTo>
                  <a:pt x="1997" y="1571"/>
                </a:lnTo>
                <a:lnTo>
                  <a:pt x="1992" y="1561"/>
                </a:lnTo>
                <a:lnTo>
                  <a:pt x="1986" y="1552"/>
                </a:lnTo>
                <a:lnTo>
                  <a:pt x="1979" y="1543"/>
                </a:lnTo>
                <a:lnTo>
                  <a:pt x="1973" y="1534"/>
                </a:lnTo>
                <a:lnTo>
                  <a:pt x="1965" y="1526"/>
                </a:lnTo>
                <a:lnTo>
                  <a:pt x="1957" y="1518"/>
                </a:lnTo>
                <a:lnTo>
                  <a:pt x="1948" y="1510"/>
                </a:lnTo>
                <a:lnTo>
                  <a:pt x="1939" y="1502"/>
                </a:lnTo>
                <a:lnTo>
                  <a:pt x="1930" y="1495"/>
                </a:lnTo>
                <a:lnTo>
                  <a:pt x="1920" y="1489"/>
                </a:lnTo>
                <a:lnTo>
                  <a:pt x="1910" y="1483"/>
                </a:lnTo>
                <a:lnTo>
                  <a:pt x="818" y="852"/>
                </a:lnTo>
                <a:lnTo>
                  <a:pt x="807" y="846"/>
                </a:lnTo>
                <a:lnTo>
                  <a:pt x="796" y="841"/>
                </a:lnTo>
                <a:lnTo>
                  <a:pt x="786" y="836"/>
                </a:lnTo>
                <a:lnTo>
                  <a:pt x="775" y="832"/>
                </a:lnTo>
                <a:lnTo>
                  <a:pt x="764" y="829"/>
                </a:lnTo>
                <a:lnTo>
                  <a:pt x="753" y="826"/>
                </a:lnTo>
                <a:lnTo>
                  <a:pt x="741" y="824"/>
                </a:lnTo>
                <a:lnTo>
                  <a:pt x="730" y="822"/>
                </a:lnTo>
                <a:lnTo>
                  <a:pt x="718" y="821"/>
                </a:lnTo>
                <a:lnTo>
                  <a:pt x="707" y="820"/>
                </a:lnTo>
                <a:lnTo>
                  <a:pt x="696" y="820"/>
                </a:lnTo>
                <a:lnTo>
                  <a:pt x="685" y="821"/>
                </a:lnTo>
                <a:lnTo>
                  <a:pt x="674" y="822"/>
                </a:lnTo>
                <a:lnTo>
                  <a:pt x="663" y="824"/>
                </a:lnTo>
                <a:lnTo>
                  <a:pt x="652" y="826"/>
                </a:lnTo>
                <a:lnTo>
                  <a:pt x="642" y="828"/>
                </a:lnTo>
                <a:lnTo>
                  <a:pt x="630" y="832"/>
                </a:lnTo>
                <a:lnTo>
                  <a:pt x="620" y="835"/>
                </a:lnTo>
                <a:lnTo>
                  <a:pt x="610" y="839"/>
                </a:lnTo>
                <a:lnTo>
                  <a:pt x="600" y="844"/>
                </a:lnTo>
                <a:lnTo>
                  <a:pt x="590" y="849"/>
                </a:lnTo>
                <a:lnTo>
                  <a:pt x="581" y="855"/>
                </a:lnTo>
                <a:lnTo>
                  <a:pt x="572" y="861"/>
                </a:lnTo>
                <a:lnTo>
                  <a:pt x="563" y="867"/>
                </a:lnTo>
                <a:lnTo>
                  <a:pt x="554" y="875"/>
                </a:lnTo>
                <a:lnTo>
                  <a:pt x="546" y="883"/>
                </a:lnTo>
                <a:lnTo>
                  <a:pt x="537" y="891"/>
                </a:lnTo>
                <a:lnTo>
                  <a:pt x="529" y="899"/>
                </a:lnTo>
                <a:lnTo>
                  <a:pt x="522" y="908"/>
                </a:lnTo>
                <a:lnTo>
                  <a:pt x="515" y="917"/>
                </a:lnTo>
                <a:lnTo>
                  <a:pt x="508" y="927"/>
                </a:lnTo>
                <a:lnTo>
                  <a:pt x="502" y="937"/>
                </a:lnTo>
                <a:close/>
                <a:moveTo>
                  <a:pt x="2191" y="803"/>
                </a:moveTo>
                <a:lnTo>
                  <a:pt x="2177" y="827"/>
                </a:lnTo>
                <a:lnTo>
                  <a:pt x="2162" y="849"/>
                </a:lnTo>
                <a:lnTo>
                  <a:pt x="2146" y="871"/>
                </a:lnTo>
                <a:lnTo>
                  <a:pt x="2128" y="892"/>
                </a:lnTo>
                <a:lnTo>
                  <a:pt x="2110" y="911"/>
                </a:lnTo>
                <a:lnTo>
                  <a:pt x="2091" y="929"/>
                </a:lnTo>
                <a:lnTo>
                  <a:pt x="2071" y="946"/>
                </a:lnTo>
                <a:lnTo>
                  <a:pt x="2051" y="962"/>
                </a:lnTo>
                <a:lnTo>
                  <a:pt x="2029" y="978"/>
                </a:lnTo>
                <a:lnTo>
                  <a:pt x="2008" y="992"/>
                </a:lnTo>
                <a:lnTo>
                  <a:pt x="1985" y="1005"/>
                </a:lnTo>
                <a:lnTo>
                  <a:pt x="1963" y="1017"/>
                </a:lnTo>
                <a:lnTo>
                  <a:pt x="1939" y="1028"/>
                </a:lnTo>
                <a:lnTo>
                  <a:pt x="1915" y="1037"/>
                </a:lnTo>
                <a:lnTo>
                  <a:pt x="1891" y="1045"/>
                </a:lnTo>
                <a:lnTo>
                  <a:pt x="1866" y="1053"/>
                </a:lnTo>
                <a:lnTo>
                  <a:pt x="1841" y="1059"/>
                </a:lnTo>
                <a:lnTo>
                  <a:pt x="1816" y="1063"/>
                </a:lnTo>
                <a:lnTo>
                  <a:pt x="1790" y="1067"/>
                </a:lnTo>
                <a:lnTo>
                  <a:pt x="1765" y="1069"/>
                </a:lnTo>
                <a:lnTo>
                  <a:pt x="1739" y="1071"/>
                </a:lnTo>
                <a:lnTo>
                  <a:pt x="1713" y="1071"/>
                </a:lnTo>
                <a:lnTo>
                  <a:pt x="1687" y="1069"/>
                </a:lnTo>
                <a:lnTo>
                  <a:pt x="1661" y="1067"/>
                </a:lnTo>
                <a:lnTo>
                  <a:pt x="1635" y="1063"/>
                </a:lnTo>
                <a:lnTo>
                  <a:pt x="1609" y="1058"/>
                </a:lnTo>
                <a:lnTo>
                  <a:pt x="1584" y="1051"/>
                </a:lnTo>
                <a:lnTo>
                  <a:pt x="1558" y="1044"/>
                </a:lnTo>
                <a:lnTo>
                  <a:pt x="1533" y="1035"/>
                </a:lnTo>
                <a:lnTo>
                  <a:pt x="1508" y="1024"/>
                </a:lnTo>
                <a:lnTo>
                  <a:pt x="1484" y="1013"/>
                </a:lnTo>
                <a:lnTo>
                  <a:pt x="1459" y="1000"/>
                </a:lnTo>
                <a:lnTo>
                  <a:pt x="1436" y="985"/>
                </a:lnTo>
                <a:lnTo>
                  <a:pt x="1413" y="969"/>
                </a:lnTo>
                <a:lnTo>
                  <a:pt x="1392" y="953"/>
                </a:lnTo>
                <a:lnTo>
                  <a:pt x="1371" y="936"/>
                </a:lnTo>
                <a:lnTo>
                  <a:pt x="1351" y="918"/>
                </a:lnTo>
                <a:lnTo>
                  <a:pt x="1333" y="899"/>
                </a:lnTo>
                <a:lnTo>
                  <a:pt x="1316" y="880"/>
                </a:lnTo>
                <a:lnTo>
                  <a:pt x="1300" y="858"/>
                </a:lnTo>
                <a:lnTo>
                  <a:pt x="1284" y="837"/>
                </a:lnTo>
                <a:lnTo>
                  <a:pt x="1270" y="816"/>
                </a:lnTo>
                <a:lnTo>
                  <a:pt x="1257" y="794"/>
                </a:lnTo>
                <a:lnTo>
                  <a:pt x="1245" y="771"/>
                </a:lnTo>
                <a:lnTo>
                  <a:pt x="1235" y="747"/>
                </a:lnTo>
                <a:lnTo>
                  <a:pt x="1225" y="723"/>
                </a:lnTo>
                <a:lnTo>
                  <a:pt x="1217" y="699"/>
                </a:lnTo>
                <a:lnTo>
                  <a:pt x="1210" y="675"/>
                </a:lnTo>
                <a:lnTo>
                  <a:pt x="1204" y="649"/>
                </a:lnTo>
                <a:lnTo>
                  <a:pt x="1199" y="624"/>
                </a:lnTo>
                <a:lnTo>
                  <a:pt x="1194" y="599"/>
                </a:lnTo>
                <a:lnTo>
                  <a:pt x="1192" y="573"/>
                </a:lnTo>
                <a:lnTo>
                  <a:pt x="1191" y="547"/>
                </a:lnTo>
                <a:lnTo>
                  <a:pt x="1191" y="521"/>
                </a:lnTo>
                <a:lnTo>
                  <a:pt x="1192" y="495"/>
                </a:lnTo>
                <a:lnTo>
                  <a:pt x="1195" y="470"/>
                </a:lnTo>
                <a:lnTo>
                  <a:pt x="1199" y="443"/>
                </a:lnTo>
                <a:lnTo>
                  <a:pt x="1205" y="417"/>
                </a:lnTo>
                <a:lnTo>
                  <a:pt x="1211" y="392"/>
                </a:lnTo>
                <a:lnTo>
                  <a:pt x="1219" y="367"/>
                </a:lnTo>
                <a:lnTo>
                  <a:pt x="1228" y="341"/>
                </a:lnTo>
                <a:lnTo>
                  <a:pt x="1238" y="316"/>
                </a:lnTo>
                <a:lnTo>
                  <a:pt x="1250" y="292"/>
                </a:lnTo>
                <a:lnTo>
                  <a:pt x="1263" y="268"/>
                </a:lnTo>
                <a:lnTo>
                  <a:pt x="1277" y="244"/>
                </a:lnTo>
                <a:lnTo>
                  <a:pt x="1293" y="221"/>
                </a:lnTo>
                <a:lnTo>
                  <a:pt x="1309" y="200"/>
                </a:lnTo>
                <a:lnTo>
                  <a:pt x="1327" y="180"/>
                </a:lnTo>
                <a:lnTo>
                  <a:pt x="1345" y="160"/>
                </a:lnTo>
                <a:lnTo>
                  <a:pt x="1363" y="141"/>
                </a:lnTo>
                <a:lnTo>
                  <a:pt x="1383" y="124"/>
                </a:lnTo>
                <a:lnTo>
                  <a:pt x="1404" y="108"/>
                </a:lnTo>
                <a:lnTo>
                  <a:pt x="1425" y="93"/>
                </a:lnTo>
                <a:lnTo>
                  <a:pt x="1447" y="79"/>
                </a:lnTo>
                <a:lnTo>
                  <a:pt x="1469" y="66"/>
                </a:lnTo>
                <a:lnTo>
                  <a:pt x="1493" y="53"/>
                </a:lnTo>
                <a:lnTo>
                  <a:pt x="1516" y="43"/>
                </a:lnTo>
                <a:lnTo>
                  <a:pt x="1539" y="33"/>
                </a:lnTo>
                <a:lnTo>
                  <a:pt x="1563" y="25"/>
                </a:lnTo>
                <a:lnTo>
                  <a:pt x="1589" y="18"/>
                </a:lnTo>
                <a:lnTo>
                  <a:pt x="1614" y="12"/>
                </a:lnTo>
                <a:lnTo>
                  <a:pt x="1639" y="7"/>
                </a:lnTo>
                <a:lnTo>
                  <a:pt x="1664" y="3"/>
                </a:lnTo>
                <a:lnTo>
                  <a:pt x="1690" y="1"/>
                </a:lnTo>
                <a:lnTo>
                  <a:pt x="1716" y="0"/>
                </a:lnTo>
                <a:lnTo>
                  <a:pt x="1741" y="0"/>
                </a:lnTo>
                <a:lnTo>
                  <a:pt x="1768" y="1"/>
                </a:lnTo>
                <a:lnTo>
                  <a:pt x="1794" y="4"/>
                </a:lnTo>
                <a:lnTo>
                  <a:pt x="1819" y="8"/>
                </a:lnTo>
                <a:lnTo>
                  <a:pt x="1845" y="13"/>
                </a:lnTo>
                <a:lnTo>
                  <a:pt x="1871" y="19"/>
                </a:lnTo>
                <a:lnTo>
                  <a:pt x="1896" y="27"/>
                </a:lnTo>
                <a:lnTo>
                  <a:pt x="1921" y="36"/>
                </a:lnTo>
                <a:lnTo>
                  <a:pt x="1946" y="46"/>
                </a:lnTo>
                <a:lnTo>
                  <a:pt x="1971" y="59"/>
                </a:lnTo>
                <a:lnTo>
                  <a:pt x="1995" y="72"/>
                </a:lnTo>
                <a:lnTo>
                  <a:pt x="2019" y="86"/>
                </a:lnTo>
                <a:lnTo>
                  <a:pt x="2041" y="101"/>
                </a:lnTo>
                <a:lnTo>
                  <a:pt x="2063" y="118"/>
                </a:lnTo>
                <a:lnTo>
                  <a:pt x="2084" y="135"/>
                </a:lnTo>
                <a:lnTo>
                  <a:pt x="2103" y="153"/>
                </a:lnTo>
                <a:lnTo>
                  <a:pt x="2121" y="172"/>
                </a:lnTo>
                <a:lnTo>
                  <a:pt x="2139" y="192"/>
                </a:lnTo>
                <a:lnTo>
                  <a:pt x="2155" y="212"/>
                </a:lnTo>
                <a:lnTo>
                  <a:pt x="2170" y="233"/>
                </a:lnTo>
                <a:lnTo>
                  <a:pt x="2184" y="255"/>
                </a:lnTo>
                <a:lnTo>
                  <a:pt x="2197" y="278"/>
                </a:lnTo>
                <a:lnTo>
                  <a:pt x="2209" y="301"/>
                </a:lnTo>
                <a:lnTo>
                  <a:pt x="2220" y="324"/>
                </a:lnTo>
                <a:lnTo>
                  <a:pt x="2229" y="347"/>
                </a:lnTo>
                <a:lnTo>
                  <a:pt x="2238" y="372"/>
                </a:lnTo>
                <a:lnTo>
                  <a:pt x="2246" y="397"/>
                </a:lnTo>
                <a:lnTo>
                  <a:pt x="2252" y="422"/>
                </a:lnTo>
                <a:lnTo>
                  <a:pt x="2256" y="447"/>
                </a:lnTo>
                <a:lnTo>
                  <a:pt x="2260" y="473"/>
                </a:lnTo>
                <a:lnTo>
                  <a:pt x="2262" y="498"/>
                </a:lnTo>
                <a:lnTo>
                  <a:pt x="2264" y="524"/>
                </a:lnTo>
                <a:lnTo>
                  <a:pt x="2263" y="549"/>
                </a:lnTo>
                <a:lnTo>
                  <a:pt x="2262" y="576"/>
                </a:lnTo>
                <a:lnTo>
                  <a:pt x="2260" y="602"/>
                </a:lnTo>
                <a:lnTo>
                  <a:pt x="2256" y="627"/>
                </a:lnTo>
                <a:lnTo>
                  <a:pt x="2251" y="653"/>
                </a:lnTo>
                <a:lnTo>
                  <a:pt x="2244" y="679"/>
                </a:lnTo>
                <a:lnTo>
                  <a:pt x="2237" y="704"/>
                </a:lnTo>
                <a:lnTo>
                  <a:pt x="2227" y="729"/>
                </a:lnTo>
                <a:lnTo>
                  <a:pt x="2216" y="754"/>
                </a:lnTo>
                <a:lnTo>
                  <a:pt x="2205" y="779"/>
                </a:lnTo>
                <a:lnTo>
                  <a:pt x="2191" y="80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0" name="Freeform 8"/>
          <p:cNvSpPr>
            <a:spLocks noEditPoints="1"/>
          </p:cNvSpPr>
          <p:nvPr/>
        </p:nvSpPr>
        <p:spPr bwMode="auto">
          <a:xfrm>
            <a:off x="5439160" y="2422525"/>
            <a:ext cx="207962" cy="279400"/>
          </a:xfrm>
          <a:custGeom>
            <a:avLst/>
            <a:gdLst>
              <a:gd name="T0" fmla="*/ 2147483646 w 2264"/>
              <a:gd name="T1" fmla="*/ 2147483646 h 3050"/>
              <a:gd name="T2" fmla="*/ 2147483646 w 2264"/>
              <a:gd name="T3" fmla="*/ 2147483646 h 3050"/>
              <a:gd name="T4" fmla="*/ 2147483646 w 2264"/>
              <a:gd name="T5" fmla="*/ 2147483646 h 3050"/>
              <a:gd name="T6" fmla="*/ 2147483646 w 2264"/>
              <a:gd name="T7" fmla="*/ 2147483646 h 3050"/>
              <a:gd name="T8" fmla="*/ 2147483646 w 2264"/>
              <a:gd name="T9" fmla="*/ 2147483646 h 3050"/>
              <a:gd name="T10" fmla="*/ 2147483646 w 2264"/>
              <a:gd name="T11" fmla="*/ 2147483646 h 3050"/>
              <a:gd name="T12" fmla="*/ 2147483646 w 2264"/>
              <a:gd name="T13" fmla="*/ 2147483646 h 3050"/>
              <a:gd name="T14" fmla="*/ 2147483646 w 2264"/>
              <a:gd name="T15" fmla="*/ 2147483646 h 3050"/>
              <a:gd name="T16" fmla="*/ 2147483646 w 2264"/>
              <a:gd name="T17" fmla="*/ 2147483646 h 3050"/>
              <a:gd name="T18" fmla="*/ 2147483646 w 2264"/>
              <a:gd name="T19" fmla="*/ 2147483646 h 3050"/>
              <a:gd name="T20" fmla="*/ 2147483646 w 2264"/>
              <a:gd name="T21" fmla="*/ 2147483646 h 3050"/>
              <a:gd name="T22" fmla="*/ 2147483646 w 2264"/>
              <a:gd name="T23" fmla="*/ 1053174482 h 3050"/>
              <a:gd name="T24" fmla="*/ 2147483646 w 2264"/>
              <a:gd name="T25" fmla="*/ 0 h 3050"/>
              <a:gd name="T26" fmla="*/ 2147483646 w 2264"/>
              <a:gd name="T27" fmla="*/ 351312705 h 3050"/>
              <a:gd name="T28" fmla="*/ 2147483646 w 2264"/>
              <a:gd name="T29" fmla="*/ 1966441476 h 3050"/>
              <a:gd name="T30" fmla="*/ 2147483646 w 2264"/>
              <a:gd name="T31" fmla="*/ 2147483646 h 3050"/>
              <a:gd name="T32" fmla="*/ 2147483646 w 2264"/>
              <a:gd name="T33" fmla="*/ 2147483646 h 3050"/>
              <a:gd name="T34" fmla="*/ 2147483646 w 2264"/>
              <a:gd name="T35" fmla="*/ 2147483646 h 3050"/>
              <a:gd name="T36" fmla="*/ 2147483646 w 2264"/>
              <a:gd name="T37" fmla="*/ 2147483646 h 3050"/>
              <a:gd name="T38" fmla="*/ 2147483646 w 2264"/>
              <a:gd name="T39" fmla="*/ 2147483646 h 3050"/>
              <a:gd name="T40" fmla="*/ 2147483646 w 2264"/>
              <a:gd name="T41" fmla="*/ 2147483646 h 3050"/>
              <a:gd name="T42" fmla="*/ 2147483646 w 2264"/>
              <a:gd name="T43" fmla="*/ 2147483646 h 3050"/>
              <a:gd name="T44" fmla="*/ 2147483646 w 2264"/>
              <a:gd name="T45" fmla="*/ 2147483646 h 3050"/>
              <a:gd name="T46" fmla="*/ 2147483646 w 2264"/>
              <a:gd name="T47" fmla="*/ 2147483646 h 3050"/>
              <a:gd name="T48" fmla="*/ 2147483646 w 2264"/>
              <a:gd name="T49" fmla="*/ 2147483646 h 3050"/>
              <a:gd name="T50" fmla="*/ 2147483646 w 2264"/>
              <a:gd name="T51" fmla="*/ 2147483646 h 3050"/>
              <a:gd name="T52" fmla="*/ 2147483646 w 2264"/>
              <a:gd name="T53" fmla="*/ 2147483646 h 3050"/>
              <a:gd name="T54" fmla="*/ 2147483646 w 2264"/>
              <a:gd name="T55" fmla="*/ 2147483646 h 3050"/>
              <a:gd name="T56" fmla="*/ 2147483646 w 2264"/>
              <a:gd name="T57" fmla="*/ 2147483646 h 3050"/>
              <a:gd name="T58" fmla="*/ 2147483646 w 2264"/>
              <a:gd name="T59" fmla="*/ 2147483646 h 3050"/>
              <a:gd name="T60" fmla="*/ 2147483646 w 2264"/>
              <a:gd name="T61" fmla="*/ 2147483646 h 3050"/>
              <a:gd name="T62" fmla="*/ 2147483646 w 2264"/>
              <a:gd name="T63" fmla="*/ 2147483646 h 3050"/>
              <a:gd name="T64" fmla="*/ 2147483646 w 2264"/>
              <a:gd name="T65" fmla="*/ 2147483646 h 3050"/>
              <a:gd name="T66" fmla="*/ 2147483646 w 2264"/>
              <a:gd name="T67" fmla="*/ 2147483646 h 3050"/>
              <a:gd name="T68" fmla="*/ 2147483646 w 2264"/>
              <a:gd name="T69" fmla="*/ 2147483646 h 3050"/>
              <a:gd name="T70" fmla="*/ 2147483646 w 2264"/>
              <a:gd name="T71" fmla="*/ 2147483646 h 3050"/>
              <a:gd name="T72" fmla="*/ 2147483646 w 2264"/>
              <a:gd name="T73" fmla="*/ 2147483646 h 3050"/>
              <a:gd name="T74" fmla="*/ 2147483646 w 2264"/>
              <a:gd name="T75" fmla="*/ 2147483646 h 3050"/>
              <a:gd name="T76" fmla="*/ 2147483646 w 2264"/>
              <a:gd name="T77" fmla="*/ 2147483646 h 3050"/>
              <a:gd name="T78" fmla="*/ 2147483646 w 2264"/>
              <a:gd name="T79" fmla="*/ 2147483646 h 3050"/>
              <a:gd name="T80" fmla="*/ 2147483646 w 2264"/>
              <a:gd name="T81" fmla="*/ 2147483646 h 3050"/>
              <a:gd name="T82" fmla="*/ 2147483646 w 2264"/>
              <a:gd name="T83" fmla="*/ 2147483646 h 3050"/>
              <a:gd name="T84" fmla="*/ 2147483646 w 2264"/>
              <a:gd name="T85" fmla="*/ 2147483646 h 3050"/>
              <a:gd name="T86" fmla="*/ 2147483646 w 2264"/>
              <a:gd name="T87" fmla="*/ 2147483646 h 3050"/>
              <a:gd name="T88" fmla="*/ 2147483646 w 2264"/>
              <a:gd name="T89" fmla="*/ 2147483646 h 3050"/>
              <a:gd name="T90" fmla="*/ 2147483646 w 2264"/>
              <a:gd name="T91" fmla="*/ 2147483646 h 3050"/>
              <a:gd name="T92" fmla="*/ 2147483646 w 2264"/>
              <a:gd name="T93" fmla="*/ 2147483646 h 3050"/>
              <a:gd name="T94" fmla="*/ 2147483646 w 2264"/>
              <a:gd name="T95" fmla="*/ 2147483646 h 3050"/>
              <a:gd name="T96" fmla="*/ 2147483646 w 2264"/>
              <a:gd name="T97" fmla="*/ 2147483646 h 3050"/>
              <a:gd name="T98" fmla="*/ 2147483646 w 2264"/>
              <a:gd name="T99" fmla="*/ 2147483646 h 3050"/>
              <a:gd name="T100" fmla="*/ 2147483646 w 2264"/>
              <a:gd name="T101" fmla="*/ 2147483646 h 3050"/>
              <a:gd name="T102" fmla="*/ 2147483646 w 2264"/>
              <a:gd name="T103" fmla="*/ 2147483646 h 3050"/>
              <a:gd name="T104" fmla="*/ 142611044 w 2264"/>
              <a:gd name="T105" fmla="*/ 2147483646 h 3050"/>
              <a:gd name="T106" fmla="*/ 926946616 w 2264"/>
              <a:gd name="T107" fmla="*/ 2147483646 h 3050"/>
              <a:gd name="T108" fmla="*/ 2147483646 w 2264"/>
              <a:gd name="T109" fmla="*/ 2147483646 h 30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4" h="3050">
                <a:moveTo>
                  <a:pt x="1762" y="2113"/>
                </a:moveTo>
                <a:lnTo>
                  <a:pt x="2023" y="1662"/>
                </a:lnTo>
                <a:lnTo>
                  <a:pt x="2028" y="1652"/>
                </a:lnTo>
                <a:lnTo>
                  <a:pt x="2033" y="1642"/>
                </a:lnTo>
                <a:lnTo>
                  <a:pt x="2038" y="1631"/>
                </a:lnTo>
                <a:lnTo>
                  <a:pt x="2041" y="1620"/>
                </a:lnTo>
                <a:lnTo>
                  <a:pt x="2045" y="1609"/>
                </a:lnTo>
                <a:lnTo>
                  <a:pt x="2047" y="1598"/>
                </a:lnTo>
                <a:lnTo>
                  <a:pt x="2050" y="1587"/>
                </a:lnTo>
                <a:lnTo>
                  <a:pt x="2051" y="1576"/>
                </a:lnTo>
                <a:lnTo>
                  <a:pt x="2052" y="1564"/>
                </a:lnTo>
                <a:lnTo>
                  <a:pt x="2053" y="1553"/>
                </a:lnTo>
                <a:lnTo>
                  <a:pt x="2053" y="1542"/>
                </a:lnTo>
                <a:lnTo>
                  <a:pt x="2052" y="1531"/>
                </a:lnTo>
                <a:lnTo>
                  <a:pt x="2051" y="1520"/>
                </a:lnTo>
                <a:lnTo>
                  <a:pt x="2050" y="1509"/>
                </a:lnTo>
                <a:lnTo>
                  <a:pt x="2048" y="1498"/>
                </a:lnTo>
                <a:lnTo>
                  <a:pt x="2045" y="1488"/>
                </a:lnTo>
                <a:lnTo>
                  <a:pt x="2042" y="1477"/>
                </a:lnTo>
                <a:lnTo>
                  <a:pt x="2038" y="1466"/>
                </a:lnTo>
                <a:lnTo>
                  <a:pt x="2034" y="1456"/>
                </a:lnTo>
                <a:lnTo>
                  <a:pt x="2030" y="1446"/>
                </a:lnTo>
                <a:lnTo>
                  <a:pt x="2025" y="1436"/>
                </a:lnTo>
                <a:lnTo>
                  <a:pt x="2019" y="1426"/>
                </a:lnTo>
                <a:lnTo>
                  <a:pt x="2013" y="1417"/>
                </a:lnTo>
                <a:lnTo>
                  <a:pt x="2007" y="1408"/>
                </a:lnTo>
                <a:lnTo>
                  <a:pt x="1999" y="1399"/>
                </a:lnTo>
                <a:lnTo>
                  <a:pt x="1991" y="1391"/>
                </a:lnTo>
                <a:lnTo>
                  <a:pt x="1983" y="1383"/>
                </a:lnTo>
                <a:lnTo>
                  <a:pt x="1975" y="1375"/>
                </a:lnTo>
                <a:lnTo>
                  <a:pt x="1966" y="1366"/>
                </a:lnTo>
                <a:lnTo>
                  <a:pt x="1957" y="1359"/>
                </a:lnTo>
                <a:lnTo>
                  <a:pt x="1948" y="1353"/>
                </a:lnTo>
                <a:lnTo>
                  <a:pt x="1938" y="1347"/>
                </a:lnTo>
                <a:lnTo>
                  <a:pt x="1861" y="1303"/>
                </a:lnTo>
                <a:lnTo>
                  <a:pt x="2234" y="657"/>
                </a:lnTo>
                <a:lnTo>
                  <a:pt x="2239" y="646"/>
                </a:lnTo>
                <a:lnTo>
                  <a:pt x="2244" y="636"/>
                </a:lnTo>
                <a:lnTo>
                  <a:pt x="2249" y="625"/>
                </a:lnTo>
                <a:lnTo>
                  <a:pt x="2253" y="614"/>
                </a:lnTo>
                <a:lnTo>
                  <a:pt x="2256" y="603"/>
                </a:lnTo>
                <a:lnTo>
                  <a:pt x="2259" y="592"/>
                </a:lnTo>
                <a:lnTo>
                  <a:pt x="2261" y="581"/>
                </a:lnTo>
                <a:lnTo>
                  <a:pt x="2263" y="570"/>
                </a:lnTo>
                <a:lnTo>
                  <a:pt x="2264" y="559"/>
                </a:lnTo>
                <a:lnTo>
                  <a:pt x="2264" y="547"/>
                </a:lnTo>
                <a:lnTo>
                  <a:pt x="2264" y="536"/>
                </a:lnTo>
                <a:lnTo>
                  <a:pt x="2264" y="525"/>
                </a:lnTo>
                <a:lnTo>
                  <a:pt x="2263" y="514"/>
                </a:lnTo>
                <a:lnTo>
                  <a:pt x="2261" y="503"/>
                </a:lnTo>
                <a:lnTo>
                  <a:pt x="2259" y="492"/>
                </a:lnTo>
                <a:lnTo>
                  <a:pt x="2256" y="482"/>
                </a:lnTo>
                <a:lnTo>
                  <a:pt x="2253" y="471"/>
                </a:lnTo>
                <a:lnTo>
                  <a:pt x="2250" y="461"/>
                </a:lnTo>
                <a:lnTo>
                  <a:pt x="2246" y="449"/>
                </a:lnTo>
                <a:lnTo>
                  <a:pt x="2241" y="439"/>
                </a:lnTo>
                <a:lnTo>
                  <a:pt x="2236" y="430"/>
                </a:lnTo>
                <a:lnTo>
                  <a:pt x="2230" y="420"/>
                </a:lnTo>
                <a:lnTo>
                  <a:pt x="2224" y="411"/>
                </a:lnTo>
                <a:lnTo>
                  <a:pt x="2218" y="402"/>
                </a:lnTo>
                <a:lnTo>
                  <a:pt x="2211" y="393"/>
                </a:lnTo>
                <a:lnTo>
                  <a:pt x="2204" y="384"/>
                </a:lnTo>
                <a:lnTo>
                  <a:pt x="2196" y="376"/>
                </a:lnTo>
                <a:lnTo>
                  <a:pt x="2187" y="369"/>
                </a:lnTo>
                <a:lnTo>
                  <a:pt x="2178" y="361"/>
                </a:lnTo>
                <a:lnTo>
                  <a:pt x="2169" y="354"/>
                </a:lnTo>
                <a:lnTo>
                  <a:pt x="2159" y="347"/>
                </a:lnTo>
                <a:lnTo>
                  <a:pt x="2149" y="341"/>
                </a:lnTo>
                <a:lnTo>
                  <a:pt x="1611" y="30"/>
                </a:lnTo>
                <a:lnTo>
                  <a:pt x="1601" y="25"/>
                </a:lnTo>
                <a:lnTo>
                  <a:pt x="1590" y="20"/>
                </a:lnTo>
                <a:lnTo>
                  <a:pt x="1579" y="15"/>
                </a:lnTo>
                <a:lnTo>
                  <a:pt x="1569" y="11"/>
                </a:lnTo>
                <a:lnTo>
                  <a:pt x="1558" y="8"/>
                </a:lnTo>
                <a:lnTo>
                  <a:pt x="1547" y="5"/>
                </a:lnTo>
                <a:lnTo>
                  <a:pt x="1535" y="3"/>
                </a:lnTo>
                <a:lnTo>
                  <a:pt x="1524" y="2"/>
                </a:lnTo>
                <a:lnTo>
                  <a:pt x="1513" y="0"/>
                </a:lnTo>
                <a:lnTo>
                  <a:pt x="1502" y="0"/>
                </a:lnTo>
                <a:lnTo>
                  <a:pt x="1491" y="0"/>
                </a:lnTo>
                <a:lnTo>
                  <a:pt x="1480" y="0"/>
                </a:lnTo>
                <a:lnTo>
                  <a:pt x="1469" y="2"/>
                </a:lnTo>
                <a:lnTo>
                  <a:pt x="1458" y="3"/>
                </a:lnTo>
                <a:lnTo>
                  <a:pt x="1447" y="5"/>
                </a:lnTo>
                <a:lnTo>
                  <a:pt x="1435" y="8"/>
                </a:lnTo>
                <a:lnTo>
                  <a:pt x="1425" y="11"/>
                </a:lnTo>
                <a:lnTo>
                  <a:pt x="1414" y="14"/>
                </a:lnTo>
                <a:lnTo>
                  <a:pt x="1404" y="19"/>
                </a:lnTo>
                <a:lnTo>
                  <a:pt x="1394" y="23"/>
                </a:lnTo>
                <a:lnTo>
                  <a:pt x="1384" y="28"/>
                </a:lnTo>
                <a:lnTo>
                  <a:pt x="1375" y="34"/>
                </a:lnTo>
                <a:lnTo>
                  <a:pt x="1365" y="40"/>
                </a:lnTo>
                <a:lnTo>
                  <a:pt x="1356" y="47"/>
                </a:lnTo>
                <a:lnTo>
                  <a:pt x="1347" y="54"/>
                </a:lnTo>
                <a:lnTo>
                  <a:pt x="1338" y="62"/>
                </a:lnTo>
                <a:lnTo>
                  <a:pt x="1330" y="69"/>
                </a:lnTo>
                <a:lnTo>
                  <a:pt x="1322" y="78"/>
                </a:lnTo>
                <a:lnTo>
                  <a:pt x="1315" y="86"/>
                </a:lnTo>
                <a:lnTo>
                  <a:pt x="1308" y="96"/>
                </a:lnTo>
                <a:lnTo>
                  <a:pt x="1301" y="105"/>
                </a:lnTo>
                <a:lnTo>
                  <a:pt x="1295" y="115"/>
                </a:lnTo>
                <a:lnTo>
                  <a:pt x="920" y="765"/>
                </a:lnTo>
                <a:lnTo>
                  <a:pt x="843" y="720"/>
                </a:lnTo>
                <a:lnTo>
                  <a:pt x="833" y="714"/>
                </a:lnTo>
                <a:lnTo>
                  <a:pt x="822" y="709"/>
                </a:lnTo>
                <a:lnTo>
                  <a:pt x="812" y="705"/>
                </a:lnTo>
                <a:lnTo>
                  <a:pt x="801" y="701"/>
                </a:lnTo>
                <a:lnTo>
                  <a:pt x="790" y="698"/>
                </a:lnTo>
                <a:lnTo>
                  <a:pt x="778" y="695"/>
                </a:lnTo>
                <a:lnTo>
                  <a:pt x="767" y="693"/>
                </a:lnTo>
                <a:lnTo>
                  <a:pt x="756" y="691"/>
                </a:lnTo>
                <a:lnTo>
                  <a:pt x="745" y="690"/>
                </a:lnTo>
                <a:lnTo>
                  <a:pt x="734" y="690"/>
                </a:lnTo>
                <a:lnTo>
                  <a:pt x="723" y="690"/>
                </a:lnTo>
                <a:lnTo>
                  <a:pt x="712" y="690"/>
                </a:lnTo>
                <a:lnTo>
                  <a:pt x="701" y="691"/>
                </a:lnTo>
                <a:lnTo>
                  <a:pt x="689" y="693"/>
                </a:lnTo>
                <a:lnTo>
                  <a:pt x="678" y="695"/>
                </a:lnTo>
                <a:lnTo>
                  <a:pt x="667" y="697"/>
                </a:lnTo>
                <a:lnTo>
                  <a:pt x="657" y="701"/>
                </a:lnTo>
                <a:lnTo>
                  <a:pt x="646" y="704"/>
                </a:lnTo>
                <a:lnTo>
                  <a:pt x="636" y="708"/>
                </a:lnTo>
                <a:lnTo>
                  <a:pt x="626" y="713"/>
                </a:lnTo>
                <a:lnTo>
                  <a:pt x="616" y="718"/>
                </a:lnTo>
                <a:lnTo>
                  <a:pt x="607" y="723"/>
                </a:lnTo>
                <a:lnTo>
                  <a:pt x="597" y="729"/>
                </a:lnTo>
                <a:lnTo>
                  <a:pt x="587" y="736"/>
                </a:lnTo>
                <a:lnTo>
                  <a:pt x="579" y="743"/>
                </a:lnTo>
                <a:lnTo>
                  <a:pt x="570" y="750"/>
                </a:lnTo>
                <a:lnTo>
                  <a:pt x="562" y="759"/>
                </a:lnTo>
                <a:lnTo>
                  <a:pt x="554" y="767"/>
                </a:lnTo>
                <a:lnTo>
                  <a:pt x="547" y="776"/>
                </a:lnTo>
                <a:lnTo>
                  <a:pt x="540" y="785"/>
                </a:lnTo>
                <a:lnTo>
                  <a:pt x="533" y="795"/>
                </a:lnTo>
                <a:lnTo>
                  <a:pt x="527" y="805"/>
                </a:lnTo>
                <a:lnTo>
                  <a:pt x="269" y="1251"/>
                </a:lnTo>
                <a:lnTo>
                  <a:pt x="263" y="1262"/>
                </a:lnTo>
                <a:lnTo>
                  <a:pt x="258" y="1273"/>
                </a:lnTo>
                <a:lnTo>
                  <a:pt x="254" y="1284"/>
                </a:lnTo>
                <a:lnTo>
                  <a:pt x="250" y="1295"/>
                </a:lnTo>
                <a:lnTo>
                  <a:pt x="246" y="1305"/>
                </a:lnTo>
                <a:lnTo>
                  <a:pt x="244" y="1316"/>
                </a:lnTo>
                <a:lnTo>
                  <a:pt x="242" y="1327"/>
                </a:lnTo>
                <a:lnTo>
                  <a:pt x="240" y="1338"/>
                </a:lnTo>
                <a:lnTo>
                  <a:pt x="239" y="1350"/>
                </a:lnTo>
                <a:lnTo>
                  <a:pt x="238" y="1361"/>
                </a:lnTo>
                <a:lnTo>
                  <a:pt x="238" y="1373"/>
                </a:lnTo>
                <a:lnTo>
                  <a:pt x="239" y="1384"/>
                </a:lnTo>
                <a:lnTo>
                  <a:pt x="240" y="1395"/>
                </a:lnTo>
                <a:lnTo>
                  <a:pt x="241" y="1406"/>
                </a:lnTo>
                <a:lnTo>
                  <a:pt x="243" y="1416"/>
                </a:lnTo>
                <a:lnTo>
                  <a:pt x="246" y="1427"/>
                </a:lnTo>
                <a:lnTo>
                  <a:pt x="249" y="1438"/>
                </a:lnTo>
                <a:lnTo>
                  <a:pt x="253" y="1448"/>
                </a:lnTo>
                <a:lnTo>
                  <a:pt x="257" y="1458"/>
                </a:lnTo>
                <a:lnTo>
                  <a:pt x="261" y="1469"/>
                </a:lnTo>
                <a:lnTo>
                  <a:pt x="267" y="1479"/>
                </a:lnTo>
                <a:lnTo>
                  <a:pt x="272" y="1489"/>
                </a:lnTo>
                <a:lnTo>
                  <a:pt x="278" y="1498"/>
                </a:lnTo>
                <a:lnTo>
                  <a:pt x="285" y="1507"/>
                </a:lnTo>
                <a:lnTo>
                  <a:pt x="292" y="1516"/>
                </a:lnTo>
                <a:lnTo>
                  <a:pt x="299" y="1524"/>
                </a:lnTo>
                <a:lnTo>
                  <a:pt x="307" y="1532"/>
                </a:lnTo>
                <a:lnTo>
                  <a:pt x="316" y="1540"/>
                </a:lnTo>
                <a:lnTo>
                  <a:pt x="325" y="1548"/>
                </a:lnTo>
                <a:lnTo>
                  <a:pt x="334" y="1555"/>
                </a:lnTo>
                <a:lnTo>
                  <a:pt x="344" y="1561"/>
                </a:lnTo>
                <a:lnTo>
                  <a:pt x="354" y="1567"/>
                </a:lnTo>
                <a:lnTo>
                  <a:pt x="1446" y="2198"/>
                </a:lnTo>
                <a:lnTo>
                  <a:pt x="1457" y="2204"/>
                </a:lnTo>
                <a:lnTo>
                  <a:pt x="1468" y="2209"/>
                </a:lnTo>
                <a:lnTo>
                  <a:pt x="1478" y="2214"/>
                </a:lnTo>
                <a:lnTo>
                  <a:pt x="1489" y="2218"/>
                </a:lnTo>
                <a:lnTo>
                  <a:pt x="1500" y="2221"/>
                </a:lnTo>
                <a:lnTo>
                  <a:pt x="1511" y="2224"/>
                </a:lnTo>
                <a:lnTo>
                  <a:pt x="1523" y="2226"/>
                </a:lnTo>
                <a:lnTo>
                  <a:pt x="1534" y="2228"/>
                </a:lnTo>
                <a:lnTo>
                  <a:pt x="1546" y="2229"/>
                </a:lnTo>
                <a:lnTo>
                  <a:pt x="1557" y="2230"/>
                </a:lnTo>
                <a:lnTo>
                  <a:pt x="1568" y="2230"/>
                </a:lnTo>
                <a:lnTo>
                  <a:pt x="1579" y="2229"/>
                </a:lnTo>
                <a:lnTo>
                  <a:pt x="1590" y="2228"/>
                </a:lnTo>
                <a:lnTo>
                  <a:pt x="1601" y="2226"/>
                </a:lnTo>
                <a:lnTo>
                  <a:pt x="1612" y="2224"/>
                </a:lnTo>
                <a:lnTo>
                  <a:pt x="1622" y="2222"/>
                </a:lnTo>
                <a:lnTo>
                  <a:pt x="1634" y="2218"/>
                </a:lnTo>
                <a:lnTo>
                  <a:pt x="1644" y="2215"/>
                </a:lnTo>
                <a:lnTo>
                  <a:pt x="1654" y="2211"/>
                </a:lnTo>
                <a:lnTo>
                  <a:pt x="1664" y="2206"/>
                </a:lnTo>
                <a:lnTo>
                  <a:pt x="1674" y="2201"/>
                </a:lnTo>
                <a:lnTo>
                  <a:pt x="1683" y="2195"/>
                </a:lnTo>
                <a:lnTo>
                  <a:pt x="1692" y="2189"/>
                </a:lnTo>
                <a:lnTo>
                  <a:pt x="1701" y="2183"/>
                </a:lnTo>
                <a:lnTo>
                  <a:pt x="1710" y="2175"/>
                </a:lnTo>
                <a:lnTo>
                  <a:pt x="1718" y="2167"/>
                </a:lnTo>
                <a:lnTo>
                  <a:pt x="1727" y="2159"/>
                </a:lnTo>
                <a:lnTo>
                  <a:pt x="1735" y="2151"/>
                </a:lnTo>
                <a:lnTo>
                  <a:pt x="1742" y="2142"/>
                </a:lnTo>
                <a:lnTo>
                  <a:pt x="1749" y="2133"/>
                </a:lnTo>
                <a:lnTo>
                  <a:pt x="1756" y="2123"/>
                </a:lnTo>
                <a:lnTo>
                  <a:pt x="1762" y="2113"/>
                </a:lnTo>
                <a:close/>
                <a:moveTo>
                  <a:pt x="73" y="2247"/>
                </a:moveTo>
                <a:lnTo>
                  <a:pt x="87" y="2223"/>
                </a:lnTo>
                <a:lnTo>
                  <a:pt x="102" y="2201"/>
                </a:lnTo>
                <a:lnTo>
                  <a:pt x="118" y="2179"/>
                </a:lnTo>
                <a:lnTo>
                  <a:pt x="136" y="2158"/>
                </a:lnTo>
                <a:lnTo>
                  <a:pt x="154" y="2139"/>
                </a:lnTo>
                <a:lnTo>
                  <a:pt x="173" y="2121"/>
                </a:lnTo>
                <a:lnTo>
                  <a:pt x="193" y="2104"/>
                </a:lnTo>
                <a:lnTo>
                  <a:pt x="213" y="2088"/>
                </a:lnTo>
                <a:lnTo>
                  <a:pt x="235" y="2072"/>
                </a:lnTo>
                <a:lnTo>
                  <a:pt x="256" y="2058"/>
                </a:lnTo>
                <a:lnTo>
                  <a:pt x="279" y="2045"/>
                </a:lnTo>
                <a:lnTo>
                  <a:pt x="301" y="2033"/>
                </a:lnTo>
                <a:lnTo>
                  <a:pt x="325" y="2022"/>
                </a:lnTo>
                <a:lnTo>
                  <a:pt x="349" y="2013"/>
                </a:lnTo>
                <a:lnTo>
                  <a:pt x="373" y="2005"/>
                </a:lnTo>
                <a:lnTo>
                  <a:pt x="398" y="1997"/>
                </a:lnTo>
                <a:lnTo>
                  <a:pt x="423" y="1991"/>
                </a:lnTo>
                <a:lnTo>
                  <a:pt x="448" y="1987"/>
                </a:lnTo>
                <a:lnTo>
                  <a:pt x="474" y="1983"/>
                </a:lnTo>
                <a:lnTo>
                  <a:pt x="499" y="1981"/>
                </a:lnTo>
                <a:lnTo>
                  <a:pt x="525" y="1979"/>
                </a:lnTo>
                <a:lnTo>
                  <a:pt x="551" y="1979"/>
                </a:lnTo>
                <a:lnTo>
                  <a:pt x="577" y="1981"/>
                </a:lnTo>
                <a:lnTo>
                  <a:pt x="603" y="1983"/>
                </a:lnTo>
                <a:lnTo>
                  <a:pt x="629" y="1987"/>
                </a:lnTo>
                <a:lnTo>
                  <a:pt x="655" y="1992"/>
                </a:lnTo>
                <a:lnTo>
                  <a:pt x="680" y="1999"/>
                </a:lnTo>
                <a:lnTo>
                  <a:pt x="706" y="2006"/>
                </a:lnTo>
                <a:lnTo>
                  <a:pt x="731" y="2015"/>
                </a:lnTo>
                <a:lnTo>
                  <a:pt x="756" y="2026"/>
                </a:lnTo>
                <a:lnTo>
                  <a:pt x="780" y="2037"/>
                </a:lnTo>
                <a:lnTo>
                  <a:pt x="805" y="2050"/>
                </a:lnTo>
                <a:lnTo>
                  <a:pt x="828" y="2065"/>
                </a:lnTo>
                <a:lnTo>
                  <a:pt x="851" y="2081"/>
                </a:lnTo>
                <a:lnTo>
                  <a:pt x="872" y="2097"/>
                </a:lnTo>
                <a:lnTo>
                  <a:pt x="893" y="2114"/>
                </a:lnTo>
                <a:lnTo>
                  <a:pt x="913" y="2132"/>
                </a:lnTo>
                <a:lnTo>
                  <a:pt x="931" y="2151"/>
                </a:lnTo>
                <a:lnTo>
                  <a:pt x="948" y="2170"/>
                </a:lnTo>
                <a:lnTo>
                  <a:pt x="964" y="2192"/>
                </a:lnTo>
                <a:lnTo>
                  <a:pt x="980" y="2213"/>
                </a:lnTo>
                <a:lnTo>
                  <a:pt x="994" y="2234"/>
                </a:lnTo>
                <a:lnTo>
                  <a:pt x="1007" y="2256"/>
                </a:lnTo>
                <a:lnTo>
                  <a:pt x="1019" y="2279"/>
                </a:lnTo>
                <a:lnTo>
                  <a:pt x="1029" y="2303"/>
                </a:lnTo>
                <a:lnTo>
                  <a:pt x="1039" y="2327"/>
                </a:lnTo>
                <a:lnTo>
                  <a:pt x="1047" y="2351"/>
                </a:lnTo>
                <a:lnTo>
                  <a:pt x="1054" y="2375"/>
                </a:lnTo>
                <a:lnTo>
                  <a:pt x="1060" y="2401"/>
                </a:lnTo>
                <a:lnTo>
                  <a:pt x="1065" y="2426"/>
                </a:lnTo>
                <a:lnTo>
                  <a:pt x="1070" y="2451"/>
                </a:lnTo>
                <a:lnTo>
                  <a:pt x="1072" y="2477"/>
                </a:lnTo>
                <a:lnTo>
                  <a:pt x="1073" y="2503"/>
                </a:lnTo>
                <a:lnTo>
                  <a:pt x="1073" y="2529"/>
                </a:lnTo>
                <a:lnTo>
                  <a:pt x="1072" y="2555"/>
                </a:lnTo>
                <a:lnTo>
                  <a:pt x="1069" y="2580"/>
                </a:lnTo>
                <a:lnTo>
                  <a:pt x="1065" y="2607"/>
                </a:lnTo>
                <a:lnTo>
                  <a:pt x="1059" y="2632"/>
                </a:lnTo>
                <a:lnTo>
                  <a:pt x="1053" y="2658"/>
                </a:lnTo>
                <a:lnTo>
                  <a:pt x="1045" y="2683"/>
                </a:lnTo>
                <a:lnTo>
                  <a:pt x="1036" y="2709"/>
                </a:lnTo>
                <a:lnTo>
                  <a:pt x="1026" y="2734"/>
                </a:lnTo>
                <a:lnTo>
                  <a:pt x="1014" y="2758"/>
                </a:lnTo>
                <a:lnTo>
                  <a:pt x="1001" y="2782"/>
                </a:lnTo>
                <a:lnTo>
                  <a:pt x="987" y="2806"/>
                </a:lnTo>
                <a:lnTo>
                  <a:pt x="971" y="2829"/>
                </a:lnTo>
                <a:lnTo>
                  <a:pt x="955" y="2850"/>
                </a:lnTo>
                <a:lnTo>
                  <a:pt x="937" y="2870"/>
                </a:lnTo>
                <a:lnTo>
                  <a:pt x="919" y="2890"/>
                </a:lnTo>
                <a:lnTo>
                  <a:pt x="901" y="2909"/>
                </a:lnTo>
                <a:lnTo>
                  <a:pt x="881" y="2926"/>
                </a:lnTo>
                <a:lnTo>
                  <a:pt x="860" y="2942"/>
                </a:lnTo>
                <a:lnTo>
                  <a:pt x="839" y="2957"/>
                </a:lnTo>
                <a:lnTo>
                  <a:pt x="817" y="2971"/>
                </a:lnTo>
                <a:lnTo>
                  <a:pt x="795" y="2984"/>
                </a:lnTo>
                <a:lnTo>
                  <a:pt x="771" y="2997"/>
                </a:lnTo>
                <a:lnTo>
                  <a:pt x="748" y="3007"/>
                </a:lnTo>
                <a:lnTo>
                  <a:pt x="725" y="3017"/>
                </a:lnTo>
                <a:lnTo>
                  <a:pt x="701" y="3025"/>
                </a:lnTo>
                <a:lnTo>
                  <a:pt x="675" y="3032"/>
                </a:lnTo>
                <a:lnTo>
                  <a:pt x="650" y="3038"/>
                </a:lnTo>
                <a:lnTo>
                  <a:pt x="625" y="3043"/>
                </a:lnTo>
                <a:lnTo>
                  <a:pt x="600" y="3047"/>
                </a:lnTo>
                <a:lnTo>
                  <a:pt x="574" y="3049"/>
                </a:lnTo>
                <a:lnTo>
                  <a:pt x="548" y="3050"/>
                </a:lnTo>
                <a:lnTo>
                  <a:pt x="523" y="3050"/>
                </a:lnTo>
                <a:lnTo>
                  <a:pt x="496" y="3049"/>
                </a:lnTo>
                <a:lnTo>
                  <a:pt x="470" y="3046"/>
                </a:lnTo>
                <a:lnTo>
                  <a:pt x="445" y="3042"/>
                </a:lnTo>
                <a:lnTo>
                  <a:pt x="419" y="3037"/>
                </a:lnTo>
                <a:lnTo>
                  <a:pt x="393" y="3031"/>
                </a:lnTo>
                <a:lnTo>
                  <a:pt x="368" y="3023"/>
                </a:lnTo>
                <a:lnTo>
                  <a:pt x="343" y="3014"/>
                </a:lnTo>
                <a:lnTo>
                  <a:pt x="318" y="3004"/>
                </a:lnTo>
                <a:lnTo>
                  <a:pt x="293" y="2991"/>
                </a:lnTo>
                <a:lnTo>
                  <a:pt x="269" y="2978"/>
                </a:lnTo>
                <a:lnTo>
                  <a:pt x="245" y="2964"/>
                </a:lnTo>
                <a:lnTo>
                  <a:pt x="223" y="2949"/>
                </a:lnTo>
                <a:lnTo>
                  <a:pt x="201" y="2932"/>
                </a:lnTo>
                <a:lnTo>
                  <a:pt x="180" y="2915"/>
                </a:lnTo>
                <a:lnTo>
                  <a:pt x="161" y="2897"/>
                </a:lnTo>
                <a:lnTo>
                  <a:pt x="143" y="2878"/>
                </a:lnTo>
                <a:lnTo>
                  <a:pt x="125" y="2858"/>
                </a:lnTo>
                <a:lnTo>
                  <a:pt x="109" y="2838"/>
                </a:lnTo>
                <a:lnTo>
                  <a:pt x="94" y="2817"/>
                </a:lnTo>
                <a:lnTo>
                  <a:pt x="80" y="2795"/>
                </a:lnTo>
                <a:lnTo>
                  <a:pt x="67" y="2772"/>
                </a:lnTo>
                <a:lnTo>
                  <a:pt x="55" y="2749"/>
                </a:lnTo>
                <a:lnTo>
                  <a:pt x="44" y="2726"/>
                </a:lnTo>
                <a:lnTo>
                  <a:pt x="35" y="2703"/>
                </a:lnTo>
                <a:lnTo>
                  <a:pt x="26" y="2678"/>
                </a:lnTo>
                <a:lnTo>
                  <a:pt x="18" y="2653"/>
                </a:lnTo>
                <a:lnTo>
                  <a:pt x="12" y="2628"/>
                </a:lnTo>
                <a:lnTo>
                  <a:pt x="8" y="2603"/>
                </a:lnTo>
                <a:lnTo>
                  <a:pt x="4" y="2577"/>
                </a:lnTo>
                <a:lnTo>
                  <a:pt x="2" y="2552"/>
                </a:lnTo>
                <a:lnTo>
                  <a:pt x="0" y="2526"/>
                </a:lnTo>
                <a:lnTo>
                  <a:pt x="1" y="2501"/>
                </a:lnTo>
                <a:lnTo>
                  <a:pt x="2" y="2474"/>
                </a:lnTo>
                <a:lnTo>
                  <a:pt x="4" y="2448"/>
                </a:lnTo>
                <a:lnTo>
                  <a:pt x="8" y="2423"/>
                </a:lnTo>
                <a:lnTo>
                  <a:pt x="13" y="2397"/>
                </a:lnTo>
                <a:lnTo>
                  <a:pt x="20" y="2371"/>
                </a:lnTo>
                <a:lnTo>
                  <a:pt x="27" y="2346"/>
                </a:lnTo>
                <a:lnTo>
                  <a:pt x="37" y="2321"/>
                </a:lnTo>
                <a:lnTo>
                  <a:pt x="48" y="2296"/>
                </a:lnTo>
                <a:lnTo>
                  <a:pt x="59" y="2271"/>
                </a:lnTo>
                <a:lnTo>
                  <a:pt x="73" y="22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1" name="Freeform 9"/>
          <p:cNvSpPr>
            <a:spLocks noEditPoints="1"/>
          </p:cNvSpPr>
          <p:nvPr/>
        </p:nvSpPr>
        <p:spPr bwMode="auto">
          <a:xfrm>
            <a:off x="6202747" y="1660528"/>
            <a:ext cx="279400" cy="206375"/>
          </a:xfrm>
          <a:custGeom>
            <a:avLst/>
            <a:gdLst>
              <a:gd name="T0" fmla="*/ 2147483646 w 3050"/>
              <a:gd name="T1" fmla="*/ 2147483646 h 2265"/>
              <a:gd name="T2" fmla="*/ 2147483646 w 3050"/>
              <a:gd name="T3" fmla="*/ 2147483646 h 2265"/>
              <a:gd name="T4" fmla="*/ 2147483646 w 3050"/>
              <a:gd name="T5" fmla="*/ 2147483646 h 2265"/>
              <a:gd name="T6" fmla="*/ 2147483646 w 3050"/>
              <a:gd name="T7" fmla="*/ 2147483646 h 2265"/>
              <a:gd name="T8" fmla="*/ 2147483646 w 3050"/>
              <a:gd name="T9" fmla="*/ 2147483646 h 2265"/>
              <a:gd name="T10" fmla="*/ 2147483646 w 3050"/>
              <a:gd name="T11" fmla="*/ 2147483646 h 2265"/>
              <a:gd name="T12" fmla="*/ 2147483646 w 3050"/>
              <a:gd name="T13" fmla="*/ 2147483646 h 2265"/>
              <a:gd name="T14" fmla="*/ 1622043509 w 3050"/>
              <a:gd name="T15" fmla="*/ 2147483646 h 2265"/>
              <a:gd name="T16" fmla="*/ 211405216 w 3050"/>
              <a:gd name="T17" fmla="*/ 2147483646 h 2265"/>
              <a:gd name="T18" fmla="*/ 140679457 w 3050"/>
              <a:gd name="T19" fmla="*/ 2147483646 h 2265"/>
              <a:gd name="T20" fmla="*/ 1410638293 w 3050"/>
              <a:gd name="T21" fmla="*/ 2147483646 h 2265"/>
              <a:gd name="T22" fmla="*/ 2147483646 w 3050"/>
              <a:gd name="T23" fmla="*/ 2147483646 h 2265"/>
              <a:gd name="T24" fmla="*/ 2147483646 w 3050"/>
              <a:gd name="T25" fmla="*/ 2147483646 h 2265"/>
              <a:gd name="T26" fmla="*/ 2147483646 w 3050"/>
              <a:gd name="T27" fmla="*/ 2147483646 h 2265"/>
              <a:gd name="T28" fmla="*/ 2147483646 w 3050"/>
              <a:gd name="T29" fmla="*/ 2147483646 h 2265"/>
              <a:gd name="T30" fmla="*/ 2147483646 w 3050"/>
              <a:gd name="T31" fmla="*/ 2147483646 h 2265"/>
              <a:gd name="T32" fmla="*/ 2147483646 w 3050"/>
              <a:gd name="T33" fmla="*/ 2147483646 h 2265"/>
              <a:gd name="T34" fmla="*/ 2147483646 w 3050"/>
              <a:gd name="T35" fmla="*/ 2147483646 h 2265"/>
              <a:gd name="T36" fmla="*/ 2147483646 w 3050"/>
              <a:gd name="T37" fmla="*/ 2147483646 h 2265"/>
              <a:gd name="T38" fmla="*/ 2147483646 w 3050"/>
              <a:gd name="T39" fmla="*/ 2147483646 h 2265"/>
              <a:gd name="T40" fmla="*/ 2147483646 w 3050"/>
              <a:gd name="T41" fmla="*/ 2147483646 h 2265"/>
              <a:gd name="T42" fmla="*/ 2147483646 w 3050"/>
              <a:gd name="T43" fmla="*/ 2147483646 h 2265"/>
              <a:gd name="T44" fmla="*/ 2147483646 w 3050"/>
              <a:gd name="T45" fmla="*/ 2147483646 h 2265"/>
              <a:gd name="T46" fmla="*/ 2147483646 w 3050"/>
              <a:gd name="T47" fmla="*/ 2147483646 h 2265"/>
              <a:gd name="T48" fmla="*/ 2147483646 w 3050"/>
              <a:gd name="T49" fmla="*/ 2147483646 h 2265"/>
              <a:gd name="T50" fmla="*/ 2147483646 w 3050"/>
              <a:gd name="T51" fmla="*/ 2147483646 h 2265"/>
              <a:gd name="T52" fmla="*/ 2147483646 w 3050"/>
              <a:gd name="T53" fmla="*/ 2147483646 h 2265"/>
              <a:gd name="T54" fmla="*/ 2147483646 w 3050"/>
              <a:gd name="T55" fmla="*/ 2147483646 h 2265"/>
              <a:gd name="T56" fmla="*/ 2147483646 w 3050"/>
              <a:gd name="T57" fmla="*/ 2147483646 h 2265"/>
              <a:gd name="T58" fmla="*/ 2147483646 w 3050"/>
              <a:gd name="T59" fmla="*/ 2147483646 h 2265"/>
              <a:gd name="T60" fmla="*/ 2147483646 w 3050"/>
              <a:gd name="T61" fmla="*/ 2147483646 h 2265"/>
              <a:gd name="T62" fmla="*/ 2147483646 w 3050"/>
              <a:gd name="T63" fmla="*/ 2147483646 h 2265"/>
              <a:gd name="T64" fmla="*/ 2147483646 w 3050"/>
              <a:gd name="T65" fmla="*/ 2147483646 h 2265"/>
              <a:gd name="T66" fmla="*/ 2147483646 w 3050"/>
              <a:gd name="T67" fmla="*/ 2147483646 h 2265"/>
              <a:gd name="T68" fmla="*/ 2147483646 w 3050"/>
              <a:gd name="T69" fmla="*/ 2147483646 h 2265"/>
              <a:gd name="T70" fmla="*/ 2147483646 w 3050"/>
              <a:gd name="T71" fmla="*/ 2147483646 h 2265"/>
              <a:gd name="T72" fmla="*/ 2147483646 w 3050"/>
              <a:gd name="T73" fmla="*/ 2147483646 h 2265"/>
              <a:gd name="T74" fmla="*/ 2147483646 w 3050"/>
              <a:gd name="T75" fmla="*/ 2147483646 h 2265"/>
              <a:gd name="T76" fmla="*/ 2147483646 w 3050"/>
              <a:gd name="T77" fmla="*/ 2147483646 h 2265"/>
              <a:gd name="T78" fmla="*/ 2147483646 w 3050"/>
              <a:gd name="T79" fmla="*/ 2147483646 h 2265"/>
              <a:gd name="T80" fmla="*/ 2147483646 w 3050"/>
              <a:gd name="T81" fmla="*/ 2147483646 h 2265"/>
              <a:gd name="T82" fmla="*/ 2147483646 w 3050"/>
              <a:gd name="T83" fmla="*/ 2147483646 h 2265"/>
              <a:gd name="T84" fmla="*/ 2147483646 w 3050"/>
              <a:gd name="T85" fmla="*/ 2147483646 h 2265"/>
              <a:gd name="T86" fmla="*/ 2147483646 w 3050"/>
              <a:gd name="T87" fmla="*/ 2147483646 h 2265"/>
              <a:gd name="T88" fmla="*/ 2147483646 w 3050"/>
              <a:gd name="T89" fmla="*/ 1868376929 h 2265"/>
              <a:gd name="T90" fmla="*/ 2147483646 w 3050"/>
              <a:gd name="T91" fmla="*/ 0 h 2265"/>
              <a:gd name="T92" fmla="*/ 2147483646 w 3050"/>
              <a:gd name="T93" fmla="*/ 1245078233 h 2265"/>
              <a:gd name="T94" fmla="*/ 2147483646 w 3050"/>
              <a:gd name="T95" fmla="*/ 2147483646 h 2265"/>
              <a:gd name="T96" fmla="*/ 2147483646 w 3050"/>
              <a:gd name="T97" fmla="*/ 2147483646 h 2265"/>
              <a:gd name="T98" fmla="*/ 2147483646 w 3050"/>
              <a:gd name="T99" fmla="*/ 2147483646 h 2265"/>
              <a:gd name="T100" fmla="*/ 2147483646 w 3050"/>
              <a:gd name="T101" fmla="*/ 2147483646 h 2265"/>
              <a:gd name="T102" fmla="*/ 2147483646 w 3050"/>
              <a:gd name="T103" fmla="*/ 2147483646 h 2265"/>
              <a:gd name="T104" fmla="*/ 2147483646 w 3050"/>
              <a:gd name="T105" fmla="*/ 2147483646 h 2265"/>
              <a:gd name="T106" fmla="*/ 2147483646 w 3050"/>
              <a:gd name="T107" fmla="*/ 2147483646 h 2265"/>
              <a:gd name="T108" fmla="*/ 2147483646 w 3050"/>
              <a:gd name="T109" fmla="*/ 2147483646 h 226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0" h="2265">
                <a:moveTo>
                  <a:pt x="1252" y="272"/>
                </a:moveTo>
                <a:lnTo>
                  <a:pt x="801" y="531"/>
                </a:lnTo>
                <a:lnTo>
                  <a:pt x="791" y="537"/>
                </a:lnTo>
                <a:lnTo>
                  <a:pt x="782" y="544"/>
                </a:lnTo>
                <a:lnTo>
                  <a:pt x="773" y="552"/>
                </a:lnTo>
                <a:lnTo>
                  <a:pt x="764" y="559"/>
                </a:lnTo>
                <a:lnTo>
                  <a:pt x="756" y="567"/>
                </a:lnTo>
                <a:lnTo>
                  <a:pt x="748" y="575"/>
                </a:lnTo>
                <a:lnTo>
                  <a:pt x="740" y="583"/>
                </a:lnTo>
                <a:lnTo>
                  <a:pt x="734" y="592"/>
                </a:lnTo>
                <a:lnTo>
                  <a:pt x="727" y="601"/>
                </a:lnTo>
                <a:lnTo>
                  <a:pt x="720" y="611"/>
                </a:lnTo>
                <a:lnTo>
                  <a:pt x="715" y="620"/>
                </a:lnTo>
                <a:lnTo>
                  <a:pt x="709" y="630"/>
                </a:lnTo>
                <a:lnTo>
                  <a:pt x="705" y="640"/>
                </a:lnTo>
                <a:lnTo>
                  <a:pt x="701" y="650"/>
                </a:lnTo>
                <a:lnTo>
                  <a:pt x="697" y="662"/>
                </a:lnTo>
                <a:lnTo>
                  <a:pt x="694" y="672"/>
                </a:lnTo>
                <a:lnTo>
                  <a:pt x="692" y="683"/>
                </a:lnTo>
                <a:lnTo>
                  <a:pt x="689" y="694"/>
                </a:lnTo>
                <a:lnTo>
                  <a:pt x="688" y="705"/>
                </a:lnTo>
                <a:lnTo>
                  <a:pt x="687" y="716"/>
                </a:lnTo>
                <a:lnTo>
                  <a:pt x="686" y="727"/>
                </a:lnTo>
                <a:lnTo>
                  <a:pt x="686" y="738"/>
                </a:lnTo>
                <a:lnTo>
                  <a:pt x="687" y="749"/>
                </a:lnTo>
                <a:lnTo>
                  <a:pt x="688" y="761"/>
                </a:lnTo>
                <a:lnTo>
                  <a:pt x="690" y="772"/>
                </a:lnTo>
                <a:lnTo>
                  <a:pt x="692" y="783"/>
                </a:lnTo>
                <a:lnTo>
                  <a:pt x="694" y="794"/>
                </a:lnTo>
                <a:lnTo>
                  <a:pt x="698" y="805"/>
                </a:lnTo>
                <a:lnTo>
                  <a:pt x="702" y="815"/>
                </a:lnTo>
                <a:lnTo>
                  <a:pt x="706" y="826"/>
                </a:lnTo>
                <a:lnTo>
                  <a:pt x="711" y="836"/>
                </a:lnTo>
                <a:lnTo>
                  <a:pt x="717" y="847"/>
                </a:lnTo>
                <a:lnTo>
                  <a:pt x="762" y="924"/>
                </a:lnTo>
                <a:lnTo>
                  <a:pt x="115" y="1297"/>
                </a:lnTo>
                <a:lnTo>
                  <a:pt x="105" y="1303"/>
                </a:lnTo>
                <a:lnTo>
                  <a:pt x="96" y="1310"/>
                </a:lnTo>
                <a:lnTo>
                  <a:pt x="86" y="1317"/>
                </a:lnTo>
                <a:lnTo>
                  <a:pt x="78" y="1324"/>
                </a:lnTo>
                <a:lnTo>
                  <a:pt x="69" y="1332"/>
                </a:lnTo>
                <a:lnTo>
                  <a:pt x="61" y="1340"/>
                </a:lnTo>
                <a:lnTo>
                  <a:pt x="53" y="1348"/>
                </a:lnTo>
                <a:lnTo>
                  <a:pt x="46" y="1357"/>
                </a:lnTo>
                <a:lnTo>
                  <a:pt x="40" y="1367"/>
                </a:lnTo>
                <a:lnTo>
                  <a:pt x="34" y="1377"/>
                </a:lnTo>
                <a:lnTo>
                  <a:pt x="28" y="1386"/>
                </a:lnTo>
                <a:lnTo>
                  <a:pt x="23" y="1396"/>
                </a:lnTo>
                <a:lnTo>
                  <a:pt x="19" y="1406"/>
                </a:lnTo>
                <a:lnTo>
                  <a:pt x="14" y="1416"/>
                </a:lnTo>
                <a:lnTo>
                  <a:pt x="11" y="1427"/>
                </a:lnTo>
                <a:lnTo>
                  <a:pt x="8" y="1437"/>
                </a:lnTo>
                <a:lnTo>
                  <a:pt x="5" y="1448"/>
                </a:lnTo>
                <a:lnTo>
                  <a:pt x="3" y="1459"/>
                </a:lnTo>
                <a:lnTo>
                  <a:pt x="1" y="1471"/>
                </a:lnTo>
                <a:lnTo>
                  <a:pt x="0" y="1482"/>
                </a:lnTo>
                <a:lnTo>
                  <a:pt x="0" y="1493"/>
                </a:lnTo>
                <a:lnTo>
                  <a:pt x="0" y="1504"/>
                </a:lnTo>
                <a:lnTo>
                  <a:pt x="0" y="1515"/>
                </a:lnTo>
                <a:lnTo>
                  <a:pt x="2" y="1526"/>
                </a:lnTo>
                <a:lnTo>
                  <a:pt x="3" y="1537"/>
                </a:lnTo>
                <a:lnTo>
                  <a:pt x="5" y="1548"/>
                </a:lnTo>
                <a:lnTo>
                  <a:pt x="8" y="1559"/>
                </a:lnTo>
                <a:lnTo>
                  <a:pt x="11" y="1571"/>
                </a:lnTo>
                <a:lnTo>
                  <a:pt x="15" y="1581"/>
                </a:lnTo>
                <a:lnTo>
                  <a:pt x="20" y="1592"/>
                </a:lnTo>
                <a:lnTo>
                  <a:pt x="25" y="1603"/>
                </a:lnTo>
                <a:lnTo>
                  <a:pt x="30" y="1613"/>
                </a:lnTo>
                <a:lnTo>
                  <a:pt x="341" y="2150"/>
                </a:lnTo>
                <a:lnTo>
                  <a:pt x="347" y="2160"/>
                </a:lnTo>
                <a:lnTo>
                  <a:pt x="354" y="2170"/>
                </a:lnTo>
                <a:lnTo>
                  <a:pt x="361" y="2180"/>
                </a:lnTo>
                <a:lnTo>
                  <a:pt x="369" y="2189"/>
                </a:lnTo>
                <a:lnTo>
                  <a:pt x="376" y="2197"/>
                </a:lnTo>
                <a:lnTo>
                  <a:pt x="384" y="2205"/>
                </a:lnTo>
                <a:lnTo>
                  <a:pt x="393" y="2212"/>
                </a:lnTo>
                <a:lnTo>
                  <a:pt x="402" y="2219"/>
                </a:lnTo>
                <a:lnTo>
                  <a:pt x="411" y="2225"/>
                </a:lnTo>
                <a:lnTo>
                  <a:pt x="420" y="2231"/>
                </a:lnTo>
                <a:lnTo>
                  <a:pt x="430" y="2237"/>
                </a:lnTo>
                <a:lnTo>
                  <a:pt x="439" y="2242"/>
                </a:lnTo>
                <a:lnTo>
                  <a:pt x="450" y="2247"/>
                </a:lnTo>
                <a:lnTo>
                  <a:pt x="461" y="2251"/>
                </a:lnTo>
                <a:lnTo>
                  <a:pt x="471" y="2254"/>
                </a:lnTo>
                <a:lnTo>
                  <a:pt x="482" y="2257"/>
                </a:lnTo>
                <a:lnTo>
                  <a:pt x="492" y="2260"/>
                </a:lnTo>
                <a:lnTo>
                  <a:pt x="503" y="2262"/>
                </a:lnTo>
                <a:lnTo>
                  <a:pt x="514" y="2264"/>
                </a:lnTo>
                <a:lnTo>
                  <a:pt x="525" y="2265"/>
                </a:lnTo>
                <a:lnTo>
                  <a:pt x="536" y="2265"/>
                </a:lnTo>
                <a:lnTo>
                  <a:pt x="548" y="2265"/>
                </a:lnTo>
                <a:lnTo>
                  <a:pt x="559" y="2265"/>
                </a:lnTo>
                <a:lnTo>
                  <a:pt x="570" y="2264"/>
                </a:lnTo>
                <a:lnTo>
                  <a:pt x="581" y="2262"/>
                </a:lnTo>
                <a:lnTo>
                  <a:pt x="592" y="2260"/>
                </a:lnTo>
                <a:lnTo>
                  <a:pt x="603" y="2257"/>
                </a:lnTo>
                <a:lnTo>
                  <a:pt x="614" y="2254"/>
                </a:lnTo>
                <a:lnTo>
                  <a:pt x="625" y="2250"/>
                </a:lnTo>
                <a:lnTo>
                  <a:pt x="637" y="2245"/>
                </a:lnTo>
                <a:lnTo>
                  <a:pt x="647" y="2240"/>
                </a:lnTo>
                <a:lnTo>
                  <a:pt x="657" y="2235"/>
                </a:lnTo>
                <a:lnTo>
                  <a:pt x="1307" y="1860"/>
                </a:lnTo>
                <a:lnTo>
                  <a:pt x="1351" y="1937"/>
                </a:lnTo>
                <a:lnTo>
                  <a:pt x="1357" y="1947"/>
                </a:lnTo>
                <a:lnTo>
                  <a:pt x="1364" y="1956"/>
                </a:lnTo>
                <a:lnTo>
                  <a:pt x="1371" y="1965"/>
                </a:lnTo>
                <a:lnTo>
                  <a:pt x="1378" y="1975"/>
                </a:lnTo>
                <a:lnTo>
                  <a:pt x="1387" y="1983"/>
                </a:lnTo>
                <a:lnTo>
                  <a:pt x="1395" y="1991"/>
                </a:lnTo>
                <a:lnTo>
                  <a:pt x="1403" y="1999"/>
                </a:lnTo>
                <a:lnTo>
                  <a:pt x="1412" y="2006"/>
                </a:lnTo>
                <a:lnTo>
                  <a:pt x="1421" y="2012"/>
                </a:lnTo>
                <a:lnTo>
                  <a:pt x="1430" y="2018"/>
                </a:lnTo>
                <a:lnTo>
                  <a:pt x="1440" y="2024"/>
                </a:lnTo>
                <a:lnTo>
                  <a:pt x="1450" y="2029"/>
                </a:lnTo>
                <a:lnTo>
                  <a:pt x="1460" y="2033"/>
                </a:lnTo>
                <a:lnTo>
                  <a:pt x="1470" y="2037"/>
                </a:lnTo>
                <a:lnTo>
                  <a:pt x="1482" y="2041"/>
                </a:lnTo>
                <a:lnTo>
                  <a:pt x="1492" y="2044"/>
                </a:lnTo>
                <a:lnTo>
                  <a:pt x="1503" y="2047"/>
                </a:lnTo>
                <a:lnTo>
                  <a:pt x="1514" y="2049"/>
                </a:lnTo>
                <a:lnTo>
                  <a:pt x="1524" y="2050"/>
                </a:lnTo>
                <a:lnTo>
                  <a:pt x="1535" y="2051"/>
                </a:lnTo>
                <a:lnTo>
                  <a:pt x="1546" y="2052"/>
                </a:lnTo>
                <a:lnTo>
                  <a:pt x="1558" y="2052"/>
                </a:lnTo>
                <a:lnTo>
                  <a:pt x="1569" y="2051"/>
                </a:lnTo>
                <a:lnTo>
                  <a:pt x="1581" y="2050"/>
                </a:lnTo>
                <a:lnTo>
                  <a:pt x="1592" y="2049"/>
                </a:lnTo>
                <a:lnTo>
                  <a:pt x="1603" y="2047"/>
                </a:lnTo>
                <a:lnTo>
                  <a:pt x="1614" y="2044"/>
                </a:lnTo>
                <a:lnTo>
                  <a:pt x="1625" y="2040"/>
                </a:lnTo>
                <a:lnTo>
                  <a:pt x="1635" y="2037"/>
                </a:lnTo>
                <a:lnTo>
                  <a:pt x="1646" y="2032"/>
                </a:lnTo>
                <a:lnTo>
                  <a:pt x="1656" y="2027"/>
                </a:lnTo>
                <a:lnTo>
                  <a:pt x="1668" y="2022"/>
                </a:lnTo>
                <a:lnTo>
                  <a:pt x="2114" y="1763"/>
                </a:lnTo>
                <a:lnTo>
                  <a:pt x="2124" y="1757"/>
                </a:lnTo>
                <a:lnTo>
                  <a:pt x="2134" y="1750"/>
                </a:lnTo>
                <a:lnTo>
                  <a:pt x="2144" y="1743"/>
                </a:lnTo>
                <a:lnTo>
                  <a:pt x="2153" y="1736"/>
                </a:lnTo>
                <a:lnTo>
                  <a:pt x="2161" y="1728"/>
                </a:lnTo>
                <a:lnTo>
                  <a:pt x="2169" y="1720"/>
                </a:lnTo>
                <a:lnTo>
                  <a:pt x="2176" y="1712"/>
                </a:lnTo>
                <a:lnTo>
                  <a:pt x="2183" y="1703"/>
                </a:lnTo>
                <a:lnTo>
                  <a:pt x="2190" y="1694"/>
                </a:lnTo>
                <a:lnTo>
                  <a:pt x="2196" y="1685"/>
                </a:lnTo>
                <a:lnTo>
                  <a:pt x="2201" y="1675"/>
                </a:lnTo>
                <a:lnTo>
                  <a:pt x="2206" y="1664"/>
                </a:lnTo>
                <a:lnTo>
                  <a:pt x="2211" y="1654"/>
                </a:lnTo>
                <a:lnTo>
                  <a:pt x="2215" y="1644"/>
                </a:lnTo>
                <a:lnTo>
                  <a:pt x="2219" y="1633"/>
                </a:lnTo>
                <a:lnTo>
                  <a:pt x="2222" y="1623"/>
                </a:lnTo>
                <a:lnTo>
                  <a:pt x="2224" y="1612"/>
                </a:lnTo>
                <a:lnTo>
                  <a:pt x="2226" y="1601"/>
                </a:lnTo>
                <a:lnTo>
                  <a:pt x="2228" y="1590"/>
                </a:lnTo>
                <a:lnTo>
                  <a:pt x="2229" y="1579"/>
                </a:lnTo>
                <a:lnTo>
                  <a:pt x="2231" y="1568"/>
                </a:lnTo>
                <a:lnTo>
                  <a:pt x="2231" y="1556"/>
                </a:lnTo>
                <a:lnTo>
                  <a:pt x="2229" y="1545"/>
                </a:lnTo>
                <a:lnTo>
                  <a:pt x="2228" y="1534"/>
                </a:lnTo>
                <a:lnTo>
                  <a:pt x="2226" y="1523"/>
                </a:lnTo>
                <a:lnTo>
                  <a:pt x="2224" y="1512"/>
                </a:lnTo>
                <a:lnTo>
                  <a:pt x="2221" y="1501"/>
                </a:lnTo>
                <a:lnTo>
                  <a:pt x="2218" y="1490"/>
                </a:lnTo>
                <a:lnTo>
                  <a:pt x="2214" y="1480"/>
                </a:lnTo>
                <a:lnTo>
                  <a:pt x="2210" y="1469"/>
                </a:lnTo>
                <a:lnTo>
                  <a:pt x="2205" y="1457"/>
                </a:lnTo>
                <a:lnTo>
                  <a:pt x="2199" y="1447"/>
                </a:lnTo>
                <a:lnTo>
                  <a:pt x="1568" y="356"/>
                </a:lnTo>
                <a:lnTo>
                  <a:pt x="1562" y="345"/>
                </a:lnTo>
                <a:lnTo>
                  <a:pt x="1555" y="335"/>
                </a:lnTo>
                <a:lnTo>
                  <a:pt x="1548" y="326"/>
                </a:lnTo>
                <a:lnTo>
                  <a:pt x="1541" y="317"/>
                </a:lnTo>
                <a:lnTo>
                  <a:pt x="1533" y="308"/>
                </a:lnTo>
                <a:lnTo>
                  <a:pt x="1525" y="301"/>
                </a:lnTo>
                <a:lnTo>
                  <a:pt x="1516" y="293"/>
                </a:lnTo>
                <a:lnTo>
                  <a:pt x="1507" y="286"/>
                </a:lnTo>
                <a:lnTo>
                  <a:pt x="1498" y="280"/>
                </a:lnTo>
                <a:lnTo>
                  <a:pt x="1489" y="274"/>
                </a:lnTo>
                <a:lnTo>
                  <a:pt x="1479" y="268"/>
                </a:lnTo>
                <a:lnTo>
                  <a:pt x="1468" y="263"/>
                </a:lnTo>
                <a:lnTo>
                  <a:pt x="1458" y="258"/>
                </a:lnTo>
                <a:lnTo>
                  <a:pt x="1448" y="254"/>
                </a:lnTo>
                <a:lnTo>
                  <a:pt x="1438" y="251"/>
                </a:lnTo>
                <a:lnTo>
                  <a:pt x="1427" y="248"/>
                </a:lnTo>
                <a:lnTo>
                  <a:pt x="1417" y="245"/>
                </a:lnTo>
                <a:lnTo>
                  <a:pt x="1406" y="242"/>
                </a:lnTo>
                <a:lnTo>
                  <a:pt x="1395" y="241"/>
                </a:lnTo>
                <a:lnTo>
                  <a:pt x="1384" y="240"/>
                </a:lnTo>
                <a:lnTo>
                  <a:pt x="1372" y="239"/>
                </a:lnTo>
                <a:lnTo>
                  <a:pt x="1361" y="240"/>
                </a:lnTo>
                <a:lnTo>
                  <a:pt x="1350" y="240"/>
                </a:lnTo>
                <a:lnTo>
                  <a:pt x="1339" y="241"/>
                </a:lnTo>
                <a:lnTo>
                  <a:pt x="1328" y="243"/>
                </a:lnTo>
                <a:lnTo>
                  <a:pt x="1317" y="246"/>
                </a:lnTo>
                <a:lnTo>
                  <a:pt x="1306" y="249"/>
                </a:lnTo>
                <a:lnTo>
                  <a:pt x="1296" y="253"/>
                </a:lnTo>
                <a:lnTo>
                  <a:pt x="1284" y="257"/>
                </a:lnTo>
                <a:lnTo>
                  <a:pt x="1273" y="261"/>
                </a:lnTo>
                <a:lnTo>
                  <a:pt x="1263" y="266"/>
                </a:lnTo>
                <a:lnTo>
                  <a:pt x="1252" y="272"/>
                </a:lnTo>
                <a:close/>
                <a:moveTo>
                  <a:pt x="2782" y="1000"/>
                </a:moveTo>
                <a:lnTo>
                  <a:pt x="2758" y="1013"/>
                </a:lnTo>
                <a:lnTo>
                  <a:pt x="2734" y="1025"/>
                </a:lnTo>
                <a:lnTo>
                  <a:pt x="2709" y="1035"/>
                </a:lnTo>
                <a:lnTo>
                  <a:pt x="2683" y="1044"/>
                </a:lnTo>
                <a:lnTo>
                  <a:pt x="2658" y="1052"/>
                </a:lnTo>
                <a:lnTo>
                  <a:pt x="2633" y="1059"/>
                </a:lnTo>
                <a:lnTo>
                  <a:pt x="2607" y="1064"/>
                </a:lnTo>
                <a:lnTo>
                  <a:pt x="2580" y="1068"/>
                </a:lnTo>
                <a:lnTo>
                  <a:pt x="2555" y="1071"/>
                </a:lnTo>
                <a:lnTo>
                  <a:pt x="2529" y="1072"/>
                </a:lnTo>
                <a:lnTo>
                  <a:pt x="2502" y="1072"/>
                </a:lnTo>
                <a:lnTo>
                  <a:pt x="2477" y="1071"/>
                </a:lnTo>
                <a:lnTo>
                  <a:pt x="2452" y="1068"/>
                </a:lnTo>
                <a:lnTo>
                  <a:pt x="2426" y="1065"/>
                </a:lnTo>
                <a:lnTo>
                  <a:pt x="2400" y="1060"/>
                </a:lnTo>
                <a:lnTo>
                  <a:pt x="2376" y="1053"/>
                </a:lnTo>
                <a:lnTo>
                  <a:pt x="2351" y="1046"/>
                </a:lnTo>
                <a:lnTo>
                  <a:pt x="2327" y="1037"/>
                </a:lnTo>
                <a:lnTo>
                  <a:pt x="2302" y="1028"/>
                </a:lnTo>
                <a:lnTo>
                  <a:pt x="2279" y="1017"/>
                </a:lnTo>
                <a:lnTo>
                  <a:pt x="2257" y="1006"/>
                </a:lnTo>
                <a:lnTo>
                  <a:pt x="2234" y="993"/>
                </a:lnTo>
                <a:lnTo>
                  <a:pt x="2212" y="979"/>
                </a:lnTo>
                <a:lnTo>
                  <a:pt x="2191" y="964"/>
                </a:lnTo>
                <a:lnTo>
                  <a:pt x="2171" y="947"/>
                </a:lnTo>
                <a:lnTo>
                  <a:pt x="2151" y="930"/>
                </a:lnTo>
                <a:lnTo>
                  <a:pt x="2131" y="911"/>
                </a:lnTo>
                <a:lnTo>
                  <a:pt x="2113" y="892"/>
                </a:lnTo>
                <a:lnTo>
                  <a:pt x="2096" y="872"/>
                </a:lnTo>
                <a:lnTo>
                  <a:pt x="2080" y="849"/>
                </a:lnTo>
                <a:lnTo>
                  <a:pt x="2065" y="827"/>
                </a:lnTo>
                <a:lnTo>
                  <a:pt x="2051" y="804"/>
                </a:lnTo>
                <a:lnTo>
                  <a:pt x="2036" y="780"/>
                </a:lnTo>
                <a:lnTo>
                  <a:pt x="2025" y="755"/>
                </a:lnTo>
                <a:lnTo>
                  <a:pt x="2014" y="730"/>
                </a:lnTo>
                <a:lnTo>
                  <a:pt x="2005" y="705"/>
                </a:lnTo>
                <a:lnTo>
                  <a:pt x="1998" y="680"/>
                </a:lnTo>
                <a:lnTo>
                  <a:pt x="1991" y="654"/>
                </a:lnTo>
                <a:lnTo>
                  <a:pt x="1986" y="628"/>
                </a:lnTo>
                <a:lnTo>
                  <a:pt x="1982" y="602"/>
                </a:lnTo>
                <a:lnTo>
                  <a:pt x="1980" y="577"/>
                </a:lnTo>
                <a:lnTo>
                  <a:pt x="1979" y="551"/>
                </a:lnTo>
                <a:lnTo>
                  <a:pt x="1978" y="524"/>
                </a:lnTo>
                <a:lnTo>
                  <a:pt x="1980" y="499"/>
                </a:lnTo>
                <a:lnTo>
                  <a:pt x="1982" y="473"/>
                </a:lnTo>
                <a:lnTo>
                  <a:pt x="1986" y="447"/>
                </a:lnTo>
                <a:lnTo>
                  <a:pt x="1991" y="422"/>
                </a:lnTo>
                <a:lnTo>
                  <a:pt x="1997" y="397"/>
                </a:lnTo>
                <a:lnTo>
                  <a:pt x="2004" y="373"/>
                </a:lnTo>
                <a:lnTo>
                  <a:pt x="2012" y="349"/>
                </a:lnTo>
                <a:lnTo>
                  <a:pt x="2021" y="324"/>
                </a:lnTo>
                <a:lnTo>
                  <a:pt x="2032" y="301"/>
                </a:lnTo>
                <a:lnTo>
                  <a:pt x="2045" y="278"/>
                </a:lnTo>
                <a:lnTo>
                  <a:pt x="2058" y="256"/>
                </a:lnTo>
                <a:lnTo>
                  <a:pt x="2072" y="233"/>
                </a:lnTo>
                <a:lnTo>
                  <a:pt x="2087" y="213"/>
                </a:lnTo>
                <a:lnTo>
                  <a:pt x="2103" y="192"/>
                </a:lnTo>
                <a:lnTo>
                  <a:pt x="2120" y="173"/>
                </a:lnTo>
                <a:lnTo>
                  <a:pt x="2139" y="154"/>
                </a:lnTo>
                <a:lnTo>
                  <a:pt x="2158" y="135"/>
                </a:lnTo>
                <a:lnTo>
                  <a:pt x="2179" y="118"/>
                </a:lnTo>
                <a:lnTo>
                  <a:pt x="2200" y="102"/>
                </a:lnTo>
                <a:lnTo>
                  <a:pt x="2222" y="86"/>
                </a:lnTo>
                <a:lnTo>
                  <a:pt x="2247" y="72"/>
                </a:lnTo>
                <a:lnTo>
                  <a:pt x="2271" y="59"/>
                </a:lnTo>
                <a:lnTo>
                  <a:pt x="2295" y="47"/>
                </a:lnTo>
                <a:lnTo>
                  <a:pt x="2320" y="36"/>
                </a:lnTo>
                <a:lnTo>
                  <a:pt x="2346" y="27"/>
                </a:lnTo>
                <a:lnTo>
                  <a:pt x="2371" y="19"/>
                </a:lnTo>
                <a:lnTo>
                  <a:pt x="2396" y="13"/>
                </a:lnTo>
                <a:lnTo>
                  <a:pt x="2423" y="8"/>
                </a:lnTo>
                <a:lnTo>
                  <a:pt x="2448" y="4"/>
                </a:lnTo>
                <a:lnTo>
                  <a:pt x="2474" y="1"/>
                </a:lnTo>
                <a:lnTo>
                  <a:pt x="2500" y="0"/>
                </a:lnTo>
                <a:lnTo>
                  <a:pt x="2526" y="0"/>
                </a:lnTo>
                <a:lnTo>
                  <a:pt x="2552" y="1"/>
                </a:lnTo>
                <a:lnTo>
                  <a:pt x="2577" y="4"/>
                </a:lnTo>
                <a:lnTo>
                  <a:pt x="2602" y="7"/>
                </a:lnTo>
                <a:lnTo>
                  <a:pt x="2628" y="12"/>
                </a:lnTo>
                <a:lnTo>
                  <a:pt x="2653" y="18"/>
                </a:lnTo>
                <a:lnTo>
                  <a:pt x="2678" y="25"/>
                </a:lnTo>
                <a:lnTo>
                  <a:pt x="2703" y="34"/>
                </a:lnTo>
                <a:lnTo>
                  <a:pt x="2726" y="44"/>
                </a:lnTo>
                <a:lnTo>
                  <a:pt x="2750" y="55"/>
                </a:lnTo>
                <a:lnTo>
                  <a:pt x="2772" y="67"/>
                </a:lnTo>
                <a:lnTo>
                  <a:pt x="2795" y="79"/>
                </a:lnTo>
                <a:lnTo>
                  <a:pt x="2817" y="93"/>
                </a:lnTo>
                <a:lnTo>
                  <a:pt x="2838" y="108"/>
                </a:lnTo>
                <a:lnTo>
                  <a:pt x="2858" y="125"/>
                </a:lnTo>
                <a:lnTo>
                  <a:pt x="2878" y="142"/>
                </a:lnTo>
                <a:lnTo>
                  <a:pt x="2898" y="161"/>
                </a:lnTo>
                <a:lnTo>
                  <a:pt x="2915" y="180"/>
                </a:lnTo>
                <a:lnTo>
                  <a:pt x="2933" y="200"/>
                </a:lnTo>
                <a:lnTo>
                  <a:pt x="2949" y="222"/>
                </a:lnTo>
                <a:lnTo>
                  <a:pt x="2964" y="245"/>
                </a:lnTo>
                <a:lnTo>
                  <a:pt x="2978" y="268"/>
                </a:lnTo>
                <a:lnTo>
                  <a:pt x="2992" y="292"/>
                </a:lnTo>
                <a:lnTo>
                  <a:pt x="3004" y="317"/>
                </a:lnTo>
                <a:lnTo>
                  <a:pt x="3014" y="341"/>
                </a:lnTo>
                <a:lnTo>
                  <a:pt x="3023" y="367"/>
                </a:lnTo>
                <a:lnTo>
                  <a:pt x="3031" y="393"/>
                </a:lnTo>
                <a:lnTo>
                  <a:pt x="3037" y="418"/>
                </a:lnTo>
                <a:lnTo>
                  <a:pt x="3043" y="443"/>
                </a:lnTo>
                <a:lnTo>
                  <a:pt x="3046" y="470"/>
                </a:lnTo>
                <a:lnTo>
                  <a:pt x="3049" y="496"/>
                </a:lnTo>
                <a:lnTo>
                  <a:pt x="3050" y="521"/>
                </a:lnTo>
                <a:lnTo>
                  <a:pt x="3050" y="547"/>
                </a:lnTo>
                <a:lnTo>
                  <a:pt x="3049" y="573"/>
                </a:lnTo>
                <a:lnTo>
                  <a:pt x="3047" y="599"/>
                </a:lnTo>
                <a:lnTo>
                  <a:pt x="3043" y="624"/>
                </a:lnTo>
                <a:lnTo>
                  <a:pt x="3038" y="649"/>
                </a:lnTo>
                <a:lnTo>
                  <a:pt x="3032" y="675"/>
                </a:lnTo>
                <a:lnTo>
                  <a:pt x="3025" y="699"/>
                </a:lnTo>
                <a:lnTo>
                  <a:pt x="3017" y="723"/>
                </a:lnTo>
                <a:lnTo>
                  <a:pt x="3007" y="747"/>
                </a:lnTo>
                <a:lnTo>
                  <a:pt x="2997" y="771"/>
                </a:lnTo>
                <a:lnTo>
                  <a:pt x="2985" y="794"/>
                </a:lnTo>
                <a:lnTo>
                  <a:pt x="2971" y="816"/>
                </a:lnTo>
                <a:lnTo>
                  <a:pt x="2957" y="838"/>
                </a:lnTo>
                <a:lnTo>
                  <a:pt x="2942" y="860"/>
                </a:lnTo>
                <a:lnTo>
                  <a:pt x="2926" y="880"/>
                </a:lnTo>
                <a:lnTo>
                  <a:pt x="2909" y="899"/>
                </a:lnTo>
                <a:lnTo>
                  <a:pt x="2891" y="918"/>
                </a:lnTo>
                <a:lnTo>
                  <a:pt x="2870" y="936"/>
                </a:lnTo>
                <a:lnTo>
                  <a:pt x="2850" y="953"/>
                </a:lnTo>
                <a:lnTo>
                  <a:pt x="2829" y="970"/>
                </a:lnTo>
                <a:lnTo>
                  <a:pt x="2806" y="986"/>
                </a:lnTo>
                <a:lnTo>
                  <a:pt x="2782" y="1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2" name="Freeform 10"/>
          <p:cNvSpPr>
            <a:spLocks noEditPoints="1"/>
          </p:cNvSpPr>
          <p:nvPr/>
        </p:nvSpPr>
        <p:spPr bwMode="auto">
          <a:xfrm>
            <a:off x="5186747" y="2241553"/>
            <a:ext cx="279400" cy="207963"/>
          </a:xfrm>
          <a:custGeom>
            <a:avLst/>
            <a:gdLst>
              <a:gd name="T0" fmla="*/ 2147483646 w 3050"/>
              <a:gd name="T1" fmla="*/ 2147483646 h 2265"/>
              <a:gd name="T2" fmla="*/ 2147483646 w 3050"/>
              <a:gd name="T3" fmla="*/ 2147483646 h 2265"/>
              <a:gd name="T4" fmla="*/ 2147483646 w 3050"/>
              <a:gd name="T5" fmla="*/ 2147483646 h 2265"/>
              <a:gd name="T6" fmla="*/ 2147483646 w 3050"/>
              <a:gd name="T7" fmla="*/ 2147483646 h 2265"/>
              <a:gd name="T8" fmla="*/ 2147483646 w 3050"/>
              <a:gd name="T9" fmla="*/ 2147483646 h 2265"/>
              <a:gd name="T10" fmla="*/ 2147483646 w 3050"/>
              <a:gd name="T11" fmla="*/ 2147483646 h 2265"/>
              <a:gd name="T12" fmla="*/ 2147483646 w 3050"/>
              <a:gd name="T13" fmla="*/ 2147483646 h 2265"/>
              <a:gd name="T14" fmla="*/ 2147483646 w 3050"/>
              <a:gd name="T15" fmla="*/ 2147483646 h 2265"/>
              <a:gd name="T16" fmla="*/ 2147483646 w 3050"/>
              <a:gd name="T17" fmla="*/ 2147483646 h 2265"/>
              <a:gd name="T18" fmla="*/ 2147483646 w 3050"/>
              <a:gd name="T19" fmla="*/ 2147483646 h 2265"/>
              <a:gd name="T20" fmla="*/ 2147483646 w 3050"/>
              <a:gd name="T21" fmla="*/ 2147483646 h 2265"/>
              <a:gd name="T22" fmla="*/ 2147483646 w 3050"/>
              <a:gd name="T23" fmla="*/ 2147483646 h 2265"/>
              <a:gd name="T24" fmla="*/ 2147483646 w 3050"/>
              <a:gd name="T25" fmla="*/ 2147483646 h 2265"/>
              <a:gd name="T26" fmla="*/ 2147483646 w 3050"/>
              <a:gd name="T27" fmla="*/ 778668470 h 2265"/>
              <a:gd name="T28" fmla="*/ 2147483646 w 3050"/>
              <a:gd name="T29" fmla="*/ 0 h 2265"/>
              <a:gd name="T30" fmla="*/ 2147483646 w 3050"/>
              <a:gd name="T31" fmla="*/ 566582477 h 2265"/>
              <a:gd name="T32" fmla="*/ 2147483646 w 3050"/>
              <a:gd name="T33" fmla="*/ 2147483646 h 2265"/>
              <a:gd name="T34" fmla="*/ 2147483646 w 3050"/>
              <a:gd name="T35" fmla="*/ 2147483646 h 2265"/>
              <a:gd name="T36" fmla="*/ 2147483646 w 3050"/>
              <a:gd name="T37" fmla="*/ 2147483646 h 2265"/>
              <a:gd name="T38" fmla="*/ 2147483646 w 3050"/>
              <a:gd name="T39" fmla="*/ 2147483646 h 2265"/>
              <a:gd name="T40" fmla="*/ 2147483646 w 3050"/>
              <a:gd name="T41" fmla="*/ 2147483646 h 2265"/>
              <a:gd name="T42" fmla="*/ 2147483646 w 3050"/>
              <a:gd name="T43" fmla="*/ 2147483646 h 2265"/>
              <a:gd name="T44" fmla="*/ 2147483646 w 3050"/>
              <a:gd name="T45" fmla="*/ 2147483646 h 2265"/>
              <a:gd name="T46" fmla="*/ 2147483646 w 3050"/>
              <a:gd name="T47" fmla="*/ 2147483646 h 2265"/>
              <a:gd name="T48" fmla="*/ 2147483646 w 3050"/>
              <a:gd name="T49" fmla="*/ 2147483646 h 2265"/>
              <a:gd name="T50" fmla="*/ 2147483646 w 3050"/>
              <a:gd name="T51" fmla="*/ 2147483646 h 2265"/>
              <a:gd name="T52" fmla="*/ 2147483646 w 3050"/>
              <a:gd name="T53" fmla="*/ 2147483646 h 2265"/>
              <a:gd name="T54" fmla="*/ 2147483646 w 3050"/>
              <a:gd name="T55" fmla="*/ 2147483646 h 2265"/>
              <a:gd name="T56" fmla="*/ 2147483646 w 3050"/>
              <a:gd name="T57" fmla="*/ 2147483646 h 2265"/>
              <a:gd name="T58" fmla="*/ 2147483646 w 3050"/>
              <a:gd name="T59" fmla="*/ 2147483646 h 2265"/>
              <a:gd name="T60" fmla="*/ 2147483646 w 3050"/>
              <a:gd name="T61" fmla="*/ 2147483646 h 2265"/>
              <a:gd name="T62" fmla="*/ 2147483646 w 3050"/>
              <a:gd name="T63" fmla="*/ 2147483646 h 2265"/>
              <a:gd name="T64" fmla="*/ 2147483646 w 3050"/>
              <a:gd name="T65" fmla="*/ 2147483646 h 2265"/>
              <a:gd name="T66" fmla="*/ 2147483646 w 3050"/>
              <a:gd name="T67" fmla="*/ 2147483646 h 2265"/>
              <a:gd name="T68" fmla="*/ 2147483646 w 3050"/>
              <a:gd name="T69" fmla="*/ 2147483646 h 2265"/>
              <a:gd name="T70" fmla="*/ 2147483646 w 3050"/>
              <a:gd name="T71" fmla="*/ 2147483646 h 2265"/>
              <a:gd name="T72" fmla="*/ 2147483646 w 3050"/>
              <a:gd name="T73" fmla="*/ 2147483646 h 2265"/>
              <a:gd name="T74" fmla="*/ 2147483646 w 3050"/>
              <a:gd name="T75" fmla="*/ 2147483646 h 2265"/>
              <a:gd name="T76" fmla="*/ 2147483646 w 3050"/>
              <a:gd name="T77" fmla="*/ 2147483646 h 2265"/>
              <a:gd name="T78" fmla="*/ 2147483646 w 3050"/>
              <a:gd name="T79" fmla="*/ 2147483646 h 2265"/>
              <a:gd name="T80" fmla="*/ 2147483646 w 3050"/>
              <a:gd name="T81" fmla="*/ 2147483646 h 2265"/>
              <a:gd name="T82" fmla="*/ 2147483646 w 3050"/>
              <a:gd name="T83" fmla="*/ 2147483646 h 2265"/>
              <a:gd name="T84" fmla="*/ 2147483646 w 3050"/>
              <a:gd name="T85" fmla="*/ 2147483646 h 2265"/>
              <a:gd name="T86" fmla="*/ 2147483646 w 3050"/>
              <a:gd name="T87" fmla="*/ 2147483646 h 2265"/>
              <a:gd name="T88" fmla="*/ 2147483646 w 3050"/>
              <a:gd name="T89" fmla="*/ 2147483646 h 2265"/>
              <a:gd name="T90" fmla="*/ 2147483646 w 3050"/>
              <a:gd name="T91" fmla="*/ 2147483646 h 2265"/>
              <a:gd name="T92" fmla="*/ 2147483646 w 3050"/>
              <a:gd name="T93" fmla="*/ 2147483646 h 2265"/>
              <a:gd name="T94" fmla="*/ 2147483646 w 3050"/>
              <a:gd name="T95" fmla="*/ 2147483646 h 2265"/>
              <a:gd name="T96" fmla="*/ 2147483646 w 3050"/>
              <a:gd name="T97" fmla="*/ 2147483646 h 2265"/>
              <a:gd name="T98" fmla="*/ 2147483646 w 3050"/>
              <a:gd name="T99" fmla="*/ 2147483646 h 2265"/>
              <a:gd name="T100" fmla="*/ 282130975 w 3050"/>
              <a:gd name="T101" fmla="*/ 2147483646 h 2265"/>
              <a:gd name="T102" fmla="*/ 493527854 w 3050"/>
              <a:gd name="T103" fmla="*/ 2147483646 h 2265"/>
              <a:gd name="T104" fmla="*/ 2147483646 w 3050"/>
              <a:gd name="T105" fmla="*/ 2147483646 h 2265"/>
              <a:gd name="T106" fmla="*/ 2147483646 w 3050"/>
              <a:gd name="T107" fmla="*/ 2147483646 h 2265"/>
              <a:gd name="T108" fmla="*/ 2147483646 w 3050"/>
              <a:gd name="T109" fmla="*/ 2147483646 h 226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0" h="2265">
                <a:moveTo>
                  <a:pt x="1798" y="1993"/>
                </a:moveTo>
                <a:lnTo>
                  <a:pt x="2249" y="1734"/>
                </a:lnTo>
                <a:lnTo>
                  <a:pt x="2259" y="1728"/>
                </a:lnTo>
                <a:lnTo>
                  <a:pt x="2268" y="1721"/>
                </a:lnTo>
                <a:lnTo>
                  <a:pt x="2277" y="1713"/>
                </a:lnTo>
                <a:lnTo>
                  <a:pt x="2286" y="1706"/>
                </a:lnTo>
                <a:lnTo>
                  <a:pt x="2294" y="1698"/>
                </a:lnTo>
                <a:lnTo>
                  <a:pt x="2302" y="1690"/>
                </a:lnTo>
                <a:lnTo>
                  <a:pt x="2310" y="1682"/>
                </a:lnTo>
                <a:lnTo>
                  <a:pt x="2316" y="1673"/>
                </a:lnTo>
                <a:lnTo>
                  <a:pt x="2323" y="1664"/>
                </a:lnTo>
                <a:lnTo>
                  <a:pt x="2330" y="1654"/>
                </a:lnTo>
                <a:lnTo>
                  <a:pt x="2335" y="1645"/>
                </a:lnTo>
                <a:lnTo>
                  <a:pt x="2341" y="1635"/>
                </a:lnTo>
                <a:lnTo>
                  <a:pt x="2345" y="1625"/>
                </a:lnTo>
                <a:lnTo>
                  <a:pt x="2349" y="1615"/>
                </a:lnTo>
                <a:lnTo>
                  <a:pt x="2353" y="1603"/>
                </a:lnTo>
                <a:lnTo>
                  <a:pt x="2356" y="1593"/>
                </a:lnTo>
                <a:lnTo>
                  <a:pt x="2358" y="1582"/>
                </a:lnTo>
                <a:lnTo>
                  <a:pt x="2361" y="1571"/>
                </a:lnTo>
                <a:lnTo>
                  <a:pt x="2362" y="1560"/>
                </a:lnTo>
                <a:lnTo>
                  <a:pt x="2363" y="1549"/>
                </a:lnTo>
                <a:lnTo>
                  <a:pt x="2364" y="1538"/>
                </a:lnTo>
                <a:lnTo>
                  <a:pt x="2364" y="1527"/>
                </a:lnTo>
                <a:lnTo>
                  <a:pt x="2363" y="1516"/>
                </a:lnTo>
                <a:lnTo>
                  <a:pt x="2362" y="1504"/>
                </a:lnTo>
                <a:lnTo>
                  <a:pt x="2360" y="1493"/>
                </a:lnTo>
                <a:lnTo>
                  <a:pt x="2358" y="1482"/>
                </a:lnTo>
                <a:lnTo>
                  <a:pt x="2356" y="1471"/>
                </a:lnTo>
                <a:lnTo>
                  <a:pt x="2352" y="1460"/>
                </a:lnTo>
                <a:lnTo>
                  <a:pt x="2348" y="1450"/>
                </a:lnTo>
                <a:lnTo>
                  <a:pt x="2344" y="1439"/>
                </a:lnTo>
                <a:lnTo>
                  <a:pt x="2339" y="1429"/>
                </a:lnTo>
                <a:lnTo>
                  <a:pt x="2333" y="1418"/>
                </a:lnTo>
                <a:lnTo>
                  <a:pt x="2288" y="1341"/>
                </a:lnTo>
                <a:lnTo>
                  <a:pt x="2935" y="968"/>
                </a:lnTo>
                <a:lnTo>
                  <a:pt x="2945" y="962"/>
                </a:lnTo>
                <a:lnTo>
                  <a:pt x="2954" y="955"/>
                </a:lnTo>
                <a:lnTo>
                  <a:pt x="2964" y="948"/>
                </a:lnTo>
                <a:lnTo>
                  <a:pt x="2972" y="941"/>
                </a:lnTo>
                <a:lnTo>
                  <a:pt x="2981" y="933"/>
                </a:lnTo>
                <a:lnTo>
                  <a:pt x="2989" y="925"/>
                </a:lnTo>
                <a:lnTo>
                  <a:pt x="2997" y="917"/>
                </a:lnTo>
                <a:lnTo>
                  <a:pt x="3004" y="908"/>
                </a:lnTo>
                <a:lnTo>
                  <a:pt x="3010" y="898"/>
                </a:lnTo>
                <a:lnTo>
                  <a:pt x="3016" y="888"/>
                </a:lnTo>
                <a:lnTo>
                  <a:pt x="3022" y="879"/>
                </a:lnTo>
                <a:lnTo>
                  <a:pt x="3027" y="869"/>
                </a:lnTo>
                <a:lnTo>
                  <a:pt x="3031" y="859"/>
                </a:lnTo>
                <a:lnTo>
                  <a:pt x="3036" y="849"/>
                </a:lnTo>
                <a:lnTo>
                  <a:pt x="3039" y="838"/>
                </a:lnTo>
                <a:lnTo>
                  <a:pt x="3042" y="828"/>
                </a:lnTo>
                <a:lnTo>
                  <a:pt x="3045" y="817"/>
                </a:lnTo>
                <a:lnTo>
                  <a:pt x="3047" y="806"/>
                </a:lnTo>
                <a:lnTo>
                  <a:pt x="3049" y="794"/>
                </a:lnTo>
                <a:lnTo>
                  <a:pt x="3050" y="783"/>
                </a:lnTo>
                <a:lnTo>
                  <a:pt x="3050" y="772"/>
                </a:lnTo>
                <a:lnTo>
                  <a:pt x="3050" y="761"/>
                </a:lnTo>
                <a:lnTo>
                  <a:pt x="3050" y="750"/>
                </a:lnTo>
                <a:lnTo>
                  <a:pt x="3048" y="739"/>
                </a:lnTo>
                <a:lnTo>
                  <a:pt x="3047" y="728"/>
                </a:lnTo>
                <a:lnTo>
                  <a:pt x="3045" y="717"/>
                </a:lnTo>
                <a:lnTo>
                  <a:pt x="3042" y="706"/>
                </a:lnTo>
                <a:lnTo>
                  <a:pt x="3039" y="694"/>
                </a:lnTo>
                <a:lnTo>
                  <a:pt x="3035" y="684"/>
                </a:lnTo>
                <a:lnTo>
                  <a:pt x="3030" y="673"/>
                </a:lnTo>
                <a:lnTo>
                  <a:pt x="3025" y="662"/>
                </a:lnTo>
                <a:lnTo>
                  <a:pt x="3020" y="652"/>
                </a:lnTo>
                <a:lnTo>
                  <a:pt x="2709" y="115"/>
                </a:lnTo>
                <a:lnTo>
                  <a:pt x="2703" y="105"/>
                </a:lnTo>
                <a:lnTo>
                  <a:pt x="2696" y="95"/>
                </a:lnTo>
                <a:lnTo>
                  <a:pt x="2689" y="85"/>
                </a:lnTo>
                <a:lnTo>
                  <a:pt x="2681" y="76"/>
                </a:lnTo>
                <a:lnTo>
                  <a:pt x="2674" y="68"/>
                </a:lnTo>
                <a:lnTo>
                  <a:pt x="2666" y="60"/>
                </a:lnTo>
                <a:lnTo>
                  <a:pt x="2657" y="53"/>
                </a:lnTo>
                <a:lnTo>
                  <a:pt x="2648" y="46"/>
                </a:lnTo>
                <a:lnTo>
                  <a:pt x="2639" y="40"/>
                </a:lnTo>
                <a:lnTo>
                  <a:pt x="2630" y="34"/>
                </a:lnTo>
                <a:lnTo>
                  <a:pt x="2620" y="28"/>
                </a:lnTo>
                <a:lnTo>
                  <a:pt x="2611" y="23"/>
                </a:lnTo>
                <a:lnTo>
                  <a:pt x="2600" y="18"/>
                </a:lnTo>
                <a:lnTo>
                  <a:pt x="2589" y="14"/>
                </a:lnTo>
                <a:lnTo>
                  <a:pt x="2579" y="11"/>
                </a:lnTo>
                <a:lnTo>
                  <a:pt x="2568" y="8"/>
                </a:lnTo>
                <a:lnTo>
                  <a:pt x="2558" y="5"/>
                </a:lnTo>
                <a:lnTo>
                  <a:pt x="2547" y="3"/>
                </a:lnTo>
                <a:lnTo>
                  <a:pt x="2536" y="1"/>
                </a:lnTo>
                <a:lnTo>
                  <a:pt x="2525" y="0"/>
                </a:lnTo>
                <a:lnTo>
                  <a:pt x="2514" y="0"/>
                </a:lnTo>
                <a:lnTo>
                  <a:pt x="2502" y="0"/>
                </a:lnTo>
                <a:lnTo>
                  <a:pt x="2491" y="0"/>
                </a:lnTo>
                <a:lnTo>
                  <a:pt x="2480" y="1"/>
                </a:lnTo>
                <a:lnTo>
                  <a:pt x="2469" y="3"/>
                </a:lnTo>
                <a:lnTo>
                  <a:pt x="2458" y="5"/>
                </a:lnTo>
                <a:lnTo>
                  <a:pt x="2447" y="8"/>
                </a:lnTo>
                <a:lnTo>
                  <a:pt x="2436" y="11"/>
                </a:lnTo>
                <a:lnTo>
                  <a:pt x="2425" y="15"/>
                </a:lnTo>
                <a:lnTo>
                  <a:pt x="2413" y="20"/>
                </a:lnTo>
                <a:lnTo>
                  <a:pt x="2403" y="25"/>
                </a:lnTo>
                <a:lnTo>
                  <a:pt x="2393" y="30"/>
                </a:lnTo>
                <a:lnTo>
                  <a:pt x="1743" y="405"/>
                </a:lnTo>
                <a:lnTo>
                  <a:pt x="1699" y="328"/>
                </a:lnTo>
                <a:lnTo>
                  <a:pt x="1693" y="318"/>
                </a:lnTo>
                <a:lnTo>
                  <a:pt x="1686" y="309"/>
                </a:lnTo>
                <a:lnTo>
                  <a:pt x="1679" y="300"/>
                </a:lnTo>
                <a:lnTo>
                  <a:pt x="1672" y="290"/>
                </a:lnTo>
                <a:lnTo>
                  <a:pt x="1663" y="282"/>
                </a:lnTo>
                <a:lnTo>
                  <a:pt x="1655" y="274"/>
                </a:lnTo>
                <a:lnTo>
                  <a:pt x="1647" y="266"/>
                </a:lnTo>
                <a:lnTo>
                  <a:pt x="1638" y="259"/>
                </a:lnTo>
                <a:lnTo>
                  <a:pt x="1629" y="253"/>
                </a:lnTo>
                <a:lnTo>
                  <a:pt x="1620" y="247"/>
                </a:lnTo>
                <a:lnTo>
                  <a:pt x="1610" y="241"/>
                </a:lnTo>
                <a:lnTo>
                  <a:pt x="1600" y="236"/>
                </a:lnTo>
                <a:lnTo>
                  <a:pt x="1590" y="232"/>
                </a:lnTo>
                <a:lnTo>
                  <a:pt x="1580" y="228"/>
                </a:lnTo>
                <a:lnTo>
                  <a:pt x="1568" y="224"/>
                </a:lnTo>
                <a:lnTo>
                  <a:pt x="1558" y="221"/>
                </a:lnTo>
                <a:lnTo>
                  <a:pt x="1547" y="218"/>
                </a:lnTo>
                <a:lnTo>
                  <a:pt x="1536" y="216"/>
                </a:lnTo>
                <a:lnTo>
                  <a:pt x="1526" y="215"/>
                </a:lnTo>
                <a:lnTo>
                  <a:pt x="1515" y="214"/>
                </a:lnTo>
                <a:lnTo>
                  <a:pt x="1504" y="213"/>
                </a:lnTo>
                <a:lnTo>
                  <a:pt x="1492" y="213"/>
                </a:lnTo>
                <a:lnTo>
                  <a:pt x="1481" y="214"/>
                </a:lnTo>
                <a:lnTo>
                  <a:pt x="1469" y="215"/>
                </a:lnTo>
                <a:lnTo>
                  <a:pt x="1458" y="216"/>
                </a:lnTo>
                <a:lnTo>
                  <a:pt x="1447" y="218"/>
                </a:lnTo>
                <a:lnTo>
                  <a:pt x="1436" y="221"/>
                </a:lnTo>
                <a:lnTo>
                  <a:pt x="1425" y="225"/>
                </a:lnTo>
                <a:lnTo>
                  <a:pt x="1415" y="228"/>
                </a:lnTo>
                <a:lnTo>
                  <a:pt x="1404" y="233"/>
                </a:lnTo>
                <a:lnTo>
                  <a:pt x="1394" y="238"/>
                </a:lnTo>
                <a:lnTo>
                  <a:pt x="1382" y="243"/>
                </a:lnTo>
                <a:lnTo>
                  <a:pt x="936" y="502"/>
                </a:lnTo>
                <a:lnTo>
                  <a:pt x="926" y="508"/>
                </a:lnTo>
                <a:lnTo>
                  <a:pt x="916" y="515"/>
                </a:lnTo>
                <a:lnTo>
                  <a:pt x="906" y="522"/>
                </a:lnTo>
                <a:lnTo>
                  <a:pt x="897" y="529"/>
                </a:lnTo>
                <a:lnTo>
                  <a:pt x="889" y="537"/>
                </a:lnTo>
                <a:lnTo>
                  <a:pt x="881" y="545"/>
                </a:lnTo>
                <a:lnTo>
                  <a:pt x="874" y="553"/>
                </a:lnTo>
                <a:lnTo>
                  <a:pt x="867" y="562"/>
                </a:lnTo>
                <a:lnTo>
                  <a:pt x="860" y="571"/>
                </a:lnTo>
                <a:lnTo>
                  <a:pt x="854" y="580"/>
                </a:lnTo>
                <a:lnTo>
                  <a:pt x="849" y="590"/>
                </a:lnTo>
                <a:lnTo>
                  <a:pt x="844" y="601"/>
                </a:lnTo>
                <a:lnTo>
                  <a:pt x="839" y="611"/>
                </a:lnTo>
                <a:lnTo>
                  <a:pt x="835" y="621"/>
                </a:lnTo>
                <a:lnTo>
                  <a:pt x="831" y="632"/>
                </a:lnTo>
                <a:lnTo>
                  <a:pt x="828" y="642"/>
                </a:lnTo>
                <a:lnTo>
                  <a:pt x="826" y="653"/>
                </a:lnTo>
                <a:lnTo>
                  <a:pt x="824" y="664"/>
                </a:lnTo>
                <a:lnTo>
                  <a:pt x="822" y="675"/>
                </a:lnTo>
                <a:lnTo>
                  <a:pt x="821" y="686"/>
                </a:lnTo>
                <a:lnTo>
                  <a:pt x="819" y="697"/>
                </a:lnTo>
                <a:lnTo>
                  <a:pt x="819" y="709"/>
                </a:lnTo>
                <a:lnTo>
                  <a:pt x="821" y="720"/>
                </a:lnTo>
                <a:lnTo>
                  <a:pt x="822" y="731"/>
                </a:lnTo>
                <a:lnTo>
                  <a:pt x="824" y="742"/>
                </a:lnTo>
                <a:lnTo>
                  <a:pt x="826" y="753"/>
                </a:lnTo>
                <a:lnTo>
                  <a:pt x="829" y="764"/>
                </a:lnTo>
                <a:lnTo>
                  <a:pt x="832" y="775"/>
                </a:lnTo>
                <a:lnTo>
                  <a:pt x="836" y="785"/>
                </a:lnTo>
                <a:lnTo>
                  <a:pt x="840" y="796"/>
                </a:lnTo>
                <a:lnTo>
                  <a:pt x="845" y="808"/>
                </a:lnTo>
                <a:lnTo>
                  <a:pt x="851" y="818"/>
                </a:lnTo>
                <a:lnTo>
                  <a:pt x="1482" y="1909"/>
                </a:lnTo>
                <a:lnTo>
                  <a:pt x="1488" y="1920"/>
                </a:lnTo>
                <a:lnTo>
                  <a:pt x="1495" y="1930"/>
                </a:lnTo>
                <a:lnTo>
                  <a:pt x="1502" y="1939"/>
                </a:lnTo>
                <a:lnTo>
                  <a:pt x="1509" y="1948"/>
                </a:lnTo>
                <a:lnTo>
                  <a:pt x="1517" y="1957"/>
                </a:lnTo>
                <a:lnTo>
                  <a:pt x="1525" y="1964"/>
                </a:lnTo>
                <a:lnTo>
                  <a:pt x="1534" y="1972"/>
                </a:lnTo>
                <a:lnTo>
                  <a:pt x="1543" y="1979"/>
                </a:lnTo>
                <a:lnTo>
                  <a:pt x="1552" y="1985"/>
                </a:lnTo>
                <a:lnTo>
                  <a:pt x="1561" y="1991"/>
                </a:lnTo>
                <a:lnTo>
                  <a:pt x="1571" y="1997"/>
                </a:lnTo>
                <a:lnTo>
                  <a:pt x="1582" y="2002"/>
                </a:lnTo>
                <a:lnTo>
                  <a:pt x="1592" y="2007"/>
                </a:lnTo>
                <a:lnTo>
                  <a:pt x="1602" y="2011"/>
                </a:lnTo>
                <a:lnTo>
                  <a:pt x="1612" y="2014"/>
                </a:lnTo>
                <a:lnTo>
                  <a:pt x="1623" y="2017"/>
                </a:lnTo>
                <a:lnTo>
                  <a:pt x="1633" y="2020"/>
                </a:lnTo>
                <a:lnTo>
                  <a:pt x="1644" y="2023"/>
                </a:lnTo>
                <a:lnTo>
                  <a:pt x="1655" y="2024"/>
                </a:lnTo>
                <a:lnTo>
                  <a:pt x="1666" y="2025"/>
                </a:lnTo>
                <a:lnTo>
                  <a:pt x="1678" y="2026"/>
                </a:lnTo>
                <a:lnTo>
                  <a:pt x="1689" y="2025"/>
                </a:lnTo>
                <a:lnTo>
                  <a:pt x="1700" y="2025"/>
                </a:lnTo>
                <a:lnTo>
                  <a:pt x="1711" y="2024"/>
                </a:lnTo>
                <a:lnTo>
                  <a:pt x="1722" y="2022"/>
                </a:lnTo>
                <a:lnTo>
                  <a:pt x="1733" y="2019"/>
                </a:lnTo>
                <a:lnTo>
                  <a:pt x="1744" y="2016"/>
                </a:lnTo>
                <a:lnTo>
                  <a:pt x="1754" y="2012"/>
                </a:lnTo>
                <a:lnTo>
                  <a:pt x="1766" y="2008"/>
                </a:lnTo>
                <a:lnTo>
                  <a:pt x="1777" y="2004"/>
                </a:lnTo>
                <a:lnTo>
                  <a:pt x="1787" y="1999"/>
                </a:lnTo>
                <a:lnTo>
                  <a:pt x="1798" y="1993"/>
                </a:lnTo>
                <a:close/>
                <a:moveTo>
                  <a:pt x="268" y="1265"/>
                </a:moveTo>
                <a:lnTo>
                  <a:pt x="292" y="1252"/>
                </a:lnTo>
                <a:lnTo>
                  <a:pt x="316" y="1240"/>
                </a:lnTo>
                <a:lnTo>
                  <a:pt x="341" y="1230"/>
                </a:lnTo>
                <a:lnTo>
                  <a:pt x="367" y="1221"/>
                </a:lnTo>
                <a:lnTo>
                  <a:pt x="392" y="1213"/>
                </a:lnTo>
                <a:lnTo>
                  <a:pt x="417" y="1206"/>
                </a:lnTo>
                <a:lnTo>
                  <a:pt x="443" y="1201"/>
                </a:lnTo>
                <a:lnTo>
                  <a:pt x="470" y="1197"/>
                </a:lnTo>
                <a:lnTo>
                  <a:pt x="495" y="1194"/>
                </a:lnTo>
                <a:lnTo>
                  <a:pt x="521" y="1193"/>
                </a:lnTo>
                <a:lnTo>
                  <a:pt x="548" y="1193"/>
                </a:lnTo>
                <a:lnTo>
                  <a:pt x="573" y="1194"/>
                </a:lnTo>
                <a:lnTo>
                  <a:pt x="598" y="1197"/>
                </a:lnTo>
                <a:lnTo>
                  <a:pt x="624" y="1200"/>
                </a:lnTo>
                <a:lnTo>
                  <a:pt x="650" y="1205"/>
                </a:lnTo>
                <a:lnTo>
                  <a:pt x="674" y="1212"/>
                </a:lnTo>
                <a:lnTo>
                  <a:pt x="699" y="1219"/>
                </a:lnTo>
                <a:lnTo>
                  <a:pt x="723" y="1228"/>
                </a:lnTo>
                <a:lnTo>
                  <a:pt x="748" y="1237"/>
                </a:lnTo>
                <a:lnTo>
                  <a:pt x="771" y="1248"/>
                </a:lnTo>
                <a:lnTo>
                  <a:pt x="793" y="1259"/>
                </a:lnTo>
                <a:lnTo>
                  <a:pt x="816" y="1272"/>
                </a:lnTo>
                <a:lnTo>
                  <a:pt x="838" y="1286"/>
                </a:lnTo>
                <a:lnTo>
                  <a:pt x="859" y="1301"/>
                </a:lnTo>
                <a:lnTo>
                  <a:pt x="879" y="1318"/>
                </a:lnTo>
                <a:lnTo>
                  <a:pt x="899" y="1335"/>
                </a:lnTo>
                <a:lnTo>
                  <a:pt x="919" y="1354"/>
                </a:lnTo>
                <a:lnTo>
                  <a:pt x="937" y="1373"/>
                </a:lnTo>
                <a:lnTo>
                  <a:pt x="954" y="1393"/>
                </a:lnTo>
                <a:lnTo>
                  <a:pt x="970" y="1416"/>
                </a:lnTo>
                <a:lnTo>
                  <a:pt x="985" y="1438"/>
                </a:lnTo>
                <a:lnTo>
                  <a:pt x="999" y="1461"/>
                </a:lnTo>
                <a:lnTo>
                  <a:pt x="1014" y="1485"/>
                </a:lnTo>
                <a:lnTo>
                  <a:pt x="1025" y="1510"/>
                </a:lnTo>
                <a:lnTo>
                  <a:pt x="1036" y="1535"/>
                </a:lnTo>
                <a:lnTo>
                  <a:pt x="1045" y="1560"/>
                </a:lnTo>
                <a:lnTo>
                  <a:pt x="1052" y="1585"/>
                </a:lnTo>
                <a:lnTo>
                  <a:pt x="1059" y="1611"/>
                </a:lnTo>
                <a:lnTo>
                  <a:pt x="1064" y="1637"/>
                </a:lnTo>
                <a:lnTo>
                  <a:pt x="1068" y="1663"/>
                </a:lnTo>
                <a:lnTo>
                  <a:pt x="1070" y="1688"/>
                </a:lnTo>
                <a:lnTo>
                  <a:pt x="1071" y="1714"/>
                </a:lnTo>
                <a:lnTo>
                  <a:pt x="1072" y="1741"/>
                </a:lnTo>
                <a:lnTo>
                  <a:pt x="1070" y="1766"/>
                </a:lnTo>
                <a:lnTo>
                  <a:pt x="1068" y="1792"/>
                </a:lnTo>
                <a:lnTo>
                  <a:pt x="1064" y="1818"/>
                </a:lnTo>
                <a:lnTo>
                  <a:pt x="1059" y="1843"/>
                </a:lnTo>
                <a:lnTo>
                  <a:pt x="1053" y="1868"/>
                </a:lnTo>
                <a:lnTo>
                  <a:pt x="1046" y="1892"/>
                </a:lnTo>
                <a:lnTo>
                  <a:pt x="1038" y="1916"/>
                </a:lnTo>
                <a:lnTo>
                  <a:pt x="1029" y="1941"/>
                </a:lnTo>
                <a:lnTo>
                  <a:pt x="1018" y="1964"/>
                </a:lnTo>
                <a:lnTo>
                  <a:pt x="1005" y="1987"/>
                </a:lnTo>
                <a:lnTo>
                  <a:pt x="992" y="2009"/>
                </a:lnTo>
                <a:lnTo>
                  <a:pt x="978" y="2032"/>
                </a:lnTo>
                <a:lnTo>
                  <a:pt x="963" y="2052"/>
                </a:lnTo>
                <a:lnTo>
                  <a:pt x="947" y="2073"/>
                </a:lnTo>
                <a:lnTo>
                  <a:pt x="930" y="2092"/>
                </a:lnTo>
                <a:lnTo>
                  <a:pt x="911" y="2111"/>
                </a:lnTo>
                <a:lnTo>
                  <a:pt x="892" y="2130"/>
                </a:lnTo>
                <a:lnTo>
                  <a:pt x="871" y="2147"/>
                </a:lnTo>
                <a:lnTo>
                  <a:pt x="850" y="2163"/>
                </a:lnTo>
                <a:lnTo>
                  <a:pt x="828" y="2179"/>
                </a:lnTo>
                <a:lnTo>
                  <a:pt x="803" y="2193"/>
                </a:lnTo>
                <a:lnTo>
                  <a:pt x="779" y="2206"/>
                </a:lnTo>
                <a:lnTo>
                  <a:pt x="755" y="2218"/>
                </a:lnTo>
                <a:lnTo>
                  <a:pt x="730" y="2229"/>
                </a:lnTo>
                <a:lnTo>
                  <a:pt x="704" y="2238"/>
                </a:lnTo>
                <a:lnTo>
                  <a:pt x="679" y="2246"/>
                </a:lnTo>
                <a:lnTo>
                  <a:pt x="654" y="2252"/>
                </a:lnTo>
                <a:lnTo>
                  <a:pt x="627" y="2257"/>
                </a:lnTo>
                <a:lnTo>
                  <a:pt x="602" y="2261"/>
                </a:lnTo>
                <a:lnTo>
                  <a:pt x="576" y="2264"/>
                </a:lnTo>
                <a:lnTo>
                  <a:pt x="550" y="2265"/>
                </a:lnTo>
                <a:lnTo>
                  <a:pt x="524" y="2265"/>
                </a:lnTo>
                <a:lnTo>
                  <a:pt x="498" y="2264"/>
                </a:lnTo>
                <a:lnTo>
                  <a:pt x="473" y="2261"/>
                </a:lnTo>
                <a:lnTo>
                  <a:pt x="448" y="2258"/>
                </a:lnTo>
                <a:lnTo>
                  <a:pt x="422" y="2253"/>
                </a:lnTo>
                <a:lnTo>
                  <a:pt x="397" y="2247"/>
                </a:lnTo>
                <a:lnTo>
                  <a:pt x="372" y="2240"/>
                </a:lnTo>
                <a:lnTo>
                  <a:pt x="347" y="2231"/>
                </a:lnTo>
                <a:lnTo>
                  <a:pt x="324" y="2221"/>
                </a:lnTo>
                <a:lnTo>
                  <a:pt x="300" y="2210"/>
                </a:lnTo>
                <a:lnTo>
                  <a:pt x="278" y="2198"/>
                </a:lnTo>
                <a:lnTo>
                  <a:pt x="255" y="2186"/>
                </a:lnTo>
                <a:lnTo>
                  <a:pt x="233" y="2172"/>
                </a:lnTo>
                <a:lnTo>
                  <a:pt x="212" y="2157"/>
                </a:lnTo>
                <a:lnTo>
                  <a:pt x="192" y="2140"/>
                </a:lnTo>
                <a:lnTo>
                  <a:pt x="172" y="2123"/>
                </a:lnTo>
                <a:lnTo>
                  <a:pt x="152" y="2104"/>
                </a:lnTo>
                <a:lnTo>
                  <a:pt x="135" y="2085"/>
                </a:lnTo>
                <a:lnTo>
                  <a:pt x="117" y="2065"/>
                </a:lnTo>
                <a:lnTo>
                  <a:pt x="101" y="2043"/>
                </a:lnTo>
                <a:lnTo>
                  <a:pt x="86" y="2020"/>
                </a:lnTo>
                <a:lnTo>
                  <a:pt x="72" y="1997"/>
                </a:lnTo>
                <a:lnTo>
                  <a:pt x="58" y="1973"/>
                </a:lnTo>
                <a:lnTo>
                  <a:pt x="46" y="1948"/>
                </a:lnTo>
                <a:lnTo>
                  <a:pt x="36" y="1924"/>
                </a:lnTo>
                <a:lnTo>
                  <a:pt x="27" y="1898"/>
                </a:lnTo>
                <a:lnTo>
                  <a:pt x="19" y="1872"/>
                </a:lnTo>
                <a:lnTo>
                  <a:pt x="13" y="1847"/>
                </a:lnTo>
                <a:lnTo>
                  <a:pt x="7" y="1822"/>
                </a:lnTo>
                <a:lnTo>
                  <a:pt x="4" y="1795"/>
                </a:lnTo>
                <a:lnTo>
                  <a:pt x="1" y="1769"/>
                </a:lnTo>
                <a:lnTo>
                  <a:pt x="0" y="1744"/>
                </a:lnTo>
                <a:lnTo>
                  <a:pt x="0" y="1718"/>
                </a:lnTo>
                <a:lnTo>
                  <a:pt x="1" y="1692"/>
                </a:lnTo>
                <a:lnTo>
                  <a:pt x="3" y="1666"/>
                </a:lnTo>
                <a:lnTo>
                  <a:pt x="7" y="1641"/>
                </a:lnTo>
                <a:lnTo>
                  <a:pt x="12" y="1616"/>
                </a:lnTo>
                <a:lnTo>
                  <a:pt x="18" y="1590"/>
                </a:lnTo>
                <a:lnTo>
                  <a:pt x="25" y="1566"/>
                </a:lnTo>
                <a:lnTo>
                  <a:pt x="33" y="1542"/>
                </a:lnTo>
                <a:lnTo>
                  <a:pt x="43" y="1518"/>
                </a:lnTo>
                <a:lnTo>
                  <a:pt x="53" y="1494"/>
                </a:lnTo>
                <a:lnTo>
                  <a:pt x="65" y="1471"/>
                </a:lnTo>
                <a:lnTo>
                  <a:pt x="79" y="1449"/>
                </a:lnTo>
                <a:lnTo>
                  <a:pt x="93" y="1427"/>
                </a:lnTo>
                <a:lnTo>
                  <a:pt x="108" y="1405"/>
                </a:lnTo>
                <a:lnTo>
                  <a:pt x="124" y="1385"/>
                </a:lnTo>
                <a:lnTo>
                  <a:pt x="141" y="1366"/>
                </a:lnTo>
                <a:lnTo>
                  <a:pt x="159" y="1347"/>
                </a:lnTo>
                <a:lnTo>
                  <a:pt x="180" y="1329"/>
                </a:lnTo>
                <a:lnTo>
                  <a:pt x="200" y="1312"/>
                </a:lnTo>
                <a:lnTo>
                  <a:pt x="221" y="1295"/>
                </a:lnTo>
                <a:lnTo>
                  <a:pt x="244" y="1279"/>
                </a:lnTo>
                <a:lnTo>
                  <a:pt x="268" y="126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3" name="Freeform 11"/>
          <p:cNvSpPr>
            <a:spLocks noEditPoints="1"/>
          </p:cNvSpPr>
          <p:nvPr/>
        </p:nvSpPr>
        <p:spPr bwMode="auto">
          <a:xfrm>
            <a:off x="6280538" y="1974850"/>
            <a:ext cx="295275" cy="158750"/>
          </a:xfrm>
          <a:custGeom>
            <a:avLst/>
            <a:gdLst>
              <a:gd name="T0" fmla="*/ 2147483646 w 3226"/>
              <a:gd name="T1" fmla="*/ 359781123 h 1723"/>
              <a:gd name="T2" fmla="*/ 2147483646 w 3226"/>
              <a:gd name="T3" fmla="*/ 2012446570 h 1723"/>
              <a:gd name="T4" fmla="*/ 2147483646 w 3226"/>
              <a:gd name="T5" fmla="*/ 2147483646 h 1723"/>
              <a:gd name="T6" fmla="*/ 2147483646 w 3226"/>
              <a:gd name="T7" fmla="*/ 2147483646 h 1723"/>
              <a:gd name="T8" fmla="*/ 2147483646 w 3226"/>
              <a:gd name="T9" fmla="*/ 2147483646 h 1723"/>
              <a:gd name="T10" fmla="*/ 2147483646 w 3226"/>
              <a:gd name="T11" fmla="*/ 2147483646 h 1723"/>
              <a:gd name="T12" fmla="*/ 2147483646 w 3226"/>
              <a:gd name="T13" fmla="*/ 2147483646 h 1723"/>
              <a:gd name="T14" fmla="*/ 2147483646 w 3226"/>
              <a:gd name="T15" fmla="*/ 2147483646 h 1723"/>
              <a:gd name="T16" fmla="*/ 2147483646 w 3226"/>
              <a:gd name="T17" fmla="*/ 2147483646 h 1723"/>
              <a:gd name="T18" fmla="*/ 1263700115 w 3226"/>
              <a:gd name="T19" fmla="*/ 2147483646 h 1723"/>
              <a:gd name="T20" fmla="*/ 70548575 w 3226"/>
              <a:gd name="T21" fmla="*/ 2147483646 h 1723"/>
              <a:gd name="T22" fmla="*/ 210875044 w 3226"/>
              <a:gd name="T23" fmla="*/ 2147483646 h 1723"/>
              <a:gd name="T24" fmla="*/ 1614130856 w 3226"/>
              <a:gd name="T25" fmla="*/ 2147483646 h 1723"/>
              <a:gd name="T26" fmla="*/ 2147483646 w 3226"/>
              <a:gd name="T27" fmla="*/ 2147483646 h 1723"/>
              <a:gd name="T28" fmla="*/ 2147483646 w 3226"/>
              <a:gd name="T29" fmla="*/ 2147483646 h 1723"/>
              <a:gd name="T30" fmla="*/ 2147483646 w 3226"/>
              <a:gd name="T31" fmla="*/ 2147483646 h 1723"/>
              <a:gd name="T32" fmla="*/ 2147483646 w 3226"/>
              <a:gd name="T33" fmla="*/ 2147483646 h 1723"/>
              <a:gd name="T34" fmla="*/ 2147483646 w 3226"/>
              <a:gd name="T35" fmla="*/ 2147483646 h 1723"/>
              <a:gd name="T36" fmla="*/ 2147483646 w 3226"/>
              <a:gd name="T37" fmla="*/ 2147483646 h 1723"/>
              <a:gd name="T38" fmla="*/ 2147483646 w 3226"/>
              <a:gd name="T39" fmla="*/ 2147483646 h 1723"/>
              <a:gd name="T40" fmla="*/ 2147483646 w 3226"/>
              <a:gd name="T41" fmla="*/ 2147483646 h 1723"/>
              <a:gd name="T42" fmla="*/ 2147483646 w 3226"/>
              <a:gd name="T43" fmla="*/ 2147483646 h 1723"/>
              <a:gd name="T44" fmla="*/ 2147483646 w 3226"/>
              <a:gd name="T45" fmla="*/ 2147483646 h 1723"/>
              <a:gd name="T46" fmla="*/ 2147483646 w 3226"/>
              <a:gd name="T47" fmla="*/ 2147483646 h 1723"/>
              <a:gd name="T48" fmla="*/ 2147483646 w 3226"/>
              <a:gd name="T49" fmla="*/ 2147483646 h 1723"/>
              <a:gd name="T50" fmla="*/ 2147483646 w 3226"/>
              <a:gd name="T51" fmla="*/ 2147483646 h 1723"/>
              <a:gd name="T52" fmla="*/ 2147483646 w 3226"/>
              <a:gd name="T53" fmla="*/ 2147483646 h 1723"/>
              <a:gd name="T54" fmla="*/ 2147483646 w 3226"/>
              <a:gd name="T55" fmla="*/ 2147483646 h 1723"/>
              <a:gd name="T56" fmla="*/ 2147483646 w 3226"/>
              <a:gd name="T57" fmla="*/ 2147483646 h 1723"/>
              <a:gd name="T58" fmla="*/ 2147483646 w 3226"/>
              <a:gd name="T59" fmla="*/ 2147483646 h 1723"/>
              <a:gd name="T60" fmla="*/ 2147483646 w 3226"/>
              <a:gd name="T61" fmla="*/ 2147483646 h 1723"/>
              <a:gd name="T62" fmla="*/ 2147483646 w 3226"/>
              <a:gd name="T63" fmla="*/ 1581493574 h 1723"/>
              <a:gd name="T64" fmla="*/ 2147483646 w 3226"/>
              <a:gd name="T65" fmla="*/ 215867015 h 1723"/>
              <a:gd name="T66" fmla="*/ 2147483646 w 3226"/>
              <a:gd name="T67" fmla="*/ 2147483646 h 1723"/>
              <a:gd name="T68" fmla="*/ 2147483646 w 3226"/>
              <a:gd name="T69" fmla="*/ 2147483646 h 1723"/>
              <a:gd name="T70" fmla="*/ 2147483646 w 3226"/>
              <a:gd name="T71" fmla="*/ 2147483646 h 1723"/>
              <a:gd name="T72" fmla="*/ 2147483646 w 3226"/>
              <a:gd name="T73" fmla="*/ 2147483646 h 1723"/>
              <a:gd name="T74" fmla="*/ 2147483646 w 3226"/>
              <a:gd name="T75" fmla="*/ 2147483646 h 1723"/>
              <a:gd name="T76" fmla="*/ 2147483646 w 3226"/>
              <a:gd name="T77" fmla="*/ 2147483646 h 1723"/>
              <a:gd name="T78" fmla="*/ 2147483646 w 3226"/>
              <a:gd name="T79" fmla="*/ 2147483646 h 1723"/>
              <a:gd name="T80" fmla="*/ 2147483646 w 3226"/>
              <a:gd name="T81" fmla="*/ 2147483646 h 1723"/>
              <a:gd name="T82" fmla="*/ 2147483646 w 3226"/>
              <a:gd name="T83" fmla="*/ 2147483646 h 1723"/>
              <a:gd name="T84" fmla="*/ 2147483646 w 3226"/>
              <a:gd name="T85" fmla="*/ 2147483646 h 1723"/>
              <a:gd name="T86" fmla="*/ 2147483646 w 3226"/>
              <a:gd name="T87" fmla="*/ 2147483646 h 1723"/>
              <a:gd name="T88" fmla="*/ 2147483646 w 3226"/>
              <a:gd name="T89" fmla="*/ 2147483646 h 1723"/>
              <a:gd name="T90" fmla="*/ 2147483646 w 3226"/>
              <a:gd name="T91" fmla="*/ 2147483646 h 1723"/>
              <a:gd name="T92" fmla="*/ 2147483646 w 3226"/>
              <a:gd name="T93" fmla="*/ 2147483646 h 1723"/>
              <a:gd name="T94" fmla="*/ 2147483646 w 3226"/>
              <a:gd name="T95" fmla="*/ 2147483646 h 1723"/>
              <a:gd name="T96" fmla="*/ 2147483646 w 3226"/>
              <a:gd name="T97" fmla="*/ 2147483646 h 1723"/>
              <a:gd name="T98" fmla="*/ 2147483646 w 3226"/>
              <a:gd name="T99" fmla="*/ 2147483646 h 1723"/>
              <a:gd name="T100" fmla="*/ 2147483646 w 3226"/>
              <a:gd name="T101" fmla="*/ 2147483646 h 1723"/>
              <a:gd name="T102" fmla="*/ 2147483646 w 3226"/>
              <a:gd name="T103" fmla="*/ 2147483646 h 1723"/>
              <a:gd name="T104" fmla="*/ 2147483646 w 3226"/>
              <a:gd name="T105" fmla="*/ 2147483646 h 1723"/>
              <a:gd name="T106" fmla="*/ 2147483646 w 3226"/>
              <a:gd name="T107" fmla="*/ 2147483646 h 1723"/>
              <a:gd name="T108" fmla="*/ 2147483646 w 3226"/>
              <a:gd name="T109" fmla="*/ 2147483646 h 17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26" h="1723">
                <a:moveTo>
                  <a:pt x="1729" y="0"/>
                </a:moveTo>
                <a:lnTo>
                  <a:pt x="1209" y="0"/>
                </a:lnTo>
                <a:lnTo>
                  <a:pt x="1197" y="0"/>
                </a:lnTo>
                <a:lnTo>
                  <a:pt x="1185" y="1"/>
                </a:lnTo>
                <a:lnTo>
                  <a:pt x="1174" y="3"/>
                </a:lnTo>
                <a:lnTo>
                  <a:pt x="1162" y="5"/>
                </a:lnTo>
                <a:lnTo>
                  <a:pt x="1151" y="7"/>
                </a:lnTo>
                <a:lnTo>
                  <a:pt x="1140" y="10"/>
                </a:lnTo>
                <a:lnTo>
                  <a:pt x="1130" y="14"/>
                </a:lnTo>
                <a:lnTo>
                  <a:pt x="1120" y="18"/>
                </a:lnTo>
                <a:lnTo>
                  <a:pt x="1108" y="23"/>
                </a:lnTo>
                <a:lnTo>
                  <a:pt x="1099" y="28"/>
                </a:lnTo>
                <a:lnTo>
                  <a:pt x="1089" y="33"/>
                </a:lnTo>
                <a:lnTo>
                  <a:pt x="1080" y="39"/>
                </a:lnTo>
                <a:lnTo>
                  <a:pt x="1071" y="46"/>
                </a:lnTo>
                <a:lnTo>
                  <a:pt x="1062" y="54"/>
                </a:lnTo>
                <a:lnTo>
                  <a:pt x="1054" y="61"/>
                </a:lnTo>
                <a:lnTo>
                  <a:pt x="1046" y="68"/>
                </a:lnTo>
                <a:lnTo>
                  <a:pt x="1038" y="76"/>
                </a:lnTo>
                <a:lnTo>
                  <a:pt x="1031" y="85"/>
                </a:lnTo>
                <a:lnTo>
                  <a:pt x="1024" y="93"/>
                </a:lnTo>
                <a:lnTo>
                  <a:pt x="1018" y="102"/>
                </a:lnTo>
                <a:lnTo>
                  <a:pt x="1011" y="112"/>
                </a:lnTo>
                <a:lnTo>
                  <a:pt x="1005" y="121"/>
                </a:lnTo>
                <a:lnTo>
                  <a:pt x="1000" y="131"/>
                </a:lnTo>
                <a:lnTo>
                  <a:pt x="996" y="141"/>
                </a:lnTo>
                <a:lnTo>
                  <a:pt x="991" y="152"/>
                </a:lnTo>
                <a:lnTo>
                  <a:pt x="988" y="163"/>
                </a:lnTo>
                <a:lnTo>
                  <a:pt x="985" y="174"/>
                </a:lnTo>
                <a:lnTo>
                  <a:pt x="982" y="185"/>
                </a:lnTo>
                <a:lnTo>
                  <a:pt x="980" y="196"/>
                </a:lnTo>
                <a:lnTo>
                  <a:pt x="979" y="208"/>
                </a:lnTo>
                <a:lnTo>
                  <a:pt x="978" y="219"/>
                </a:lnTo>
                <a:lnTo>
                  <a:pt x="977" y="231"/>
                </a:lnTo>
                <a:lnTo>
                  <a:pt x="977" y="320"/>
                </a:lnTo>
                <a:lnTo>
                  <a:pt x="231" y="320"/>
                </a:lnTo>
                <a:lnTo>
                  <a:pt x="219" y="320"/>
                </a:lnTo>
                <a:lnTo>
                  <a:pt x="208" y="321"/>
                </a:lnTo>
                <a:lnTo>
                  <a:pt x="196" y="323"/>
                </a:lnTo>
                <a:lnTo>
                  <a:pt x="185" y="325"/>
                </a:lnTo>
                <a:lnTo>
                  <a:pt x="174" y="327"/>
                </a:lnTo>
                <a:lnTo>
                  <a:pt x="162" y="330"/>
                </a:lnTo>
                <a:lnTo>
                  <a:pt x="152" y="334"/>
                </a:lnTo>
                <a:lnTo>
                  <a:pt x="141" y="338"/>
                </a:lnTo>
                <a:lnTo>
                  <a:pt x="131" y="343"/>
                </a:lnTo>
                <a:lnTo>
                  <a:pt x="121" y="348"/>
                </a:lnTo>
                <a:lnTo>
                  <a:pt x="112" y="354"/>
                </a:lnTo>
                <a:lnTo>
                  <a:pt x="102" y="360"/>
                </a:lnTo>
                <a:lnTo>
                  <a:pt x="93" y="366"/>
                </a:lnTo>
                <a:lnTo>
                  <a:pt x="85" y="373"/>
                </a:lnTo>
                <a:lnTo>
                  <a:pt x="75" y="380"/>
                </a:lnTo>
                <a:lnTo>
                  <a:pt x="67" y="388"/>
                </a:lnTo>
                <a:lnTo>
                  <a:pt x="60" y="396"/>
                </a:lnTo>
                <a:lnTo>
                  <a:pt x="53" y="404"/>
                </a:lnTo>
                <a:lnTo>
                  <a:pt x="46" y="413"/>
                </a:lnTo>
                <a:lnTo>
                  <a:pt x="39" y="422"/>
                </a:lnTo>
                <a:lnTo>
                  <a:pt x="33" y="431"/>
                </a:lnTo>
                <a:lnTo>
                  <a:pt x="28" y="441"/>
                </a:lnTo>
                <a:lnTo>
                  <a:pt x="23" y="451"/>
                </a:lnTo>
                <a:lnTo>
                  <a:pt x="18" y="462"/>
                </a:lnTo>
                <a:lnTo>
                  <a:pt x="14" y="472"/>
                </a:lnTo>
                <a:lnTo>
                  <a:pt x="10" y="483"/>
                </a:lnTo>
                <a:lnTo>
                  <a:pt x="7" y="494"/>
                </a:lnTo>
                <a:lnTo>
                  <a:pt x="5" y="505"/>
                </a:lnTo>
                <a:lnTo>
                  <a:pt x="3" y="516"/>
                </a:lnTo>
                <a:lnTo>
                  <a:pt x="1" y="527"/>
                </a:lnTo>
                <a:lnTo>
                  <a:pt x="0" y="539"/>
                </a:lnTo>
                <a:lnTo>
                  <a:pt x="0" y="551"/>
                </a:lnTo>
                <a:lnTo>
                  <a:pt x="0" y="1172"/>
                </a:lnTo>
                <a:lnTo>
                  <a:pt x="0" y="1184"/>
                </a:lnTo>
                <a:lnTo>
                  <a:pt x="1" y="1196"/>
                </a:lnTo>
                <a:lnTo>
                  <a:pt x="3" y="1207"/>
                </a:lnTo>
                <a:lnTo>
                  <a:pt x="5" y="1218"/>
                </a:lnTo>
                <a:lnTo>
                  <a:pt x="7" y="1229"/>
                </a:lnTo>
                <a:lnTo>
                  <a:pt x="10" y="1240"/>
                </a:lnTo>
                <a:lnTo>
                  <a:pt x="14" y="1251"/>
                </a:lnTo>
                <a:lnTo>
                  <a:pt x="18" y="1261"/>
                </a:lnTo>
                <a:lnTo>
                  <a:pt x="23" y="1272"/>
                </a:lnTo>
                <a:lnTo>
                  <a:pt x="28" y="1282"/>
                </a:lnTo>
                <a:lnTo>
                  <a:pt x="33" y="1292"/>
                </a:lnTo>
                <a:lnTo>
                  <a:pt x="39" y="1301"/>
                </a:lnTo>
                <a:lnTo>
                  <a:pt x="46" y="1310"/>
                </a:lnTo>
                <a:lnTo>
                  <a:pt x="53" y="1319"/>
                </a:lnTo>
                <a:lnTo>
                  <a:pt x="60" y="1327"/>
                </a:lnTo>
                <a:lnTo>
                  <a:pt x="67" y="1335"/>
                </a:lnTo>
                <a:lnTo>
                  <a:pt x="75" y="1342"/>
                </a:lnTo>
                <a:lnTo>
                  <a:pt x="85" y="1350"/>
                </a:lnTo>
                <a:lnTo>
                  <a:pt x="93" y="1356"/>
                </a:lnTo>
                <a:lnTo>
                  <a:pt x="102" y="1363"/>
                </a:lnTo>
                <a:lnTo>
                  <a:pt x="112" y="1369"/>
                </a:lnTo>
                <a:lnTo>
                  <a:pt x="121" y="1375"/>
                </a:lnTo>
                <a:lnTo>
                  <a:pt x="131" y="1380"/>
                </a:lnTo>
                <a:lnTo>
                  <a:pt x="141" y="1385"/>
                </a:lnTo>
                <a:lnTo>
                  <a:pt x="152" y="1389"/>
                </a:lnTo>
                <a:lnTo>
                  <a:pt x="162" y="1393"/>
                </a:lnTo>
                <a:lnTo>
                  <a:pt x="174" y="1396"/>
                </a:lnTo>
                <a:lnTo>
                  <a:pt x="185" y="1398"/>
                </a:lnTo>
                <a:lnTo>
                  <a:pt x="196" y="1400"/>
                </a:lnTo>
                <a:lnTo>
                  <a:pt x="208" y="1402"/>
                </a:lnTo>
                <a:lnTo>
                  <a:pt x="219" y="1403"/>
                </a:lnTo>
                <a:lnTo>
                  <a:pt x="231" y="1403"/>
                </a:lnTo>
                <a:lnTo>
                  <a:pt x="981" y="1403"/>
                </a:lnTo>
                <a:lnTo>
                  <a:pt x="981" y="1492"/>
                </a:lnTo>
                <a:lnTo>
                  <a:pt x="982" y="1504"/>
                </a:lnTo>
                <a:lnTo>
                  <a:pt x="982" y="1515"/>
                </a:lnTo>
                <a:lnTo>
                  <a:pt x="984" y="1527"/>
                </a:lnTo>
                <a:lnTo>
                  <a:pt x="986" y="1538"/>
                </a:lnTo>
                <a:lnTo>
                  <a:pt x="989" y="1549"/>
                </a:lnTo>
                <a:lnTo>
                  <a:pt x="992" y="1560"/>
                </a:lnTo>
                <a:lnTo>
                  <a:pt x="995" y="1570"/>
                </a:lnTo>
                <a:lnTo>
                  <a:pt x="999" y="1582"/>
                </a:lnTo>
                <a:lnTo>
                  <a:pt x="1004" y="1592"/>
                </a:lnTo>
                <a:lnTo>
                  <a:pt x="1009" y="1602"/>
                </a:lnTo>
                <a:lnTo>
                  <a:pt x="1015" y="1611"/>
                </a:lnTo>
                <a:lnTo>
                  <a:pt x="1022" y="1621"/>
                </a:lnTo>
                <a:lnTo>
                  <a:pt x="1028" y="1630"/>
                </a:lnTo>
                <a:lnTo>
                  <a:pt x="1035" y="1638"/>
                </a:lnTo>
                <a:lnTo>
                  <a:pt x="1042" y="1647"/>
                </a:lnTo>
                <a:lnTo>
                  <a:pt x="1050" y="1655"/>
                </a:lnTo>
                <a:lnTo>
                  <a:pt x="1057" y="1662"/>
                </a:lnTo>
                <a:lnTo>
                  <a:pt x="1066" y="1669"/>
                </a:lnTo>
                <a:lnTo>
                  <a:pt x="1074" y="1677"/>
                </a:lnTo>
                <a:lnTo>
                  <a:pt x="1083" y="1684"/>
                </a:lnTo>
                <a:lnTo>
                  <a:pt x="1093" y="1690"/>
                </a:lnTo>
                <a:lnTo>
                  <a:pt x="1102" y="1695"/>
                </a:lnTo>
                <a:lnTo>
                  <a:pt x="1113" y="1700"/>
                </a:lnTo>
                <a:lnTo>
                  <a:pt x="1123" y="1705"/>
                </a:lnTo>
                <a:lnTo>
                  <a:pt x="1134" y="1709"/>
                </a:lnTo>
                <a:lnTo>
                  <a:pt x="1144" y="1713"/>
                </a:lnTo>
                <a:lnTo>
                  <a:pt x="1155" y="1716"/>
                </a:lnTo>
                <a:lnTo>
                  <a:pt x="1166" y="1718"/>
                </a:lnTo>
                <a:lnTo>
                  <a:pt x="1177" y="1720"/>
                </a:lnTo>
                <a:lnTo>
                  <a:pt x="1189" y="1722"/>
                </a:lnTo>
                <a:lnTo>
                  <a:pt x="1201" y="1723"/>
                </a:lnTo>
                <a:lnTo>
                  <a:pt x="1213" y="1723"/>
                </a:lnTo>
                <a:lnTo>
                  <a:pt x="1729" y="1723"/>
                </a:lnTo>
                <a:lnTo>
                  <a:pt x="1741" y="1723"/>
                </a:lnTo>
                <a:lnTo>
                  <a:pt x="1753" y="1722"/>
                </a:lnTo>
                <a:lnTo>
                  <a:pt x="1764" y="1720"/>
                </a:lnTo>
                <a:lnTo>
                  <a:pt x="1776" y="1718"/>
                </a:lnTo>
                <a:lnTo>
                  <a:pt x="1787" y="1716"/>
                </a:lnTo>
                <a:lnTo>
                  <a:pt x="1798" y="1713"/>
                </a:lnTo>
                <a:lnTo>
                  <a:pt x="1809" y="1709"/>
                </a:lnTo>
                <a:lnTo>
                  <a:pt x="1819" y="1705"/>
                </a:lnTo>
                <a:lnTo>
                  <a:pt x="1829" y="1700"/>
                </a:lnTo>
                <a:lnTo>
                  <a:pt x="1839" y="1695"/>
                </a:lnTo>
                <a:lnTo>
                  <a:pt x="1849" y="1690"/>
                </a:lnTo>
                <a:lnTo>
                  <a:pt x="1858" y="1684"/>
                </a:lnTo>
                <a:lnTo>
                  <a:pt x="1868" y="1677"/>
                </a:lnTo>
                <a:lnTo>
                  <a:pt x="1877" y="1669"/>
                </a:lnTo>
                <a:lnTo>
                  <a:pt x="1885" y="1662"/>
                </a:lnTo>
                <a:lnTo>
                  <a:pt x="1893" y="1655"/>
                </a:lnTo>
                <a:lnTo>
                  <a:pt x="1901" y="1647"/>
                </a:lnTo>
                <a:lnTo>
                  <a:pt x="1908" y="1638"/>
                </a:lnTo>
                <a:lnTo>
                  <a:pt x="1915" y="1630"/>
                </a:lnTo>
                <a:lnTo>
                  <a:pt x="1921" y="1621"/>
                </a:lnTo>
                <a:lnTo>
                  <a:pt x="1927" y="1611"/>
                </a:lnTo>
                <a:lnTo>
                  <a:pt x="1933" y="1602"/>
                </a:lnTo>
                <a:lnTo>
                  <a:pt x="1938" y="1592"/>
                </a:lnTo>
                <a:lnTo>
                  <a:pt x="1942" y="1582"/>
                </a:lnTo>
                <a:lnTo>
                  <a:pt x="1946" y="1570"/>
                </a:lnTo>
                <a:lnTo>
                  <a:pt x="1950" y="1560"/>
                </a:lnTo>
                <a:lnTo>
                  <a:pt x="1953" y="1549"/>
                </a:lnTo>
                <a:lnTo>
                  <a:pt x="1956" y="1538"/>
                </a:lnTo>
                <a:lnTo>
                  <a:pt x="1959" y="1527"/>
                </a:lnTo>
                <a:lnTo>
                  <a:pt x="1960" y="1515"/>
                </a:lnTo>
                <a:lnTo>
                  <a:pt x="1961" y="1504"/>
                </a:lnTo>
                <a:lnTo>
                  <a:pt x="1961" y="1492"/>
                </a:lnTo>
                <a:lnTo>
                  <a:pt x="1961" y="231"/>
                </a:lnTo>
                <a:lnTo>
                  <a:pt x="1961" y="219"/>
                </a:lnTo>
                <a:lnTo>
                  <a:pt x="1960" y="207"/>
                </a:lnTo>
                <a:lnTo>
                  <a:pt x="1959" y="195"/>
                </a:lnTo>
                <a:lnTo>
                  <a:pt x="1956" y="184"/>
                </a:lnTo>
                <a:lnTo>
                  <a:pt x="1953" y="173"/>
                </a:lnTo>
                <a:lnTo>
                  <a:pt x="1950" y="162"/>
                </a:lnTo>
                <a:lnTo>
                  <a:pt x="1946" y="151"/>
                </a:lnTo>
                <a:lnTo>
                  <a:pt x="1942" y="139"/>
                </a:lnTo>
                <a:lnTo>
                  <a:pt x="1938" y="129"/>
                </a:lnTo>
                <a:lnTo>
                  <a:pt x="1933" y="119"/>
                </a:lnTo>
                <a:lnTo>
                  <a:pt x="1927" y="110"/>
                </a:lnTo>
                <a:lnTo>
                  <a:pt x="1921" y="101"/>
                </a:lnTo>
                <a:lnTo>
                  <a:pt x="1915" y="92"/>
                </a:lnTo>
                <a:lnTo>
                  <a:pt x="1908" y="83"/>
                </a:lnTo>
                <a:lnTo>
                  <a:pt x="1901" y="75"/>
                </a:lnTo>
                <a:lnTo>
                  <a:pt x="1893" y="67"/>
                </a:lnTo>
                <a:lnTo>
                  <a:pt x="1885" y="59"/>
                </a:lnTo>
                <a:lnTo>
                  <a:pt x="1877" y="52"/>
                </a:lnTo>
                <a:lnTo>
                  <a:pt x="1868" y="45"/>
                </a:lnTo>
                <a:lnTo>
                  <a:pt x="1858" y="38"/>
                </a:lnTo>
                <a:lnTo>
                  <a:pt x="1849" y="32"/>
                </a:lnTo>
                <a:lnTo>
                  <a:pt x="1839" y="27"/>
                </a:lnTo>
                <a:lnTo>
                  <a:pt x="1829" y="22"/>
                </a:lnTo>
                <a:lnTo>
                  <a:pt x="1819" y="18"/>
                </a:lnTo>
                <a:lnTo>
                  <a:pt x="1809" y="14"/>
                </a:lnTo>
                <a:lnTo>
                  <a:pt x="1798" y="10"/>
                </a:lnTo>
                <a:lnTo>
                  <a:pt x="1787" y="7"/>
                </a:lnTo>
                <a:lnTo>
                  <a:pt x="1776" y="5"/>
                </a:lnTo>
                <a:lnTo>
                  <a:pt x="1764" y="3"/>
                </a:lnTo>
                <a:lnTo>
                  <a:pt x="1753" y="1"/>
                </a:lnTo>
                <a:lnTo>
                  <a:pt x="1741" y="0"/>
                </a:lnTo>
                <a:lnTo>
                  <a:pt x="1729" y="0"/>
                </a:lnTo>
                <a:close/>
                <a:moveTo>
                  <a:pt x="2690" y="1395"/>
                </a:moveTo>
                <a:lnTo>
                  <a:pt x="2662" y="1395"/>
                </a:lnTo>
                <a:lnTo>
                  <a:pt x="2635" y="1393"/>
                </a:lnTo>
                <a:lnTo>
                  <a:pt x="2608" y="1389"/>
                </a:lnTo>
                <a:lnTo>
                  <a:pt x="2582" y="1385"/>
                </a:lnTo>
                <a:lnTo>
                  <a:pt x="2556" y="1379"/>
                </a:lnTo>
                <a:lnTo>
                  <a:pt x="2531" y="1372"/>
                </a:lnTo>
                <a:lnTo>
                  <a:pt x="2505" y="1362"/>
                </a:lnTo>
                <a:lnTo>
                  <a:pt x="2481" y="1353"/>
                </a:lnTo>
                <a:lnTo>
                  <a:pt x="2458" y="1342"/>
                </a:lnTo>
                <a:lnTo>
                  <a:pt x="2435" y="1330"/>
                </a:lnTo>
                <a:lnTo>
                  <a:pt x="2412" y="1318"/>
                </a:lnTo>
                <a:lnTo>
                  <a:pt x="2390" y="1304"/>
                </a:lnTo>
                <a:lnTo>
                  <a:pt x="2369" y="1289"/>
                </a:lnTo>
                <a:lnTo>
                  <a:pt x="2349" y="1273"/>
                </a:lnTo>
                <a:lnTo>
                  <a:pt x="2329" y="1256"/>
                </a:lnTo>
                <a:lnTo>
                  <a:pt x="2310" y="1238"/>
                </a:lnTo>
                <a:lnTo>
                  <a:pt x="2293" y="1220"/>
                </a:lnTo>
                <a:lnTo>
                  <a:pt x="2276" y="1200"/>
                </a:lnTo>
                <a:lnTo>
                  <a:pt x="2260" y="1180"/>
                </a:lnTo>
                <a:lnTo>
                  <a:pt x="2246" y="1159"/>
                </a:lnTo>
                <a:lnTo>
                  <a:pt x="2231" y="1137"/>
                </a:lnTo>
                <a:lnTo>
                  <a:pt x="2218" y="1115"/>
                </a:lnTo>
                <a:lnTo>
                  <a:pt x="2206" y="1092"/>
                </a:lnTo>
                <a:lnTo>
                  <a:pt x="2196" y="1069"/>
                </a:lnTo>
                <a:lnTo>
                  <a:pt x="2186" y="1044"/>
                </a:lnTo>
                <a:lnTo>
                  <a:pt x="2178" y="1019"/>
                </a:lnTo>
                <a:lnTo>
                  <a:pt x="2171" y="994"/>
                </a:lnTo>
                <a:lnTo>
                  <a:pt x="2165" y="968"/>
                </a:lnTo>
                <a:lnTo>
                  <a:pt x="2160" y="941"/>
                </a:lnTo>
                <a:lnTo>
                  <a:pt x="2157" y="914"/>
                </a:lnTo>
                <a:lnTo>
                  <a:pt x="2155" y="887"/>
                </a:lnTo>
                <a:lnTo>
                  <a:pt x="2154" y="859"/>
                </a:lnTo>
                <a:lnTo>
                  <a:pt x="2155" y="832"/>
                </a:lnTo>
                <a:lnTo>
                  <a:pt x="2157" y="805"/>
                </a:lnTo>
                <a:lnTo>
                  <a:pt x="2160" y="778"/>
                </a:lnTo>
                <a:lnTo>
                  <a:pt x="2165" y="751"/>
                </a:lnTo>
                <a:lnTo>
                  <a:pt x="2171" y="726"/>
                </a:lnTo>
                <a:lnTo>
                  <a:pt x="2178" y="700"/>
                </a:lnTo>
                <a:lnTo>
                  <a:pt x="2186" y="676"/>
                </a:lnTo>
                <a:lnTo>
                  <a:pt x="2196" y="651"/>
                </a:lnTo>
                <a:lnTo>
                  <a:pt x="2206" y="627"/>
                </a:lnTo>
                <a:lnTo>
                  <a:pt x="2218" y="604"/>
                </a:lnTo>
                <a:lnTo>
                  <a:pt x="2231" y="582"/>
                </a:lnTo>
                <a:lnTo>
                  <a:pt x="2246" y="561"/>
                </a:lnTo>
                <a:lnTo>
                  <a:pt x="2260" y="539"/>
                </a:lnTo>
                <a:lnTo>
                  <a:pt x="2276" y="519"/>
                </a:lnTo>
                <a:lnTo>
                  <a:pt x="2293" y="499"/>
                </a:lnTo>
                <a:lnTo>
                  <a:pt x="2310" y="481"/>
                </a:lnTo>
                <a:lnTo>
                  <a:pt x="2329" y="463"/>
                </a:lnTo>
                <a:lnTo>
                  <a:pt x="2349" y="446"/>
                </a:lnTo>
                <a:lnTo>
                  <a:pt x="2369" y="430"/>
                </a:lnTo>
                <a:lnTo>
                  <a:pt x="2390" y="415"/>
                </a:lnTo>
                <a:lnTo>
                  <a:pt x="2412" y="401"/>
                </a:lnTo>
                <a:lnTo>
                  <a:pt x="2435" y="389"/>
                </a:lnTo>
                <a:lnTo>
                  <a:pt x="2458" y="377"/>
                </a:lnTo>
                <a:lnTo>
                  <a:pt x="2481" y="366"/>
                </a:lnTo>
                <a:lnTo>
                  <a:pt x="2505" y="357"/>
                </a:lnTo>
                <a:lnTo>
                  <a:pt x="2531" y="347"/>
                </a:lnTo>
                <a:lnTo>
                  <a:pt x="2556" y="340"/>
                </a:lnTo>
                <a:lnTo>
                  <a:pt x="2582" y="334"/>
                </a:lnTo>
                <a:lnTo>
                  <a:pt x="2608" y="330"/>
                </a:lnTo>
                <a:lnTo>
                  <a:pt x="2635" y="326"/>
                </a:lnTo>
                <a:lnTo>
                  <a:pt x="2662" y="324"/>
                </a:lnTo>
                <a:lnTo>
                  <a:pt x="2690" y="324"/>
                </a:lnTo>
                <a:lnTo>
                  <a:pt x="2718" y="324"/>
                </a:lnTo>
                <a:lnTo>
                  <a:pt x="2745" y="326"/>
                </a:lnTo>
                <a:lnTo>
                  <a:pt x="2771" y="330"/>
                </a:lnTo>
                <a:lnTo>
                  <a:pt x="2798" y="334"/>
                </a:lnTo>
                <a:lnTo>
                  <a:pt x="2824" y="340"/>
                </a:lnTo>
                <a:lnTo>
                  <a:pt x="2849" y="347"/>
                </a:lnTo>
                <a:lnTo>
                  <a:pt x="2874" y="357"/>
                </a:lnTo>
                <a:lnTo>
                  <a:pt x="2899" y="366"/>
                </a:lnTo>
                <a:lnTo>
                  <a:pt x="2923" y="377"/>
                </a:lnTo>
                <a:lnTo>
                  <a:pt x="2945" y="389"/>
                </a:lnTo>
                <a:lnTo>
                  <a:pt x="2968" y="401"/>
                </a:lnTo>
                <a:lnTo>
                  <a:pt x="2989" y="415"/>
                </a:lnTo>
                <a:lnTo>
                  <a:pt x="3011" y="430"/>
                </a:lnTo>
                <a:lnTo>
                  <a:pt x="3031" y="446"/>
                </a:lnTo>
                <a:lnTo>
                  <a:pt x="3050" y="463"/>
                </a:lnTo>
                <a:lnTo>
                  <a:pt x="3069" y="481"/>
                </a:lnTo>
                <a:lnTo>
                  <a:pt x="3087" y="499"/>
                </a:lnTo>
                <a:lnTo>
                  <a:pt x="3104" y="519"/>
                </a:lnTo>
                <a:lnTo>
                  <a:pt x="3120" y="539"/>
                </a:lnTo>
                <a:lnTo>
                  <a:pt x="3134" y="561"/>
                </a:lnTo>
                <a:lnTo>
                  <a:pt x="3148" y="582"/>
                </a:lnTo>
                <a:lnTo>
                  <a:pt x="3161" y="604"/>
                </a:lnTo>
                <a:lnTo>
                  <a:pt x="3173" y="627"/>
                </a:lnTo>
                <a:lnTo>
                  <a:pt x="3184" y="651"/>
                </a:lnTo>
                <a:lnTo>
                  <a:pt x="3194" y="676"/>
                </a:lnTo>
                <a:lnTo>
                  <a:pt x="3202" y="700"/>
                </a:lnTo>
                <a:lnTo>
                  <a:pt x="3209" y="726"/>
                </a:lnTo>
                <a:lnTo>
                  <a:pt x="3215" y="751"/>
                </a:lnTo>
                <a:lnTo>
                  <a:pt x="3220" y="778"/>
                </a:lnTo>
                <a:lnTo>
                  <a:pt x="3223" y="805"/>
                </a:lnTo>
                <a:lnTo>
                  <a:pt x="3225" y="832"/>
                </a:lnTo>
                <a:lnTo>
                  <a:pt x="3226" y="859"/>
                </a:lnTo>
                <a:lnTo>
                  <a:pt x="3225" y="887"/>
                </a:lnTo>
                <a:lnTo>
                  <a:pt x="3223" y="914"/>
                </a:lnTo>
                <a:lnTo>
                  <a:pt x="3220" y="941"/>
                </a:lnTo>
                <a:lnTo>
                  <a:pt x="3215" y="968"/>
                </a:lnTo>
                <a:lnTo>
                  <a:pt x="3209" y="994"/>
                </a:lnTo>
                <a:lnTo>
                  <a:pt x="3202" y="1019"/>
                </a:lnTo>
                <a:lnTo>
                  <a:pt x="3194" y="1044"/>
                </a:lnTo>
                <a:lnTo>
                  <a:pt x="3184" y="1069"/>
                </a:lnTo>
                <a:lnTo>
                  <a:pt x="3173" y="1092"/>
                </a:lnTo>
                <a:lnTo>
                  <a:pt x="3161" y="1115"/>
                </a:lnTo>
                <a:lnTo>
                  <a:pt x="3148" y="1137"/>
                </a:lnTo>
                <a:lnTo>
                  <a:pt x="3134" y="1159"/>
                </a:lnTo>
                <a:lnTo>
                  <a:pt x="3120" y="1180"/>
                </a:lnTo>
                <a:lnTo>
                  <a:pt x="3104" y="1200"/>
                </a:lnTo>
                <a:lnTo>
                  <a:pt x="3087" y="1220"/>
                </a:lnTo>
                <a:lnTo>
                  <a:pt x="3069" y="1238"/>
                </a:lnTo>
                <a:lnTo>
                  <a:pt x="3050" y="1256"/>
                </a:lnTo>
                <a:lnTo>
                  <a:pt x="3031" y="1273"/>
                </a:lnTo>
                <a:lnTo>
                  <a:pt x="3011" y="1289"/>
                </a:lnTo>
                <a:lnTo>
                  <a:pt x="2989" y="1304"/>
                </a:lnTo>
                <a:lnTo>
                  <a:pt x="2968" y="1318"/>
                </a:lnTo>
                <a:lnTo>
                  <a:pt x="2945" y="1330"/>
                </a:lnTo>
                <a:lnTo>
                  <a:pt x="2923" y="1342"/>
                </a:lnTo>
                <a:lnTo>
                  <a:pt x="2899" y="1353"/>
                </a:lnTo>
                <a:lnTo>
                  <a:pt x="2874" y="1362"/>
                </a:lnTo>
                <a:lnTo>
                  <a:pt x="2849" y="1372"/>
                </a:lnTo>
                <a:lnTo>
                  <a:pt x="2824" y="1379"/>
                </a:lnTo>
                <a:lnTo>
                  <a:pt x="2798" y="1385"/>
                </a:lnTo>
                <a:lnTo>
                  <a:pt x="2771" y="1389"/>
                </a:lnTo>
                <a:lnTo>
                  <a:pt x="2745" y="1393"/>
                </a:lnTo>
                <a:lnTo>
                  <a:pt x="2718" y="1395"/>
                </a:lnTo>
                <a:lnTo>
                  <a:pt x="2690" y="139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4" name="Freeform 12"/>
          <p:cNvSpPr>
            <a:spLocks noEditPoints="1"/>
          </p:cNvSpPr>
          <p:nvPr/>
        </p:nvSpPr>
        <p:spPr bwMode="auto">
          <a:xfrm>
            <a:off x="5094675" y="1974850"/>
            <a:ext cx="295275" cy="158750"/>
          </a:xfrm>
          <a:custGeom>
            <a:avLst/>
            <a:gdLst>
              <a:gd name="T0" fmla="*/ 2147483646 w 3226"/>
              <a:gd name="T1" fmla="*/ 2147483646 h 1723"/>
              <a:gd name="T2" fmla="*/ 2147483646 w 3226"/>
              <a:gd name="T3" fmla="*/ 2147483646 h 1723"/>
              <a:gd name="T4" fmla="*/ 2147483646 w 3226"/>
              <a:gd name="T5" fmla="*/ 2147483646 h 1723"/>
              <a:gd name="T6" fmla="*/ 2147483646 w 3226"/>
              <a:gd name="T7" fmla="*/ 2147483646 h 1723"/>
              <a:gd name="T8" fmla="*/ 2147483646 w 3226"/>
              <a:gd name="T9" fmla="*/ 2147483646 h 1723"/>
              <a:gd name="T10" fmla="*/ 2147483646 w 3226"/>
              <a:gd name="T11" fmla="*/ 2147483646 h 1723"/>
              <a:gd name="T12" fmla="*/ 2147483646 w 3226"/>
              <a:gd name="T13" fmla="*/ 2147483646 h 1723"/>
              <a:gd name="T14" fmla="*/ 2147483646 w 3226"/>
              <a:gd name="T15" fmla="*/ 2147483646 h 1723"/>
              <a:gd name="T16" fmla="*/ 2147483646 w 3226"/>
              <a:gd name="T17" fmla="*/ 2147483646 h 1723"/>
              <a:gd name="T18" fmla="*/ 2147483646 w 3226"/>
              <a:gd name="T19" fmla="*/ 2147483646 h 1723"/>
              <a:gd name="T20" fmla="*/ 2147483646 w 3226"/>
              <a:gd name="T21" fmla="*/ 2147483646 h 1723"/>
              <a:gd name="T22" fmla="*/ 2147483646 w 3226"/>
              <a:gd name="T23" fmla="*/ 2147483646 h 1723"/>
              <a:gd name="T24" fmla="*/ 2147483646 w 3226"/>
              <a:gd name="T25" fmla="*/ 2147483646 h 1723"/>
              <a:gd name="T26" fmla="*/ 2147483646 w 3226"/>
              <a:gd name="T27" fmla="*/ 2147483646 h 1723"/>
              <a:gd name="T28" fmla="*/ 2147483646 w 3226"/>
              <a:gd name="T29" fmla="*/ 2147483646 h 1723"/>
              <a:gd name="T30" fmla="*/ 2147483646 w 3226"/>
              <a:gd name="T31" fmla="*/ 2147483646 h 1723"/>
              <a:gd name="T32" fmla="*/ 2147483646 w 3226"/>
              <a:gd name="T33" fmla="*/ 2147483646 h 1723"/>
              <a:gd name="T34" fmla="*/ 2147483646 w 3226"/>
              <a:gd name="T35" fmla="*/ 2147483646 h 1723"/>
              <a:gd name="T36" fmla="*/ 2147483646 w 3226"/>
              <a:gd name="T37" fmla="*/ 2147483646 h 1723"/>
              <a:gd name="T38" fmla="*/ 2147483646 w 3226"/>
              <a:gd name="T39" fmla="*/ 2147483646 h 1723"/>
              <a:gd name="T40" fmla="*/ 2147483646 w 3226"/>
              <a:gd name="T41" fmla="*/ 1653446390 h 1723"/>
              <a:gd name="T42" fmla="*/ 2147483646 w 3226"/>
              <a:gd name="T43" fmla="*/ 215867015 h 1723"/>
              <a:gd name="T44" fmla="*/ 2147483646 w 3226"/>
              <a:gd name="T45" fmla="*/ 71952816 h 1723"/>
              <a:gd name="T46" fmla="*/ 2147483646 w 3226"/>
              <a:gd name="T47" fmla="*/ 1293665267 h 1723"/>
              <a:gd name="T48" fmla="*/ 2147483646 w 3226"/>
              <a:gd name="T49" fmla="*/ 2147483646 h 1723"/>
              <a:gd name="T50" fmla="*/ 2147483646 w 3226"/>
              <a:gd name="T51" fmla="*/ 2147483646 h 1723"/>
              <a:gd name="T52" fmla="*/ 2147483646 w 3226"/>
              <a:gd name="T53" fmla="*/ 2147483646 h 1723"/>
              <a:gd name="T54" fmla="*/ 2147483646 w 3226"/>
              <a:gd name="T55" fmla="*/ 2147483646 h 1723"/>
              <a:gd name="T56" fmla="*/ 2147483646 w 3226"/>
              <a:gd name="T57" fmla="*/ 2147483646 h 1723"/>
              <a:gd name="T58" fmla="*/ 2147483646 w 3226"/>
              <a:gd name="T59" fmla="*/ 2147483646 h 1723"/>
              <a:gd name="T60" fmla="*/ 2147483646 w 3226"/>
              <a:gd name="T61" fmla="*/ 2147483646 h 1723"/>
              <a:gd name="T62" fmla="*/ 2147483646 w 3226"/>
              <a:gd name="T63" fmla="*/ 2147483646 h 1723"/>
              <a:gd name="T64" fmla="*/ 2147483646 w 3226"/>
              <a:gd name="T65" fmla="*/ 2147483646 h 1723"/>
              <a:gd name="T66" fmla="*/ 2147483646 w 3226"/>
              <a:gd name="T67" fmla="*/ 2147483646 h 1723"/>
              <a:gd name="T68" fmla="*/ 2147483646 w 3226"/>
              <a:gd name="T69" fmla="*/ 2147483646 h 1723"/>
              <a:gd name="T70" fmla="*/ 2147483646 w 3226"/>
              <a:gd name="T71" fmla="*/ 2147483646 h 1723"/>
              <a:gd name="T72" fmla="*/ 2147483646 w 3226"/>
              <a:gd name="T73" fmla="*/ 2147483646 h 1723"/>
              <a:gd name="T74" fmla="*/ 2147483646 w 3226"/>
              <a:gd name="T75" fmla="*/ 2147483646 h 1723"/>
              <a:gd name="T76" fmla="*/ 2147483646 w 3226"/>
              <a:gd name="T77" fmla="*/ 2147483646 h 1723"/>
              <a:gd name="T78" fmla="*/ 2147483646 w 3226"/>
              <a:gd name="T79" fmla="*/ 2147483646 h 1723"/>
              <a:gd name="T80" fmla="*/ 2147483646 w 3226"/>
              <a:gd name="T81" fmla="*/ 2147483646 h 1723"/>
              <a:gd name="T82" fmla="*/ 2147483646 w 3226"/>
              <a:gd name="T83" fmla="*/ 2147483646 h 1723"/>
              <a:gd name="T84" fmla="*/ 2147483646 w 3226"/>
              <a:gd name="T85" fmla="*/ 2147483646 h 1723"/>
              <a:gd name="T86" fmla="*/ 2147483646 w 3226"/>
              <a:gd name="T87" fmla="*/ 2147483646 h 1723"/>
              <a:gd name="T88" fmla="*/ 2147483646 w 3226"/>
              <a:gd name="T89" fmla="*/ 2147483646 h 1723"/>
              <a:gd name="T90" fmla="*/ 2147483646 w 3226"/>
              <a:gd name="T91" fmla="*/ 2147483646 h 1723"/>
              <a:gd name="T92" fmla="*/ 2147483646 w 3226"/>
              <a:gd name="T93" fmla="*/ 2147483646 h 1723"/>
              <a:gd name="T94" fmla="*/ 2147483646 w 3226"/>
              <a:gd name="T95" fmla="*/ 2147483646 h 1723"/>
              <a:gd name="T96" fmla="*/ 772172316 w 3226"/>
              <a:gd name="T97" fmla="*/ 2147483646 h 1723"/>
              <a:gd name="T98" fmla="*/ 210875044 w 3226"/>
              <a:gd name="T99" fmla="*/ 2147483646 h 1723"/>
              <a:gd name="T100" fmla="*/ 2147483646 w 3226"/>
              <a:gd name="T101" fmla="*/ 2147483646 h 1723"/>
              <a:gd name="T102" fmla="*/ 2147483646 w 3226"/>
              <a:gd name="T103" fmla="*/ 2147483646 h 1723"/>
              <a:gd name="T104" fmla="*/ 2147483646 w 3226"/>
              <a:gd name="T105" fmla="*/ 2147483646 h 1723"/>
              <a:gd name="T106" fmla="*/ 2147483646 w 3226"/>
              <a:gd name="T107" fmla="*/ 2147483646 h 1723"/>
              <a:gd name="T108" fmla="*/ 2147483646 w 3226"/>
              <a:gd name="T109" fmla="*/ 2147483646 h 17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26" h="1723">
                <a:moveTo>
                  <a:pt x="1497" y="1723"/>
                </a:moveTo>
                <a:lnTo>
                  <a:pt x="2017" y="1723"/>
                </a:lnTo>
                <a:lnTo>
                  <a:pt x="2029" y="1723"/>
                </a:lnTo>
                <a:lnTo>
                  <a:pt x="2041" y="1722"/>
                </a:lnTo>
                <a:lnTo>
                  <a:pt x="2052" y="1720"/>
                </a:lnTo>
                <a:lnTo>
                  <a:pt x="2064" y="1718"/>
                </a:lnTo>
                <a:lnTo>
                  <a:pt x="2075" y="1716"/>
                </a:lnTo>
                <a:lnTo>
                  <a:pt x="2086" y="1713"/>
                </a:lnTo>
                <a:lnTo>
                  <a:pt x="2096" y="1709"/>
                </a:lnTo>
                <a:lnTo>
                  <a:pt x="2106" y="1705"/>
                </a:lnTo>
                <a:lnTo>
                  <a:pt x="2118" y="1700"/>
                </a:lnTo>
                <a:lnTo>
                  <a:pt x="2127" y="1695"/>
                </a:lnTo>
                <a:lnTo>
                  <a:pt x="2137" y="1690"/>
                </a:lnTo>
                <a:lnTo>
                  <a:pt x="2146" y="1684"/>
                </a:lnTo>
                <a:lnTo>
                  <a:pt x="2155" y="1677"/>
                </a:lnTo>
                <a:lnTo>
                  <a:pt x="2164" y="1669"/>
                </a:lnTo>
                <a:lnTo>
                  <a:pt x="2172" y="1662"/>
                </a:lnTo>
                <a:lnTo>
                  <a:pt x="2180" y="1655"/>
                </a:lnTo>
                <a:lnTo>
                  <a:pt x="2188" y="1647"/>
                </a:lnTo>
                <a:lnTo>
                  <a:pt x="2195" y="1638"/>
                </a:lnTo>
                <a:lnTo>
                  <a:pt x="2202" y="1630"/>
                </a:lnTo>
                <a:lnTo>
                  <a:pt x="2208" y="1621"/>
                </a:lnTo>
                <a:lnTo>
                  <a:pt x="2215" y="1611"/>
                </a:lnTo>
                <a:lnTo>
                  <a:pt x="2221" y="1602"/>
                </a:lnTo>
                <a:lnTo>
                  <a:pt x="2226" y="1592"/>
                </a:lnTo>
                <a:lnTo>
                  <a:pt x="2230" y="1582"/>
                </a:lnTo>
                <a:lnTo>
                  <a:pt x="2235" y="1571"/>
                </a:lnTo>
                <a:lnTo>
                  <a:pt x="2238" y="1560"/>
                </a:lnTo>
                <a:lnTo>
                  <a:pt x="2241" y="1549"/>
                </a:lnTo>
                <a:lnTo>
                  <a:pt x="2244" y="1538"/>
                </a:lnTo>
                <a:lnTo>
                  <a:pt x="2246" y="1527"/>
                </a:lnTo>
                <a:lnTo>
                  <a:pt x="2247" y="1515"/>
                </a:lnTo>
                <a:lnTo>
                  <a:pt x="2248" y="1504"/>
                </a:lnTo>
                <a:lnTo>
                  <a:pt x="2249" y="1492"/>
                </a:lnTo>
                <a:lnTo>
                  <a:pt x="2249" y="1403"/>
                </a:lnTo>
                <a:lnTo>
                  <a:pt x="2995" y="1403"/>
                </a:lnTo>
                <a:lnTo>
                  <a:pt x="3007" y="1403"/>
                </a:lnTo>
                <a:lnTo>
                  <a:pt x="3018" y="1402"/>
                </a:lnTo>
                <a:lnTo>
                  <a:pt x="3030" y="1400"/>
                </a:lnTo>
                <a:lnTo>
                  <a:pt x="3041" y="1398"/>
                </a:lnTo>
                <a:lnTo>
                  <a:pt x="3052" y="1396"/>
                </a:lnTo>
                <a:lnTo>
                  <a:pt x="3064" y="1393"/>
                </a:lnTo>
                <a:lnTo>
                  <a:pt x="3074" y="1389"/>
                </a:lnTo>
                <a:lnTo>
                  <a:pt x="3085" y="1385"/>
                </a:lnTo>
                <a:lnTo>
                  <a:pt x="3095" y="1380"/>
                </a:lnTo>
                <a:lnTo>
                  <a:pt x="3105" y="1375"/>
                </a:lnTo>
                <a:lnTo>
                  <a:pt x="3114" y="1369"/>
                </a:lnTo>
                <a:lnTo>
                  <a:pt x="3124" y="1363"/>
                </a:lnTo>
                <a:lnTo>
                  <a:pt x="3133" y="1357"/>
                </a:lnTo>
                <a:lnTo>
                  <a:pt x="3141" y="1350"/>
                </a:lnTo>
                <a:lnTo>
                  <a:pt x="3151" y="1343"/>
                </a:lnTo>
                <a:lnTo>
                  <a:pt x="3159" y="1335"/>
                </a:lnTo>
                <a:lnTo>
                  <a:pt x="3166" y="1327"/>
                </a:lnTo>
                <a:lnTo>
                  <a:pt x="3173" y="1319"/>
                </a:lnTo>
                <a:lnTo>
                  <a:pt x="3180" y="1310"/>
                </a:lnTo>
                <a:lnTo>
                  <a:pt x="3187" y="1301"/>
                </a:lnTo>
                <a:lnTo>
                  <a:pt x="3193" y="1292"/>
                </a:lnTo>
                <a:lnTo>
                  <a:pt x="3198" y="1282"/>
                </a:lnTo>
                <a:lnTo>
                  <a:pt x="3203" y="1272"/>
                </a:lnTo>
                <a:lnTo>
                  <a:pt x="3208" y="1261"/>
                </a:lnTo>
                <a:lnTo>
                  <a:pt x="3212" y="1251"/>
                </a:lnTo>
                <a:lnTo>
                  <a:pt x="3216" y="1240"/>
                </a:lnTo>
                <a:lnTo>
                  <a:pt x="3219" y="1229"/>
                </a:lnTo>
                <a:lnTo>
                  <a:pt x="3221" y="1218"/>
                </a:lnTo>
                <a:lnTo>
                  <a:pt x="3223" y="1207"/>
                </a:lnTo>
                <a:lnTo>
                  <a:pt x="3225" y="1196"/>
                </a:lnTo>
                <a:lnTo>
                  <a:pt x="3226" y="1184"/>
                </a:lnTo>
                <a:lnTo>
                  <a:pt x="3226" y="1172"/>
                </a:lnTo>
                <a:lnTo>
                  <a:pt x="3226" y="551"/>
                </a:lnTo>
                <a:lnTo>
                  <a:pt x="3226" y="539"/>
                </a:lnTo>
                <a:lnTo>
                  <a:pt x="3225" y="527"/>
                </a:lnTo>
                <a:lnTo>
                  <a:pt x="3223" y="516"/>
                </a:lnTo>
                <a:lnTo>
                  <a:pt x="3221" y="505"/>
                </a:lnTo>
                <a:lnTo>
                  <a:pt x="3219" y="494"/>
                </a:lnTo>
                <a:lnTo>
                  <a:pt x="3216" y="483"/>
                </a:lnTo>
                <a:lnTo>
                  <a:pt x="3212" y="472"/>
                </a:lnTo>
                <a:lnTo>
                  <a:pt x="3208" y="462"/>
                </a:lnTo>
                <a:lnTo>
                  <a:pt x="3203" y="451"/>
                </a:lnTo>
                <a:lnTo>
                  <a:pt x="3198" y="441"/>
                </a:lnTo>
                <a:lnTo>
                  <a:pt x="3193" y="431"/>
                </a:lnTo>
                <a:lnTo>
                  <a:pt x="3187" y="422"/>
                </a:lnTo>
                <a:lnTo>
                  <a:pt x="3180" y="413"/>
                </a:lnTo>
                <a:lnTo>
                  <a:pt x="3173" y="404"/>
                </a:lnTo>
                <a:lnTo>
                  <a:pt x="3166" y="396"/>
                </a:lnTo>
                <a:lnTo>
                  <a:pt x="3159" y="388"/>
                </a:lnTo>
                <a:lnTo>
                  <a:pt x="3151" y="381"/>
                </a:lnTo>
                <a:lnTo>
                  <a:pt x="3141" y="373"/>
                </a:lnTo>
                <a:lnTo>
                  <a:pt x="3133" y="367"/>
                </a:lnTo>
                <a:lnTo>
                  <a:pt x="3124" y="360"/>
                </a:lnTo>
                <a:lnTo>
                  <a:pt x="3114" y="354"/>
                </a:lnTo>
                <a:lnTo>
                  <a:pt x="3105" y="348"/>
                </a:lnTo>
                <a:lnTo>
                  <a:pt x="3095" y="343"/>
                </a:lnTo>
                <a:lnTo>
                  <a:pt x="3085" y="338"/>
                </a:lnTo>
                <a:lnTo>
                  <a:pt x="3074" y="334"/>
                </a:lnTo>
                <a:lnTo>
                  <a:pt x="3064" y="330"/>
                </a:lnTo>
                <a:lnTo>
                  <a:pt x="3052" y="327"/>
                </a:lnTo>
                <a:lnTo>
                  <a:pt x="3041" y="325"/>
                </a:lnTo>
                <a:lnTo>
                  <a:pt x="3030" y="323"/>
                </a:lnTo>
                <a:lnTo>
                  <a:pt x="3018" y="321"/>
                </a:lnTo>
                <a:lnTo>
                  <a:pt x="3007" y="320"/>
                </a:lnTo>
                <a:lnTo>
                  <a:pt x="2995" y="320"/>
                </a:lnTo>
                <a:lnTo>
                  <a:pt x="2245" y="320"/>
                </a:lnTo>
                <a:lnTo>
                  <a:pt x="2245" y="231"/>
                </a:lnTo>
                <a:lnTo>
                  <a:pt x="2244" y="219"/>
                </a:lnTo>
                <a:lnTo>
                  <a:pt x="2244" y="208"/>
                </a:lnTo>
                <a:lnTo>
                  <a:pt x="2242" y="196"/>
                </a:lnTo>
                <a:lnTo>
                  <a:pt x="2240" y="185"/>
                </a:lnTo>
                <a:lnTo>
                  <a:pt x="2237" y="174"/>
                </a:lnTo>
                <a:lnTo>
                  <a:pt x="2234" y="163"/>
                </a:lnTo>
                <a:lnTo>
                  <a:pt x="2231" y="153"/>
                </a:lnTo>
                <a:lnTo>
                  <a:pt x="2227" y="141"/>
                </a:lnTo>
                <a:lnTo>
                  <a:pt x="2222" y="131"/>
                </a:lnTo>
                <a:lnTo>
                  <a:pt x="2217" y="121"/>
                </a:lnTo>
                <a:lnTo>
                  <a:pt x="2211" y="112"/>
                </a:lnTo>
                <a:lnTo>
                  <a:pt x="2204" y="102"/>
                </a:lnTo>
                <a:lnTo>
                  <a:pt x="2198" y="93"/>
                </a:lnTo>
                <a:lnTo>
                  <a:pt x="2191" y="85"/>
                </a:lnTo>
                <a:lnTo>
                  <a:pt x="2184" y="76"/>
                </a:lnTo>
                <a:lnTo>
                  <a:pt x="2176" y="68"/>
                </a:lnTo>
                <a:lnTo>
                  <a:pt x="2169" y="61"/>
                </a:lnTo>
                <a:lnTo>
                  <a:pt x="2160" y="54"/>
                </a:lnTo>
                <a:lnTo>
                  <a:pt x="2152" y="46"/>
                </a:lnTo>
                <a:lnTo>
                  <a:pt x="2143" y="39"/>
                </a:lnTo>
                <a:lnTo>
                  <a:pt x="2133" y="33"/>
                </a:lnTo>
                <a:lnTo>
                  <a:pt x="2124" y="28"/>
                </a:lnTo>
                <a:lnTo>
                  <a:pt x="2113" y="23"/>
                </a:lnTo>
                <a:lnTo>
                  <a:pt x="2103" y="18"/>
                </a:lnTo>
                <a:lnTo>
                  <a:pt x="2092" y="14"/>
                </a:lnTo>
                <a:lnTo>
                  <a:pt x="2082" y="10"/>
                </a:lnTo>
                <a:lnTo>
                  <a:pt x="2071" y="7"/>
                </a:lnTo>
                <a:lnTo>
                  <a:pt x="2060" y="5"/>
                </a:lnTo>
                <a:lnTo>
                  <a:pt x="2049" y="3"/>
                </a:lnTo>
                <a:lnTo>
                  <a:pt x="2037" y="1"/>
                </a:lnTo>
                <a:lnTo>
                  <a:pt x="2025" y="0"/>
                </a:lnTo>
                <a:lnTo>
                  <a:pt x="2013" y="0"/>
                </a:lnTo>
                <a:lnTo>
                  <a:pt x="1497" y="0"/>
                </a:lnTo>
                <a:lnTo>
                  <a:pt x="1485" y="0"/>
                </a:lnTo>
                <a:lnTo>
                  <a:pt x="1473" y="1"/>
                </a:lnTo>
                <a:lnTo>
                  <a:pt x="1462" y="3"/>
                </a:lnTo>
                <a:lnTo>
                  <a:pt x="1450" y="5"/>
                </a:lnTo>
                <a:lnTo>
                  <a:pt x="1439" y="7"/>
                </a:lnTo>
                <a:lnTo>
                  <a:pt x="1428" y="10"/>
                </a:lnTo>
                <a:lnTo>
                  <a:pt x="1417" y="14"/>
                </a:lnTo>
                <a:lnTo>
                  <a:pt x="1407" y="18"/>
                </a:lnTo>
                <a:lnTo>
                  <a:pt x="1397" y="23"/>
                </a:lnTo>
                <a:lnTo>
                  <a:pt x="1387" y="28"/>
                </a:lnTo>
                <a:lnTo>
                  <a:pt x="1377" y="33"/>
                </a:lnTo>
                <a:lnTo>
                  <a:pt x="1368" y="39"/>
                </a:lnTo>
                <a:lnTo>
                  <a:pt x="1358" y="46"/>
                </a:lnTo>
                <a:lnTo>
                  <a:pt x="1349" y="54"/>
                </a:lnTo>
                <a:lnTo>
                  <a:pt x="1341" y="61"/>
                </a:lnTo>
                <a:lnTo>
                  <a:pt x="1333" y="68"/>
                </a:lnTo>
                <a:lnTo>
                  <a:pt x="1325" y="76"/>
                </a:lnTo>
                <a:lnTo>
                  <a:pt x="1318" y="85"/>
                </a:lnTo>
                <a:lnTo>
                  <a:pt x="1311" y="93"/>
                </a:lnTo>
                <a:lnTo>
                  <a:pt x="1305" y="102"/>
                </a:lnTo>
                <a:lnTo>
                  <a:pt x="1299" y="112"/>
                </a:lnTo>
                <a:lnTo>
                  <a:pt x="1293" y="121"/>
                </a:lnTo>
                <a:lnTo>
                  <a:pt x="1288" y="131"/>
                </a:lnTo>
                <a:lnTo>
                  <a:pt x="1284" y="141"/>
                </a:lnTo>
                <a:lnTo>
                  <a:pt x="1280" y="153"/>
                </a:lnTo>
                <a:lnTo>
                  <a:pt x="1276" y="163"/>
                </a:lnTo>
                <a:lnTo>
                  <a:pt x="1273" y="174"/>
                </a:lnTo>
                <a:lnTo>
                  <a:pt x="1270" y="185"/>
                </a:lnTo>
                <a:lnTo>
                  <a:pt x="1267" y="196"/>
                </a:lnTo>
                <a:lnTo>
                  <a:pt x="1266" y="208"/>
                </a:lnTo>
                <a:lnTo>
                  <a:pt x="1265" y="219"/>
                </a:lnTo>
                <a:lnTo>
                  <a:pt x="1265" y="231"/>
                </a:lnTo>
                <a:lnTo>
                  <a:pt x="1265" y="1492"/>
                </a:lnTo>
                <a:lnTo>
                  <a:pt x="1265" y="1504"/>
                </a:lnTo>
                <a:lnTo>
                  <a:pt x="1266" y="1516"/>
                </a:lnTo>
                <a:lnTo>
                  <a:pt x="1267" y="1528"/>
                </a:lnTo>
                <a:lnTo>
                  <a:pt x="1270" y="1539"/>
                </a:lnTo>
                <a:lnTo>
                  <a:pt x="1273" y="1550"/>
                </a:lnTo>
                <a:lnTo>
                  <a:pt x="1276" y="1561"/>
                </a:lnTo>
                <a:lnTo>
                  <a:pt x="1280" y="1572"/>
                </a:lnTo>
                <a:lnTo>
                  <a:pt x="1284" y="1584"/>
                </a:lnTo>
                <a:lnTo>
                  <a:pt x="1288" y="1594"/>
                </a:lnTo>
                <a:lnTo>
                  <a:pt x="1293" y="1604"/>
                </a:lnTo>
                <a:lnTo>
                  <a:pt x="1299" y="1613"/>
                </a:lnTo>
                <a:lnTo>
                  <a:pt x="1305" y="1622"/>
                </a:lnTo>
                <a:lnTo>
                  <a:pt x="1311" y="1631"/>
                </a:lnTo>
                <a:lnTo>
                  <a:pt x="1318" y="1640"/>
                </a:lnTo>
                <a:lnTo>
                  <a:pt x="1325" y="1648"/>
                </a:lnTo>
                <a:lnTo>
                  <a:pt x="1333" y="1656"/>
                </a:lnTo>
                <a:lnTo>
                  <a:pt x="1341" y="1664"/>
                </a:lnTo>
                <a:lnTo>
                  <a:pt x="1349" y="1671"/>
                </a:lnTo>
                <a:lnTo>
                  <a:pt x="1358" y="1678"/>
                </a:lnTo>
                <a:lnTo>
                  <a:pt x="1368" y="1685"/>
                </a:lnTo>
                <a:lnTo>
                  <a:pt x="1377" y="1691"/>
                </a:lnTo>
                <a:lnTo>
                  <a:pt x="1387" y="1696"/>
                </a:lnTo>
                <a:lnTo>
                  <a:pt x="1397" y="1701"/>
                </a:lnTo>
                <a:lnTo>
                  <a:pt x="1407" y="1705"/>
                </a:lnTo>
                <a:lnTo>
                  <a:pt x="1417" y="1709"/>
                </a:lnTo>
                <a:lnTo>
                  <a:pt x="1428" y="1713"/>
                </a:lnTo>
                <a:lnTo>
                  <a:pt x="1439" y="1716"/>
                </a:lnTo>
                <a:lnTo>
                  <a:pt x="1450" y="1718"/>
                </a:lnTo>
                <a:lnTo>
                  <a:pt x="1462" y="1720"/>
                </a:lnTo>
                <a:lnTo>
                  <a:pt x="1473" y="1722"/>
                </a:lnTo>
                <a:lnTo>
                  <a:pt x="1485" y="1723"/>
                </a:lnTo>
                <a:lnTo>
                  <a:pt x="1497" y="1723"/>
                </a:lnTo>
                <a:close/>
                <a:moveTo>
                  <a:pt x="536" y="328"/>
                </a:moveTo>
                <a:lnTo>
                  <a:pt x="564" y="328"/>
                </a:lnTo>
                <a:lnTo>
                  <a:pt x="591" y="330"/>
                </a:lnTo>
                <a:lnTo>
                  <a:pt x="618" y="334"/>
                </a:lnTo>
                <a:lnTo>
                  <a:pt x="644" y="338"/>
                </a:lnTo>
                <a:lnTo>
                  <a:pt x="670" y="344"/>
                </a:lnTo>
                <a:lnTo>
                  <a:pt x="695" y="351"/>
                </a:lnTo>
                <a:lnTo>
                  <a:pt x="721" y="361"/>
                </a:lnTo>
                <a:lnTo>
                  <a:pt x="745" y="370"/>
                </a:lnTo>
                <a:lnTo>
                  <a:pt x="768" y="381"/>
                </a:lnTo>
                <a:lnTo>
                  <a:pt x="791" y="393"/>
                </a:lnTo>
                <a:lnTo>
                  <a:pt x="814" y="405"/>
                </a:lnTo>
                <a:lnTo>
                  <a:pt x="836" y="419"/>
                </a:lnTo>
                <a:lnTo>
                  <a:pt x="857" y="434"/>
                </a:lnTo>
                <a:lnTo>
                  <a:pt x="877" y="450"/>
                </a:lnTo>
                <a:lnTo>
                  <a:pt x="897" y="467"/>
                </a:lnTo>
                <a:lnTo>
                  <a:pt x="916" y="485"/>
                </a:lnTo>
                <a:lnTo>
                  <a:pt x="933" y="503"/>
                </a:lnTo>
                <a:lnTo>
                  <a:pt x="950" y="523"/>
                </a:lnTo>
                <a:lnTo>
                  <a:pt x="966" y="543"/>
                </a:lnTo>
                <a:lnTo>
                  <a:pt x="980" y="564"/>
                </a:lnTo>
                <a:lnTo>
                  <a:pt x="995" y="586"/>
                </a:lnTo>
                <a:lnTo>
                  <a:pt x="1008" y="608"/>
                </a:lnTo>
                <a:lnTo>
                  <a:pt x="1020" y="631"/>
                </a:lnTo>
                <a:lnTo>
                  <a:pt x="1030" y="654"/>
                </a:lnTo>
                <a:lnTo>
                  <a:pt x="1040" y="679"/>
                </a:lnTo>
                <a:lnTo>
                  <a:pt x="1048" y="704"/>
                </a:lnTo>
                <a:lnTo>
                  <a:pt x="1055" y="729"/>
                </a:lnTo>
                <a:lnTo>
                  <a:pt x="1061" y="755"/>
                </a:lnTo>
                <a:lnTo>
                  <a:pt x="1066" y="782"/>
                </a:lnTo>
                <a:lnTo>
                  <a:pt x="1069" y="809"/>
                </a:lnTo>
                <a:lnTo>
                  <a:pt x="1071" y="836"/>
                </a:lnTo>
                <a:lnTo>
                  <a:pt x="1072" y="864"/>
                </a:lnTo>
                <a:lnTo>
                  <a:pt x="1071" y="891"/>
                </a:lnTo>
                <a:lnTo>
                  <a:pt x="1069" y="918"/>
                </a:lnTo>
                <a:lnTo>
                  <a:pt x="1066" y="945"/>
                </a:lnTo>
                <a:lnTo>
                  <a:pt x="1061" y="972"/>
                </a:lnTo>
                <a:lnTo>
                  <a:pt x="1055" y="997"/>
                </a:lnTo>
                <a:lnTo>
                  <a:pt x="1048" y="1023"/>
                </a:lnTo>
                <a:lnTo>
                  <a:pt x="1040" y="1047"/>
                </a:lnTo>
                <a:lnTo>
                  <a:pt x="1030" y="1072"/>
                </a:lnTo>
                <a:lnTo>
                  <a:pt x="1020" y="1096"/>
                </a:lnTo>
                <a:lnTo>
                  <a:pt x="1008" y="1119"/>
                </a:lnTo>
                <a:lnTo>
                  <a:pt x="995" y="1141"/>
                </a:lnTo>
                <a:lnTo>
                  <a:pt x="980" y="1162"/>
                </a:lnTo>
                <a:lnTo>
                  <a:pt x="966" y="1184"/>
                </a:lnTo>
                <a:lnTo>
                  <a:pt x="950" y="1204"/>
                </a:lnTo>
                <a:lnTo>
                  <a:pt x="933" y="1224"/>
                </a:lnTo>
                <a:lnTo>
                  <a:pt x="916" y="1242"/>
                </a:lnTo>
                <a:lnTo>
                  <a:pt x="897" y="1260"/>
                </a:lnTo>
                <a:lnTo>
                  <a:pt x="877" y="1277"/>
                </a:lnTo>
                <a:lnTo>
                  <a:pt x="857" y="1293"/>
                </a:lnTo>
                <a:lnTo>
                  <a:pt x="836" y="1308"/>
                </a:lnTo>
                <a:lnTo>
                  <a:pt x="814" y="1322"/>
                </a:lnTo>
                <a:lnTo>
                  <a:pt x="791" y="1334"/>
                </a:lnTo>
                <a:lnTo>
                  <a:pt x="768" y="1346"/>
                </a:lnTo>
                <a:lnTo>
                  <a:pt x="745" y="1357"/>
                </a:lnTo>
                <a:lnTo>
                  <a:pt x="721" y="1366"/>
                </a:lnTo>
                <a:lnTo>
                  <a:pt x="695" y="1376"/>
                </a:lnTo>
                <a:lnTo>
                  <a:pt x="670" y="1383"/>
                </a:lnTo>
                <a:lnTo>
                  <a:pt x="644" y="1389"/>
                </a:lnTo>
                <a:lnTo>
                  <a:pt x="618" y="1393"/>
                </a:lnTo>
                <a:lnTo>
                  <a:pt x="591" y="1397"/>
                </a:lnTo>
                <a:lnTo>
                  <a:pt x="564" y="1399"/>
                </a:lnTo>
                <a:lnTo>
                  <a:pt x="536" y="1399"/>
                </a:lnTo>
                <a:lnTo>
                  <a:pt x="508" y="1399"/>
                </a:lnTo>
                <a:lnTo>
                  <a:pt x="481" y="1397"/>
                </a:lnTo>
                <a:lnTo>
                  <a:pt x="455" y="1393"/>
                </a:lnTo>
                <a:lnTo>
                  <a:pt x="428" y="1389"/>
                </a:lnTo>
                <a:lnTo>
                  <a:pt x="402" y="1383"/>
                </a:lnTo>
                <a:lnTo>
                  <a:pt x="377" y="1376"/>
                </a:lnTo>
                <a:lnTo>
                  <a:pt x="352" y="1366"/>
                </a:lnTo>
                <a:lnTo>
                  <a:pt x="327" y="1357"/>
                </a:lnTo>
                <a:lnTo>
                  <a:pt x="303" y="1346"/>
                </a:lnTo>
                <a:lnTo>
                  <a:pt x="281" y="1334"/>
                </a:lnTo>
                <a:lnTo>
                  <a:pt x="258" y="1322"/>
                </a:lnTo>
                <a:lnTo>
                  <a:pt x="237" y="1308"/>
                </a:lnTo>
                <a:lnTo>
                  <a:pt x="215" y="1293"/>
                </a:lnTo>
                <a:lnTo>
                  <a:pt x="195" y="1277"/>
                </a:lnTo>
                <a:lnTo>
                  <a:pt x="176" y="1260"/>
                </a:lnTo>
                <a:lnTo>
                  <a:pt x="157" y="1242"/>
                </a:lnTo>
                <a:lnTo>
                  <a:pt x="139" y="1224"/>
                </a:lnTo>
                <a:lnTo>
                  <a:pt x="122" y="1204"/>
                </a:lnTo>
                <a:lnTo>
                  <a:pt x="106" y="1184"/>
                </a:lnTo>
                <a:lnTo>
                  <a:pt x="92" y="1162"/>
                </a:lnTo>
                <a:lnTo>
                  <a:pt x="78" y="1141"/>
                </a:lnTo>
                <a:lnTo>
                  <a:pt x="65" y="1119"/>
                </a:lnTo>
                <a:lnTo>
                  <a:pt x="53" y="1096"/>
                </a:lnTo>
                <a:lnTo>
                  <a:pt x="42" y="1072"/>
                </a:lnTo>
                <a:lnTo>
                  <a:pt x="32" y="1047"/>
                </a:lnTo>
                <a:lnTo>
                  <a:pt x="24" y="1023"/>
                </a:lnTo>
                <a:lnTo>
                  <a:pt x="17" y="997"/>
                </a:lnTo>
                <a:lnTo>
                  <a:pt x="11" y="972"/>
                </a:lnTo>
                <a:lnTo>
                  <a:pt x="6" y="945"/>
                </a:lnTo>
                <a:lnTo>
                  <a:pt x="3" y="918"/>
                </a:lnTo>
                <a:lnTo>
                  <a:pt x="1" y="891"/>
                </a:lnTo>
                <a:lnTo>
                  <a:pt x="0" y="864"/>
                </a:lnTo>
                <a:lnTo>
                  <a:pt x="1" y="836"/>
                </a:lnTo>
                <a:lnTo>
                  <a:pt x="3" y="809"/>
                </a:lnTo>
                <a:lnTo>
                  <a:pt x="6" y="782"/>
                </a:lnTo>
                <a:lnTo>
                  <a:pt x="11" y="755"/>
                </a:lnTo>
                <a:lnTo>
                  <a:pt x="17" y="729"/>
                </a:lnTo>
                <a:lnTo>
                  <a:pt x="24" y="704"/>
                </a:lnTo>
                <a:lnTo>
                  <a:pt x="32" y="679"/>
                </a:lnTo>
                <a:lnTo>
                  <a:pt x="42" y="654"/>
                </a:lnTo>
                <a:lnTo>
                  <a:pt x="53" y="631"/>
                </a:lnTo>
                <a:lnTo>
                  <a:pt x="65" y="608"/>
                </a:lnTo>
                <a:lnTo>
                  <a:pt x="78" y="586"/>
                </a:lnTo>
                <a:lnTo>
                  <a:pt x="92" y="564"/>
                </a:lnTo>
                <a:lnTo>
                  <a:pt x="106" y="543"/>
                </a:lnTo>
                <a:lnTo>
                  <a:pt x="122" y="523"/>
                </a:lnTo>
                <a:lnTo>
                  <a:pt x="139" y="503"/>
                </a:lnTo>
                <a:lnTo>
                  <a:pt x="157" y="485"/>
                </a:lnTo>
                <a:lnTo>
                  <a:pt x="176" y="467"/>
                </a:lnTo>
                <a:lnTo>
                  <a:pt x="195" y="450"/>
                </a:lnTo>
                <a:lnTo>
                  <a:pt x="215" y="434"/>
                </a:lnTo>
                <a:lnTo>
                  <a:pt x="237" y="419"/>
                </a:lnTo>
                <a:lnTo>
                  <a:pt x="258" y="405"/>
                </a:lnTo>
                <a:lnTo>
                  <a:pt x="281" y="393"/>
                </a:lnTo>
                <a:lnTo>
                  <a:pt x="303" y="381"/>
                </a:lnTo>
                <a:lnTo>
                  <a:pt x="327" y="370"/>
                </a:lnTo>
                <a:lnTo>
                  <a:pt x="352" y="361"/>
                </a:lnTo>
                <a:lnTo>
                  <a:pt x="377" y="351"/>
                </a:lnTo>
                <a:lnTo>
                  <a:pt x="402" y="344"/>
                </a:lnTo>
                <a:lnTo>
                  <a:pt x="428" y="338"/>
                </a:lnTo>
                <a:lnTo>
                  <a:pt x="455" y="334"/>
                </a:lnTo>
                <a:lnTo>
                  <a:pt x="481" y="330"/>
                </a:lnTo>
                <a:lnTo>
                  <a:pt x="508" y="328"/>
                </a:lnTo>
                <a:lnTo>
                  <a:pt x="536" y="328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5" name="Freeform 13"/>
          <p:cNvSpPr>
            <a:spLocks noEditPoints="1"/>
          </p:cNvSpPr>
          <p:nvPr/>
        </p:nvSpPr>
        <p:spPr bwMode="auto">
          <a:xfrm>
            <a:off x="6202747" y="2241553"/>
            <a:ext cx="279400" cy="207963"/>
          </a:xfrm>
          <a:custGeom>
            <a:avLst/>
            <a:gdLst>
              <a:gd name="T0" fmla="*/ 2147483646 w 3052"/>
              <a:gd name="T1" fmla="*/ 2147483646 h 2262"/>
              <a:gd name="T2" fmla="*/ 2147483646 w 3052"/>
              <a:gd name="T3" fmla="*/ 2147483646 h 2262"/>
              <a:gd name="T4" fmla="*/ 2147483646 w 3052"/>
              <a:gd name="T5" fmla="*/ 2147483646 h 2262"/>
              <a:gd name="T6" fmla="*/ 2147483646 w 3052"/>
              <a:gd name="T7" fmla="*/ 2147483646 h 2262"/>
              <a:gd name="T8" fmla="*/ 2147483646 w 3052"/>
              <a:gd name="T9" fmla="*/ 2147483646 h 2262"/>
              <a:gd name="T10" fmla="*/ 2147483646 w 3052"/>
              <a:gd name="T11" fmla="*/ 2135490590 h 2262"/>
              <a:gd name="T12" fmla="*/ 2147483646 w 3052"/>
              <a:gd name="T13" fmla="*/ 355910839 h 2262"/>
              <a:gd name="T14" fmla="*/ 2147483646 w 3052"/>
              <a:gd name="T15" fmla="*/ 0 h 2262"/>
              <a:gd name="T16" fmla="*/ 2147483646 w 3052"/>
              <a:gd name="T17" fmla="*/ 996249510 h 2262"/>
              <a:gd name="T18" fmla="*/ 2147483646 w 3052"/>
              <a:gd name="T19" fmla="*/ 2147483646 h 2262"/>
              <a:gd name="T20" fmla="*/ 2147483646 w 3052"/>
              <a:gd name="T21" fmla="*/ 2147483646 h 2262"/>
              <a:gd name="T22" fmla="*/ 1054937409 w 3052"/>
              <a:gd name="T23" fmla="*/ 2147483646 h 2262"/>
              <a:gd name="T24" fmla="*/ 0 w 3052"/>
              <a:gd name="T25" fmla="*/ 2147483646 h 2262"/>
              <a:gd name="T26" fmla="*/ 351388802 w 3052"/>
              <a:gd name="T27" fmla="*/ 2147483646 h 2262"/>
              <a:gd name="T28" fmla="*/ 1969480164 w 3052"/>
              <a:gd name="T29" fmla="*/ 2147483646 h 2262"/>
              <a:gd name="T30" fmla="*/ 2147483646 w 3052"/>
              <a:gd name="T31" fmla="*/ 2147483646 h 2262"/>
              <a:gd name="T32" fmla="*/ 2147483646 w 3052"/>
              <a:gd name="T33" fmla="*/ 2147483646 h 2262"/>
              <a:gd name="T34" fmla="*/ 2147483646 w 3052"/>
              <a:gd name="T35" fmla="*/ 2147483646 h 2262"/>
              <a:gd name="T36" fmla="*/ 2147483646 w 3052"/>
              <a:gd name="T37" fmla="*/ 2147483646 h 2262"/>
              <a:gd name="T38" fmla="*/ 2147483646 w 3052"/>
              <a:gd name="T39" fmla="*/ 2147483646 h 2262"/>
              <a:gd name="T40" fmla="*/ 2147483646 w 3052"/>
              <a:gd name="T41" fmla="*/ 2147483646 h 2262"/>
              <a:gd name="T42" fmla="*/ 2147483646 w 3052"/>
              <a:gd name="T43" fmla="*/ 2147483646 h 2262"/>
              <a:gd name="T44" fmla="*/ 2147483646 w 3052"/>
              <a:gd name="T45" fmla="*/ 2147483646 h 2262"/>
              <a:gd name="T46" fmla="*/ 2147483646 w 3052"/>
              <a:gd name="T47" fmla="*/ 2147483646 h 2262"/>
              <a:gd name="T48" fmla="*/ 2147483646 w 3052"/>
              <a:gd name="T49" fmla="*/ 2147483646 h 2262"/>
              <a:gd name="T50" fmla="*/ 2147483646 w 3052"/>
              <a:gd name="T51" fmla="*/ 2147483646 h 2262"/>
              <a:gd name="T52" fmla="*/ 2147483646 w 3052"/>
              <a:gd name="T53" fmla="*/ 2147483646 h 2262"/>
              <a:gd name="T54" fmla="*/ 2147483646 w 3052"/>
              <a:gd name="T55" fmla="*/ 2147483646 h 2262"/>
              <a:gd name="T56" fmla="*/ 2147483646 w 3052"/>
              <a:gd name="T57" fmla="*/ 2147483646 h 2262"/>
              <a:gd name="T58" fmla="*/ 2147483646 w 3052"/>
              <a:gd name="T59" fmla="*/ 2147483646 h 2262"/>
              <a:gd name="T60" fmla="*/ 2147483646 w 3052"/>
              <a:gd name="T61" fmla="*/ 2147483646 h 2262"/>
              <a:gd name="T62" fmla="*/ 2147483646 w 3052"/>
              <a:gd name="T63" fmla="*/ 2147483646 h 2262"/>
              <a:gd name="T64" fmla="*/ 2147483646 w 3052"/>
              <a:gd name="T65" fmla="*/ 2147483646 h 2262"/>
              <a:gd name="T66" fmla="*/ 2147483646 w 3052"/>
              <a:gd name="T67" fmla="*/ 2147483646 h 2262"/>
              <a:gd name="T68" fmla="*/ 2147483646 w 3052"/>
              <a:gd name="T69" fmla="*/ 2147483646 h 2262"/>
              <a:gd name="T70" fmla="*/ 2147483646 w 3052"/>
              <a:gd name="T71" fmla="*/ 2147483646 h 2262"/>
              <a:gd name="T72" fmla="*/ 2147483646 w 3052"/>
              <a:gd name="T73" fmla="*/ 2147483646 h 2262"/>
              <a:gd name="T74" fmla="*/ 2147483646 w 3052"/>
              <a:gd name="T75" fmla="*/ 2147483646 h 2262"/>
              <a:gd name="T76" fmla="*/ 2147483646 w 3052"/>
              <a:gd name="T77" fmla="*/ 2147483646 h 2262"/>
              <a:gd name="T78" fmla="*/ 2147483646 w 3052"/>
              <a:gd name="T79" fmla="*/ 2147483646 h 2262"/>
              <a:gd name="T80" fmla="*/ 2147483646 w 3052"/>
              <a:gd name="T81" fmla="*/ 2147483646 h 2262"/>
              <a:gd name="T82" fmla="*/ 2147483646 w 3052"/>
              <a:gd name="T83" fmla="*/ 2147483646 h 2262"/>
              <a:gd name="T84" fmla="*/ 2147483646 w 3052"/>
              <a:gd name="T85" fmla="*/ 2147483646 h 2262"/>
              <a:gd name="T86" fmla="*/ 2147483646 w 3052"/>
              <a:gd name="T87" fmla="*/ 2147483646 h 2262"/>
              <a:gd name="T88" fmla="*/ 2147483646 w 3052"/>
              <a:gd name="T89" fmla="*/ 2147483646 h 2262"/>
              <a:gd name="T90" fmla="*/ 2147483646 w 3052"/>
              <a:gd name="T91" fmla="*/ 2147483646 h 2262"/>
              <a:gd name="T92" fmla="*/ 2147483646 w 3052"/>
              <a:gd name="T93" fmla="*/ 2147483646 h 2262"/>
              <a:gd name="T94" fmla="*/ 2147483646 w 3052"/>
              <a:gd name="T95" fmla="*/ 2147483646 h 2262"/>
              <a:gd name="T96" fmla="*/ 2147483646 w 3052"/>
              <a:gd name="T97" fmla="*/ 2147483646 h 2262"/>
              <a:gd name="T98" fmla="*/ 2147483646 w 3052"/>
              <a:gd name="T99" fmla="*/ 2147483646 h 2262"/>
              <a:gd name="T100" fmla="*/ 2147483646 w 3052"/>
              <a:gd name="T101" fmla="*/ 2147483646 h 2262"/>
              <a:gd name="T102" fmla="*/ 2147483646 w 3052"/>
              <a:gd name="T103" fmla="*/ 2147483646 h 2262"/>
              <a:gd name="T104" fmla="*/ 2147483646 w 3052"/>
              <a:gd name="T105" fmla="*/ 2147483646 h 2262"/>
              <a:gd name="T106" fmla="*/ 2147483646 w 3052"/>
              <a:gd name="T107" fmla="*/ 2147483646 h 2262"/>
              <a:gd name="T108" fmla="*/ 2147483646 w 3052"/>
              <a:gd name="T109" fmla="*/ 2147483646 h 22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2" h="2262">
                <a:moveTo>
                  <a:pt x="2114" y="502"/>
                </a:moveTo>
                <a:lnTo>
                  <a:pt x="1663" y="241"/>
                </a:lnTo>
                <a:lnTo>
                  <a:pt x="1653" y="236"/>
                </a:lnTo>
                <a:lnTo>
                  <a:pt x="1643" y="231"/>
                </a:lnTo>
                <a:lnTo>
                  <a:pt x="1632" y="226"/>
                </a:lnTo>
                <a:lnTo>
                  <a:pt x="1621" y="223"/>
                </a:lnTo>
                <a:lnTo>
                  <a:pt x="1610" y="219"/>
                </a:lnTo>
                <a:lnTo>
                  <a:pt x="1599" y="217"/>
                </a:lnTo>
                <a:lnTo>
                  <a:pt x="1588" y="214"/>
                </a:lnTo>
                <a:lnTo>
                  <a:pt x="1577" y="213"/>
                </a:lnTo>
                <a:lnTo>
                  <a:pt x="1565" y="212"/>
                </a:lnTo>
                <a:lnTo>
                  <a:pt x="1554" y="211"/>
                </a:lnTo>
                <a:lnTo>
                  <a:pt x="1543" y="211"/>
                </a:lnTo>
                <a:lnTo>
                  <a:pt x="1532" y="212"/>
                </a:lnTo>
                <a:lnTo>
                  <a:pt x="1521" y="213"/>
                </a:lnTo>
                <a:lnTo>
                  <a:pt x="1510" y="214"/>
                </a:lnTo>
                <a:lnTo>
                  <a:pt x="1499" y="216"/>
                </a:lnTo>
                <a:lnTo>
                  <a:pt x="1489" y="219"/>
                </a:lnTo>
                <a:lnTo>
                  <a:pt x="1478" y="222"/>
                </a:lnTo>
                <a:lnTo>
                  <a:pt x="1467" y="226"/>
                </a:lnTo>
                <a:lnTo>
                  <a:pt x="1457" y="230"/>
                </a:lnTo>
                <a:lnTo>
                  <a:pt x="1447" y="234"/>
                </a:lnTo>
                <a:lnTo>
                  <a:pt x="1437" y="239"/>
                </a:lnTo>
                <a:lnTo>
                  <a:pt x="1427" y="245"/>
                </a:lnTo>
                <a:lnTo>
                  <a:pt x="1418" y="251"/>
                </a:lnTo>
                <a:lnTo>
                  <a:pt x="1409" y="257"/>
                </a:lnTo>
                <a:lnTo>
                  <a:pt x="1400" y="264"/>
                </a:lnTo>
                <a:lnTo>
                  <a:pt x="1392" y="272"/>
                </a:lnTo>
                <a:lnTo>
                  <a:pt x="1384" y="280"/>
                </a:lnTo>
                <a:lnTo>
                  <a:pt x="1375" y="288"/>
                </a:lnTo>
                <a:lnTo>
                  <a:pt x="1367" y="298"/>
                </a:lnTo>
                <a:lnTo>
                  <a:pt x="1360" y="307"/>
                </a:lnTo>
                <a:lnTo>
                  <a:pt x="1354" y="316"/>
                </a:lnTo>
                <a:lnTo>
                  <a:pt x="1348" y="326"/>
                </a:lnTo>
                <a:lnTo>
                  <a:pt x="1304" y="403"/>
                </a:lnTo>
                <a:lnTo>
                  <a:pt x="657" y="30"/>
                </a:lnTo>
                <a:lnTo>
                  <a:pt x="647" y="25"/>
                </a:lnTo>
                <a:lnTo>
                  <a:pt x="637" y="20"/>
                </a:lnTo>
                <a:lnTo>
                  <a:pt x="625" y="15"/>
                </a:lnTo>
                <a:lnTo>
                  <a:pt x="614" y="11"/>
                </a:lnTo>
                <a:lnTo>
                  <a:pt x="603" y="8"/>
                </a:lnTo>
                <a:lnTo>
                  <a:pt x="592" y="5"/>
                </a:lnTo>
                <a:lnTo>
                  <a:pt x="581" y="3"/>
                </a:lnTo>
                <a:lnTo>
                  <a:pt x="570" y="1"/>
                </a:lnTo>
                <a:lnTo>
                  <a:pt x="559" y="0"/>
                </a:lnTo>
                <a:lnTo>
                  <a:pt x="548" y="0"/>
                </a:lnTo>
                <a:lnTo>
                  <a:pt x="536" y="0"/>
                </a:lnTo>
                <a:lnTo>
                  <a:pt x="525" y="0"/>
                </a:lnTo>
                <a:lnTo>
                  <a:pt x="514" y="1"/>
                </a:lnTo>
                <a:lnTo>
                  <a:pt x="503" y="3"/>
                </a:lnTo>
                <a:lnTo>
                  <a:pt x="492" y="5"/>
                </a:lnTo>
                <a:lnTo>
                  <a:pt x="482" y="8"/>
                </a:lnTo>
                <a:lnTo>
                  <a:pt x="471" y="11"/>
                </a:lnTo>
                <a:lnTo>
                  <a:pt x="461" y="14"/>
                </a:lnTo>
                <a:lnTo>
                  <a:pt x="450" y="18"/>
                </a:lnTo>
                <a:lnTo>
                  <a:pt x="439" y="23"/>
                </a:lnTo>
                <a:lnTo>
                  <a:pt x="430" y="28"/>
                </a:lnTo>
                <a:lnTo>
                  <a:pt x="420" y="34"/>
                </a:lnTo>
                <a:lnTo>
                  <a:pt x="411" y="40"/>
                </a:lnTo>
                <a:lnTo>
                  <a:pt x="402" y="46"/>
                </a:lnTo>
                <a:lnTo>
                  <a:pt x="393" y="53"/>
                </a:lnTo>
                <a:lnTo>
                  <a:pt x="384" y="60"/>
                </a:lnTo>
                <a:lnTo>
                  <a:pt x="376" y="68"/>
                </a:lnTo>
                <a:lnTo>
                  <a:pt x="369" y="76"/>
                </a:lnTo>
                <a:lnTo>
                  <a:pt x="361" y="85"/>
                </a:lnTo>
                <a:lnTo>
                  <a:pt x="354" y="95"/>
                </a:lnTo>
                <a:lnTo>
                  <a:pt x="347" y="105"/>
                </a:lnTo>
                <a:lnTo>
                  <a:pt x="341" y="115"/>
                </a:lnTo>
                <a:lnTo>
                  <a:pt x="30" y="652"/>
                </a:lnTo>
                <a:lnTo>
                  <a:pt x="25" y="662"/>
                </a:lnTo>
                <a:lnTo>
                  <a:pt x="20" y="673"/>
                </a:lnTo>
                <a:lnTo>
                  <a:pt x="15" y="684"/>
                </a:lnTo>
                <a:lnTo>
                  <a:pt x="11" y="694"/>
                </a:lnTo>
                <a:lnTo>
                  <a:pt x="8" y="706"/>
                </a:lnTo>
                <a:lnTo>
                  <a:pt x="5" y="717"/>
                </a:lnTo>
                <a:lnTo>
                  <a:pt x="3" y="728"/>
                </a:lnTo>
                <a:lnTo>
                  <a:pt x="2" y="739"/>
                </a:lnTo>
                <a:lnTo>
                  <a:pt x="0" y="750"/>
                </a:lnTo>
                <a:lnTo>
                  <a:pt x="0" y="761"/>
                </a:lnTo>
                <a:lnTo>
                  <a:pt x="0" y="772"/>
                </a:lnTo>
                <a:lnTo>
                  <a:pt x="0" y="783"/>
                </a:lnTo>
                <a:lnTo>
                  <a:pt x="2" y="794"/>
                </a:lnTo>
                <a:lnTo>
                  <a:pt x="3" y="806"/>
                </a:lnTo>
                <a:lnTo>
                  <a:pt x="5" y="817"/>
                </a:lnTo>
                <a:lnTo>
                  <a:pt x="8" y="828"/>
                </a:lnTo>
                <a:lnTo>
                  <a:pt x="11" y="838"/>
                </a:lnTo>
                <a:lnTo>
                  <a:pt x="14" y="849"/>
                </a:lnTo>
                <a:lnTo>
                  <a:pt x="19" y="859"/>
                </a:lnTo>
                <a:lnTo>
                  <a:pt x="23" y="869"/>
                </a:lnTo>
                <a:lnTo>
                  <a:pt x="28" y="879"/>
                </a:lnTo>
                <a:lnTo>
                  <a:pt x="34" y="888"/>
                </a:lnTo>
                <a:lnTo>
                  <a:pt x="40" y="898"/>
                </a:lnTo>
                <a:lnTo>
                  <a:pt x="46" y="908"/>
                </a:lnTo>
                <a:lnTo>
                  <a:pt x="53" y="916"/>
                </a:lnTo>
                <a:lnTo>
                  <a:pt x="61" y="925"/>
                </a:lnTo>
                <a:lnTo>
                  <a:pt x="69" y="933"/>
                </a:lnTo>
                <a:lnTo>
                  <a:pt x="78" y="941"/>
                </a:lnTo>
                <a:lnTo>
                  <a:pt x="86" y="948"/>
                </a:lnTo>
                <a:lnTo>
                  <a:pt x="96" y="955"/>
                </a:lnTo>
                <a:lnTo>
                  <a:pt x="105" y="962"/>
                </a:lnTo>
                <a:lnTo>
                  <a:pt x="115" y="968"/>
                </a:lnTo>
                <a:lnTo>
                  <a:pt x="765" y="1343"/>
                </a:lnTo>
                <a:lnTo>
                  <a:pt x="720" y="1420"/>
                </a:lnTo>
                <a:lnTo>
                  <a:pt x="714" y="1430"/>
                </a:lnTo>
                <a:lnTo>
                  <a:pt x="709" y="1441"/>
                </a:lnTo>
                <a:lnTo>
                  <a:pt x="705" y="1451"/>
                </a:lnTo>
                <a:lnTo>
                  <a:pt x="701" y="1462"/>
                </a:lnTo>
                <a:lnTo>
                  <a:pt x="698" y="1473"/>
                </a:lnTo>
                <a:lnTo>
                  <a:pt x="695" y="1484"/>
                </a:lnTo>
                <a:lnTo>
                  <a:pt x="693" y="1495"/>
                </a:lnTo>
                <a:lnTo>
                  <a:pt x="691" y="1506"/>
                </a:lnTo>
                <a:lnTo>
                  <a:pt x="690" y="1518"/>
                </a:lnTo>
                <a:lnTo>
                  <a:pt x="690" y="1529"/>
                </a:lnTo>
                <a:lnTo>
                  <a:pt x="690" y="1540"/>
                </a:lnTo>
                <a:lnTo>
                  <a:pt x="690" y="1551"/>
                </a:lnTo>
                <a:lnTo>
                  <a:pt x="691" y="1562"/>
                </a:lnTo>
                <a:lnTo>
                  <a:pt x="693" y="1573"/>
                </a:lnTo>
                <a:lnTo>
                  <a:pt x="695" y="1584"/>
                </a:lnTo>
                <a:lnTo>
                  <a:pt x="697" y="1595"/>
                </a:lnTo>
                <a:lnTo>
                  <a:pt x="701" y="1605"/>
                </a:lnTo>
                <a:lnTo>
                  <a:pt x="704" y="1617"/>
                </a:lnTo>
                <a:lnTo>
                  <a:pt x="708" y="1627"/>
                </a:lnTo>
                <a:lnTo>
                  <a:pt x="713" y="1637"/>
                </a:lnTo>
                <a:lnTo>
                  <a:pt x="718" y="1647"/>
                </a:lnTo>
                <a:lnTo>
                  <a:pt x="723" y="1656"/>
                </a:lnTo>
                <a:lnTo>
                  <a:pt x="730" y="1666"/>
                </a:lnTo>
                <a:lnTo>
                  <a:pt x="737" y="1675"/>
                </a:lnTo>
                <a:lnTo>
                  <a:pt x="744" y="1683"/>
                </a:lnTo>
                <a:lnTo>
                  <a:pt x="751" y="1692"/>
                </a:lnTo>
                <a:lnTo>
                  <a:pt x="759" y="1700"/>
                </a:lnTo>
                <a:lnTo>
                  <a:pt x="767" y="1708"/>
                </a:lnTo>
                <a:lnTo>
                  <a:pt x="776" y="1715"/>
                </a:lnTo>
                <a:lnTo>
                  <a:pt x="785" y="1723"/>
                </a:lnTo>
                <a:lnTo>
                  <a:pt x="795" y="1730"/>
                </a:lnTo>
                <a:lnTo>
                  <a:pt x="805" y="1736"/>
                </a:lnTo>
                <a:lnTo>
                  <a:pt x="1252" y="1993"/>
                </a:lnTo>
                <a:lnTo>
                  <a:pt x="1263" y="1999"/>
                </a:lnTo>
                <a:lnTo>
                  <a:pt x="1273" y="2004"/>
                </a:lnTo>
                <a:lnTo>
                  <a:pt x="1284" y="2008"/>
                </a:lnTo>
                <a:lnTo>
                  <a:pt x="1296" y="2012"/>
                </a:lnTo>
                <a:lnTo>
                  <a:pt x="1306" y="2016"/>
                </a:lnTo>
                <a:lnTo>
                  <a:pt x="1317" y="2018"/>
                </a:lnTo>
                <a:lnTo>
                  <a:pt x="1328" y="2020"/>
                </a:lnTo>
                <a:lnTo>
                  <a:pt x="1339" y="2023"/>
                </a:lnTo>
                <a:lnTo>
                  <a:pt x="1351" y="2024"/>
                </a:lnTo>
                <a:lnTo>
                  <a:pt x="1362" y="2025"/>
                </a:lnTo>
                <a:lnTo>
                  <a:pt x="1373" y="2025"/>
                </a:lnTo>
                <a:lnTo>
                  <a:pt x="1385" y="2024"/>
                </a:lnTo>
                <a:lnTo>
                  <a:pt x="1396" y="2023"/>
                </a:lnTo>
                <a:lnTo>
                  <a:pt x="1407" y="2022"/>
                </a:lnTo>
                <a:lnTo>
                  <a:pt x="1417" y="2019"/>
                </a:lnTo>
                <a:lnTo>
                  <a:pt x="1428" y="2016"/>
                </a:lnTo>
                <a:lnTo>
                  <a:pt x="1439" y="2013"/>
                </a:lnTo>
                <a:lnTo>
                  <a:pt x="1449" y="2009"/>
                </a:lnTo>
                <a:lnTo>
                  <a:pt x="1459" y="2005"/>
                </a:lnTo>
                <a:lnTo>
                  <a:pt x="1469" y="2001"/>
                </a:lnTo>
                <a:lnTo>
                  <a:pt x="1480" y="1995"/>
                </a:lnTo>
                <a:lnTo>
                  <a:pt x="1490" y="1990"/>
                </a:lnTo>
                <a:lnTo>
                  <a:pt x="1499" y="1984"/>
                </a:lnTo>
                <a:lnTo>
                  <a:pt x="1508" y="1977"/>
                </a:lnTo>
                <a:lnTo>
                  <a:pt x="1517" y="1970"/>
                </a:lnTo>
                <a:lnTo>
                  <a:pt x="1525" y="1963"/>
                </a:lnTo>
                <a:lnTo>
                  <a:pt x="1533" y="1955"/>
                </a:lnTo>
                <a:lnTo>
                  <a:pt x="1541" y="1947"/>
                </a:lnTo>
                <a:lnTo>
                  <a:pt x="1549" y="1938"/>
                </a:lnTo>
                <a:lnTo>
                  <a:pt x="1556" y="1929"/>
                </a:lnTo>
                <a:lnTo>
                  <a:pt x="1562" y="1918"/>
                </a:lnTo>
                <a:lnTo>
                  <a:pt x="1568" y="1908"/>
                </a:lnTo>
                <a:lnTo>
                  <a:pt x="2199" y="818"/>
                </a:lnTo>
                <a:lnTo>
                  <a:pt x="2205" y="807"/>
                </a:lnTo>
                <a:lnTo>
                  <a:pt x="2210" y="795"/>
                </a:lnTo>
                <a:lnTo>
                  <a:pt x="2215" y="785"/>
                </a:lnTo>
                <a:lnTo>
                  <a:pt x="2219" y="774"/>
                </a:lnTo>
                <a:lnTo>
                  <a:pt x="2222" y="763"/>
                </a:lnTo>
                <a:lnTo>
                  <a:pt x="2225" y="752"/>
                </a:lnTo>
                <a:lnTo>
                  <a:pt x="2227" y="740"/>
                </a:lnTo>
                <a:lnTo>
                  <a:pt x="2229" y="729"/>
                </a:lnTo>
                <a:lnTo>
                  <a:pt x="2231" y="718"/>
                </a:lnTo>
                <a:lnTo>
                  <a:pt x="2232" y="707"/>
                </a:lnTo>
                <a:lnTo>
                  <a:pt x="2232" y="695"/>
                </a:lnTo>
                <a:lnTo>
                  <a:pt x="2231" y="684"/>
                </a:lnTo>
                <a:lnTo>
                  <a:pt x="2229" y="673"/>
                </a:lnTo>
                <a:lnTo>
                  <a:pt x="2227" y="662"/>
                </a:lnTo>
                <a:lnTo>
                  <a:pt x="2225" y="651"/>
                </a:lnTo>
                <a:lnTo>
                  <a:pt x="2223" y="641"/>
                </a:lnTo>
                <a:lnTo>
                  <a:pt x="2219" y="630"/>
                </a:lnTo>
                <a:lnTo>
                  <a:pt x="2216" y="620"/>
                </a:lnTo>
                <a:lnTo>
                  <a:pt x="2212" y="610"/>
                </a:lnTo>
                <a:lnTo>
                  <a:pt x="2207" y="600"/>
                </a:lnTo>
                <a:lnTo>
                  <a:pt x="2202" y="589"/>
                </a:lnTo>
                <a:lnTo>
                  <a:pt x="2196" y="580"/>
                </a:lnTo>
                <a:lnTo>
                  <a:pt x="2190" y="571"/>
                </a:lnTo>
                <a:lnTo>
                  <a:pt x="2184" y="562"/>
                </a:lnTo>
                <a:lnTo>
                  <a:pt x="2177" y="553"/>
                </a:lnTo>
                <a:lnTo>
                  <a:pt x="2169" y="545"/>
                </a:lnTo>
                <a:lnTo>
                  <a:pt x="2161" y="537"/>
                </a:lnTo>
                <a:lnTo>
                  <a:pt x="2153" y="529"/>
                </a:lnTo>
                <a:lnTo>
                  <a:pt x="2144" y="522"/>
                </a:lnTo>
                <a:lnTo>
                  <a:pt x="2134" y="515"/>
                </a:lnTo>
                <a:lnTo>
                  <a:pt x="2124" y="508"/>
                </a:lnTo>
                <a:lnTo>
                  <a:pt x="2114" y="502"/>
                </a:lnTo>
                <a:close/>
                <a:moveTo>
                  <a:pt x="2249" y="2189"/>
                </a:moveTo>
                <a:lnTo>
                  <a:pt x="2224" y="2175"/>
                </a:lnTo>
                <a:lnTo>
                  <a:pt x="2202" y="2160"/>
                </a:lnTo>
                <a:lnTo>
                  <a:pt x="2181" y="2144"/>
                </a:lnTo>
                <a:lnTo>
                  <a:pt x="2160" y="2127"/>
                </a:lnTo>
                <a:lnTo>
                  <a:pt x="2141" y="2108"/>
                </a:lnTo>
                <a:lnTo>
                  <a:pt x="2122" y="2089"/>
                </a:lnTo>
                <a:lnTo>
                  <a:pt x="2105" y="2069"/>
                </a:lnTo>
                <a:lnTo>
                  <a:pt x="2089" y="2049"/>
                </a:lnTo>
                <a:lnTo>
                  <a:pt x="2074" y="2028"/>
                </a:lnTo>
                <a:lnTo>
                  <a:pt x="2060" y="2006"/>
                </a:lnTo>
                <a:lnTo>
                  <a:pt x="2047" y="1983"/>
                </a:lnTo>
                <a:lnTo>
                  <a:pt x="2034" y="1961"/>
                </a:lnTo>
                <a:lnTo>
                  <a:pt x="2023" y="1938"/>
                </a:lnTo>
                <a:lnTo>
                  <a:pt x="2014" y="1913"/>
                </a:lnTo>
                <a:lnTo>
                  <a:pt x="2006" y="1889"/>
                </a:lnTo>
                <a:lnTo>
                  <a:pt x="1998" y="1864"/>
                </a:lnTo>
                <a:lnTo>
                  <a:pt x="1992" y="1840"/>
                </a:lnTo>
                <a:lnTo>
                  <a:pt x="1988" y="1814"/>
                </a:lnTo>
                <a:lnTo>
                  <a:pt x="1984" y="1788"/>
                </a:lnTo>
                <a:lnTo>
                  <a:pt x="1982" y="1763"/>
                </a:lnTo>
                <a:lnTo>
                  <a:pt x="1980" y="1738"/>
                </a:lnTo>
                <a:lnTo>
                  <a:pt x="1980" y="1711"/>
                </a:lnTo>
                <a:lnTo>
                  <a:pt x="1982" y="1685"/>
                </a:lnTo>
                <a:lnTo>
                  <a:pt x="1984" y="1660"/>
                </a:lnTo>
                <a:lnTo>
                  <a:pt x="1988" y="1634"/>
                </a:lnTo>
                <a:lnTo>
                  <a:pt x="1993" y="1607"/>
                </a:lnTo>
                <a:lnTo>
                  <a:pt x="2000" y="1582"/>
                </a:lnTo>
                <a:lnTo>
                  <a:pt x="2007" y="1557"/>
                </a:lnTo>
                <a:lnTo>
                  <a:pt x="2016" y="1532"/>
                </a:lnTo>
                <a:lnTo>
                  <a:pt x="2027" y="1506"/>
                </a:lnTo>
                <a:lnTo>
                  <a:pt x="2038" y="1482"/>
                </a:lnTo>
                <a:lnTo>
                  <a:pt x="2052" y="1458"/>
                </a:lnTo>
                <a:lnTo>
                  <a:pt x="2067" y="1435"/>
                </a:lnTo>
                <a:lnTo>
                  <a:pt x="2082" y="1412"/>
                </a:lnTo>
                <a:lnTo>
                  <a:pt x="2098" y="1390"/>
                </a:lnTo>
                <a:lnTo>
                  <a:pt x="2115" y="1370"/>
                </a:lnTo>
                <a:lnTo>
                  <a:pt x="2133" y="1350"/>
                </a:lnTo>
                <a:lnTo>
                  <a:pt x="2153" y="1332"/>
                </a:lnTo>
                <a:lnTo>
                  <a:pt x="2172" y="1315"/>
                </a:lnTo>
                <a:lnTo>
                  <a:pt x="2193" y="1298"/>
                </a:lnTo>
                <a:lnTo>
                  <a:pt x="2214" y="1283"/>
                </a:lnTo>
                <a:lnTo>
                  <a:pt x="2236" y="1269"/>
                </a:lnTo>
                <a:lnTo>
                  <a:pt x="2258" y="1256"/>
                </a:lnTo>
                <a:lnTo>
                  <a:pt x="2281" y="1244"/>
                </a:lnTo>
                <a:lnTo>
                  <a:pt x="2304" y="1234"/>
                </a:lnTo>
                <a:lnTo>
                  <a:pt x="2329" y="1224"/>
                </a:lnTo>
                <a:lnTo>
                  <a:pt x="2353" y="1216"/>
                </a:lnTo>
                <a:lnTo>
                  <a:pt x="2377" y="1209"/>
                </a:lnTo>
                <a:lnTo>
                  <a:pt x="2402" y="1202"/>
                </a:lnTo>
                <a:lnTo>
                  <a:pt x="2428" y="1197"/>
                </a:lnTo>
                <a:lnTo>
                  <a:pt x="2453" y="1193"/>
                </a:lnTo>
                <a:lnTo>
                  <a:pt x="2479" y="1191"/>
                </a:lnTo>
                <a:lnTo>
                  <a:pt x="2504" y="1190"/>
                </a:lnTo>
                <a:lnTo>
                  <a:pt x="2531" y="1190"/>
                </a:lnTo>
                <a:lnTo>
                  <a:pt x="2557" y="1191"/>
                </a:lnTo>
                <a:lnTo>
                  <a:pt x="2582" y="1194"/>
                </a:lnTo>
                <a:lnTo>
                  <a:pt x="2609" y="1197"/>
                </a:lnTo>
                <a:lnTo>
                  <a:pt x="2634" y="1203"/>
                </a:lnTo>
                <a:lnTo>
                  <a:pt x="2660" y="1210"/>
                </a:lnTo>
                <a:lnTo>
                  <a:pt x="2685" y="1218"/>
                </a:lnTo>
                <a:lnTo>
                  <a:pt x="2711" y="1227"/>
                </a:lnTo>
                <a:lnTo>
                  <a:pt x="2736" y="1237"/>
                </a:lnTo>
                <a:lnTo>
                  <a:pt x="2760" y="1249"/>
                </a:lnTo>
                <a:lnTo>
                  <a:pt x="2784" y="1262"/>
                </a:lnTo>
                <a:lnTo>
                  <a:pt x="2808" y="1276"/>
                </a:lnTo>
                <a:lnTo>
                  <a:pt x="2831" y="1291"/>
                </a:lnTo>
                <a:lnTo>
                  <a:pt x="2852" y="1307"/>
                </a:lnTo>
                <a:lnTo>
                  <a:pt x="2872" y="1326"/>
                </a:lnTo>
                <a:lnTo>
                  <a:pt x="2893" y="1344"/>
                </a:lnTo>
                <a:lnTo>
                  <a:pt x="2911" y="1362"/>
                </a:lnTo>
                <a:lnTo>
                  <a:pt x="2928" y="1382"/>
                </a:lnTo>
                <a:lnTo>
                  <a:pt x="2944" y="1402"/>
                </a:lnTo>
                <a:lnTo>
                  <a:pt x="2959" y="1424"/>
                </a:lnTo>
                <a:lnTo>
                  <a:pt x="2973" y="1446"/>
                </a:lnTo>
                <a:lnTo>
                  <a:pt x="2987" y="1468"/>
                </a:lnTo>
                <a:lnTo>
                  <a:pt x="2999" y="1491"/>
                </a:lnTo>
                <a:lnTo>
                  <a:pt x="3009" y="1515"/>
                </a:lnTo>
                <a:lnTo>
                  <a:pt x="3019" y="1538"/>
                </a:lnTo>
                <a:lnTo>
                  <a:pt x="3027" y="1562"/>
                </a:lnTo>
                <a:lnTo>
                  <a:pt x="3034" y="1587"/>
                </a:lnTo>
                <a:lnTo>
                  <a:pt x="3040" y="1612"/>
                </a:lnTo>
                <a:lnTo>
                  <a:pt x="3045" y="1638"/>
                </a:lnTo>
                <a:lnTo>
                  <a:pt x="3049" y="1663"/>
                </a:lnTo>
                <a:lnTo>
                  <a:pt x="3051" y="1688"/>
                </a:lnTo>
                <a:lnTo>
                  <a:pt x="3052" y="1714"/>
                </a:lnTo>
                <a:lnTo>
                  <a:pt x="3052" y="1740"/>
                </a:lnTo>
                <a:lnTo>
                  <a:pt x="3051" y="1766"/>
                </a:lnTo>
                <a:lnTo>
                  <a:pt x="3048" y="1792"/>
                </a:lnTo>
                <a:lnTo>
                  <a:pt x="3044" y="1818"/>
                </a:lnTo>
                <a:lnTo>
                  <a:pt x="3039" y="1844"/>
                </a:lnTo>
                <a:lnTo>
                  <a:pt x="3033" y="1869"/>
                </a:lnTo>
                <a:lnTo>
                  <a:pt x="3025" y="1894"/>
                </a:lnTo>
                <a:lnTo>
                  <a:pt x="3016" y="1920"/>
                </a:lnTo>
                <a:lnTo>
                  <a:pt x="3006" y="1945"/>
                </a:lnTo>
                <a:lnTo>
                  <a:pt x="2994" y="1969"/>
                </a:lnTo>
                <a:lnTo>
                  <a:pt x="2980" y="1993"/>
                </a:lnTo>
                <a:lnTo>
                  <a:pt x="2966" y="2017"/>
                </a:lnTo>
                <a:lnTo>
                  <a:pt x="2951" y="2040"/>
                </a:lnTo>
                <a:lnTo>
                  <a:pt x="2934" y="2061"/>
                </a:lnTo>
                <a:lnTo>
                  <a:pt x="2917" y="2082"/>
                </a:lnTo>
                <a:lnTo>
                  <a:pt x="2899" y="2101"/>
                </a:lnTo>
                <a:lnTo>
                  <a:pt x="2880" y="2119"/>
                </a:lnTo>
                <a:lnTo>
                  <a:pt x="2860" y="2137"/>
                </a:lnTo>
                <a:lnTo>
                  <a:pt x="2840" y="2153"/>
                </a:lnTo>
                <a:lnTo>
                  <a:pt x="2819" y="2168"/>
                </a:lnTo>
                <a:lnTo>
                  <a:pt x="2797" y="2182"/>
                </a:lnTo>
                <a:lnTo>
                  <a:pt x="2774" y="2195"/>
                </a:lnTo>
                <a:lnTo>
                  <a:pt x="2751" y="2207"/>
                </a:lnTo>
                <a:lnTo>
                  <a:pt x="2728" y="2218"/>
                </a:lnTo>
                <a:lnTo>
                  <a:pt x="2705" y="2228"/>
                </a:lnTo>
                <a:lnTo>
                  <a:pt x="2680" y="2236"/>
                </a:lnTo>
                <a:lnTo>
                  <a:pt x="2655" y="2244"/>
                </a:lnTo>
                <a:lnTo>
                  <a:pt x="2630" y="2250"/>
                </a:lnTo>
                <a:lnTo>
                  <a:pt x="2604" y="2254"/>
                </a:lnTo>
                <a:lnTo>
                  <a:pt x="2579" y="2258"/>
                </a:lnTo>
                <a:lnTo>
                  <a:pt x="2554" y="2260"/>
                </a:lnTo>
                <a:lnTo>
                  <a:pt x="2528" y="2262"/>
                </a:lnTo>
                <a:lnTo>
                  <a:pt x="2502" y="2261"/>
                </a:lnTo>
                <a:lnTo>
                  <a:pt x="2476" y="2260"/>
                </a:lnTo>
                <a:lnTo>
                  <a:pt x="2450" y="2258"/>
                </a:lnTo>
                <a:lnTo>
                  <a:pt x="2425" y="2254"/>
                </a:lnTo>
                <a:lnTo>
                  <a:pt x="2398" y="2249"/>
                </a:lnTo>
                <a:lnTo>
                  <a:pt x="2373" y="2242"/>
                </a:lnTo>
                <a:lnTo>
                  <a:pt x="2348" y="2235"/>
                </a:lnTo>
                <a:lnTo>
                  <a:pt x="2322" y="2226"/>
                </a:lnTo>
                <a:lnTo>
                  <a:pt x="2297" y="2214"/>
                </a:lnTo>
                <a:lnTo>
                  <a:pt x="2273" y="2203"/>
                </a:lnTo>
                <a:lnTo>
                  <a:pt x="2249" y="218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6" name="Freeform 14"/>
          <p:cNvSpPr>
            <a:spLocks noEditPoints="1"/>
          </p:cNvSpPr>
          <p:nvPr/>
        </p:nvSpPr>
        <p:spPr bwMode="auto">
          <a:xfrm>
            <a:off x="5186747" y="1660528"/>
            <a:ext cx="279400" cy="206375"/>
          </a:xfrm>
          <a:custGeom>
            <a:avLst/>
            <a:gdLst>
              <a:gd name="T0" fmla="*/ 2147483646 w 3052"/>
              <a:gd name="T1" fmla="*/ 2147483646 h 2262"/>
              <a:gd name="T2" fmla="*/ 2147483646 w 3052"/>
              <a:gd name="T3" fmla="*/ 2147483646 h 2262"/>
              <a:gd name="T4" fmla="*/ 2147483646 w 3052"/>
              <a:gd name="T5" fmla="*/ 2147483646 h 2262"/>
              <a:gd name="T6" fmla="*/ 2147483646 w 3052"/>
              <a:gd name="T7" fmla="*/ 2147483646 h 2262"/>
              <a:gd name="T8" fmla="*/ 2147483646 w 3052"/>
              <a:gd name="T9" fmla="*/ 2147483646 h 2262"/>
              <a:gd name="T10" fmla="*/ 2147483646 w 3052"/>
              <a:gd name="T11" fmla="*/ 2147483646 h 2262"/>
              <a:gd name="T12" fmla="*/ 2147483646 w 3052"/>
              <a:gd name="T13" fmla="*/ 2147483646 h 2262"/>
              <a:gd name="T14" fmla="*/ 2147483646 w 3052"/>
              <a:gd name="T15" fmla="*/ 2147483646 h 2262"/>
              <a:gd name="T16" fmla="*/ 2147483646 w 3052"/>
              <a:gd name="T17" fmla="*/ 2147483646 h 2262"/>
              <a:gd name="T18" fmla="*/ 2147483646 w 3052"/>
              <a:gd name="T19" fmla="*/ 2147483646 h 2262"/>
              <a:gd name="T20" fmla="*/ 2147483646 w 3052"/>
              <a:gd name="T21" fmla="*/ 2147483646 h 2262"/>
              <a:gd name="T22" fmla="*/ 2147483646 w 3052"/>
              <a:gd name="T23" fmla="*/ 2147483646 h 2262"/>
              <a:gd name="T24" fmla="*/ 2147483646 w 3052"/>
              <a:gd name="T25" fmla="*/ 2147483646 h 2262"/>
              <a:gd name="T26" fmla="*/ 2147483646 w 3052"/>
              <a:gd name="T27" fmla="*/ 2147483646 h 2262"/>
              <a:gd name="T28" fmla="*/ 2147483646 w 3052"/>
              <a:gd name="T29" fmla="*/ 2147483646 h 2262"/>
              <a:gd name="T30" fmla="*/ 2147483646 w 3052"/>
              <a:gd name="T31" fmla="*/ 2147483646 h 2262"/>
              <a:gd name="T32" fmla="*/ 2147483646 w 3052"/>
              <a:gd name="T33" fmla="*/ 2147483646 h 2262"/>
              <a:gd name="T34" fmla="*/ 2147483646 w 3052"/>
              <a:gd name="T35" fmla="*/ 2147483646 h 2262"/>
              <a:gd name="T36" fmla="*/ 2147483646 w 3052"/>
              <a:gd name="T37" fmla="*/ 2147483646 h 2262"/>
              <a:gd name="T38" fmla="*/ 2147483646 w 3052"/>
              <a:gd name="T39" fmla="*/ 2147483646 h 2262"/>
              <a:gd name="T40" fmla="*/ 2147483646 w 3052"/>
              <a:gd name="T41" fmla="*/ 2147483646 h 2262"/>
              <a:gd name="T42" fmla="*/ 2147483646 w 3052"/>
              <a:gd name="T43" fmla="*/ 2147483646 h 2262"/>
              <a:gd name="T44" fmla="*/ 2147483646 w 3052"/>
              <a:gd name="T45" fmla="*/ 2147483646 h 2262"/>
              <a:gd name="T46" fmla="*/ 2147483646 w 3052"/>
              <a:gd name="T47" fmla="*/ 2147483646 h 2262"/>
              <a:gd name="T48" fmla="*/ 2147483646 w 3052"/>
              <a:gd name="T49" fmla="*/ 2147483646 h 2262"/>
              <a:gd name="T50" fmla="*/ 2147483646 w 3052"/>
              <a:gd name="T51" fmla="*/ 2147483646 h 2262"/>
              <a:gd name="T52" fmla="*/ 2147483646 w 3052"/>
              <a:gd name="T53" fmla="*/ 2147483646 h 2262"/>
              <a:gd name="T54" fmla="*/ 2147483646 w 3052"/>
              <a:gd name="T55" fmla="*/ 2147483646 h 2262"/>
              <a:gd name="T56" fmla="*/ 2147483646 w 3052"/>
              <a:gd name="T57" fmla="*/ 2147483646 h 2262"/>
              <a:gd name="T58" fmla="*/ 2147483646 w 3052"/>
              <a:gd name="T59" fmla="*/ 2147483646 h 2262"/>
              <a:gd name="T60" fmla="*/ 2147483646 w 3052"/>
              <a:gd name="T61" fmla="*/ 2147483646 h 2262"/>
              <a:gd name="T62" fmla="*/ 2147483646 w 3052"/>
              <a:gd name="T63" fmla="*/ 2147483646 h 2262"/>
              <a:gd name="T64" fmla="*/ 2147483646 w 3052"/>
              <a:gd name="T65" fmla="*/ 2147483646 h 2262"/>
              <a:gd name="T66" fmla="*/ 2147483646 w 3052"/>
              <a:gd name="T67" fmla="*/ 2147483646 h 2262"/>
              <a:gd name="T68" fmla="*/ 2147483646 w 3052"/>
              <a:gd name="T69" fmla="*/ 2147483646 h 2262"/>
              <a:gd name="T70" fmla="*/ 2147483646 w 3052"/>
              <a:gd name="T71" fmla="*/ 2147483646 h 2262"/>
              <a:gd name="T72" fmla="*/ 2147483646 w 3052"/>
              <a:gd name="T73" fmla="*/ 2147483646 h 2262"/>
              <a:gd name="T74" fmla="*/ 2147483646 w 3052"/>
              <a:gd name="T75" fmla="*/ 2147483646 h 2262"/>
              <a:gd name="T76" fmla="*/ 2147483646 w 3052"/>
              <a:gd name="T77" fmla="*/ 2147483646 h 2262"/>
              <a:gd name="T78" fmla="*/ 2147483646 w 3052"/>
              <a:gd name="T79" fmla="*/ 2147483646 h 2262"/>
              <a:gd name="T80" fmla="*/ 2147483646 w 3052"/>
              <a:gd name="T81" fmla="*/ 2147483646 h 2262"/>
              <a:gd name="T82" fmla="*/ 2147483646 w 3052"/>
              <a:gd name="T83" fmla="*/ 2147483646 h 2262"/>
              <a:gd name="T84" fmla="*/ 2147483646 w 3052"/>
              <a:gd name="T85" fmla="*/ 2147483646 h 2262"/>
              <a:gd name="T86" fmla="*/ 2147483646 w 3052"/>
              <a:gd name="T87" fmla="*/ 2147483646 h 2262"/>
              <a:gd name="T88" fmla="*/ 2147483646 w 3052"/>
              <a:gd name="T89" fmla="*/ 2147483646 h 2262"/>
              <a:gd name="T90" fmla="*/ 2147483646 w 3052"/>
              <a:gd name="T91" fmla="*/ 2147483646 h 2262"/>
              <a:gd name="T92" fmla="*/ 1265931556 w 3052"/>
              <a:gd name="T93" fmla="*/ 2147483646 h 2262"/>
              <a:gd name="T94" fmla="*/ 0 w 3052"/>
              <a:gd name="T95" fmla="*/ 2147483646 h 2262"/>
              <a:gd name="T96" fmla="*/ 1898897334 w 3052"/>
              <a:gd name="T97" fmla="*/ 2147483646 h 2262"/>
              <a:gd name="T98" fmla="*/ 2147483646 w 3052"/>
              <a:gd name="T99" fmla="*/ 2147483646 h 2262"/>
              <a:gd name="T100" fmla="*/ 2147483646 w 3052"/>
              <a:gd name="T101" fmla="*/ 2147483646 h 2262"/>
              <a:gd name="T102" fmla="*/ 2147483646 w 3052"/>
              <a:gd name="T103" fmla="*/ 2147483646 h 2262"/>
              <a:gd name="T104" fmla="*/ 2147483646 w 3052"/>
              <a:gd name="T105" fmla="*/ 138976501 h 2262"/>
              <a:gd name="T106" fmla="*/ 2147483646 w 3052"/>
              <a:gd name="T107" fmla="*/ 904496007 h 2262"/>
              <a:gd name="T108" fmla="*/ 2147483646 w 3052"/>
              <a:gd name="T109" fmla="*/ 2147483646 h 22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2" h="2262">
                <a:moveTo>
                  <a:pt x="938" y="1760"/>
                </a:moveTo>
                <a:lnTo>
                  <a:pt x="1389" y="2021"/>
                </a:lnTo>
                <a:lnTo>
                  <a:pt x="1399" y="2026"/>
                </a:lnTo>
                <a:lnTo>
                  <a:pt x="1409" y="2031"/>
                </a:lnTo>
                <a:lnTo>
                  <a:pt x="1420" y="2036"/>
                </a:lnTo>
                <a:lnTo>
                  <a:pt x="1431" y="2039"/>
                </a:lnTo>
                <a:lnTo>
                  <a:pt x="1442" y="2043"/>
                </a:lnTo>
                <a:lnTo>
                  <a:pt x="1453" y="2045"/>
                </a:lnTo>
                <a:lnTo>
                  <a:pt x="1464" y="2048"/>
                </a:lnTo>
                <a:lnTo>
                  <a:pt x="1475" y="2049"/>
                </a:lnTo>
                <a:lnTo>
                  <a:pt x="1487" y="2050"/>
                </a:lnTo>
                <a:lnTo>
                  <a:pt x="1498" y="2051"/>
                </a:lnTo>
                <a:lnTo>
                  <a:pt x="1509" y="2051"/>
                </a:lnTo>
                <a:lnTo>
                  <a:pt x="1520" y="2050"/>
                </a:lnTo>
                <a:lnTo>
                  <a:pt x="1531" y="2049"/>
                </a:lnTo>
                <a:lnTo>
                  <a:pt x="1542" y="2048"/>
                </a:lnTo>
                <a:lnTo>
                  <a:pt x="1553" y="2046"/>
                </a:lnTo>
                <a:lnTo>
                  <a:pt x="1563" y="2043"/>
                </a:lnTo>
                <a:lnTo>
                  <a:pt x="1574" y="2040"/>
                </a:lnTo>
                <a:lnTo>
                  <a:pt x="1585" y="2036"/>
                </a:lnTo>
                <a:lnTo>
                  <a:pt x="1595" y="2032"/>
                </a:lnTo>
                <a:lnTo>
                  <a:pt x="1605" y="2028"/>
                </a:lnTo>
                <a:lnTo>
                  <a:pt x="1615" y="2023"/>
                </a:lnTo>
                <a:lnTo>
                  <a:pt x="1625" y="2017"/>
                </a:lnTo>
                <a:lnTo>
                  <a:pt x="1634" y="2011"/>
                </a:lnTo>
                <a:lnTo>
                  <a:pt x="1643" y="2005"/>
                </a:lnTo>
                <a:lnTo>
                  <a:pt x="1652" y="1998"/>
                </a:lnTo>
                <a:lnTo>
                  <a:pt x="1660" y="1990"/>
                </a:lnTo>
                <a:lnTo>
                  <a:pt x="1668" y="1982"/>
                </a:lnTo>
                <a:lnTo>
                  <a:pt x="1677" y="1974"/>
                </a:lnTo>
                <a:lnTo>
                  <a:pt x="1685" y="1964"/>
                </a:lnTo>
                <a:lnTo>
                  <a:pt x="1692" y="1955"/>
                </a:lnTo>
                <a:lnTo>
                  <a:pt x="1698" y="1946"/>
                </a:lnTo>
                <a:lnTo>
                  <a:pt x="1704" y="1936"/>
                </a:lnTo>
                <a:lnTo>
                  <a:pt x="1748" y="1859"/>
                </a:lnTo>
                <a:lnTo>
                  <a:pt x="2395" y="2232"/>
                </a:lnTo>
                <a:lnTo>
                  <a:pt x="2405" y="2237"/>
                </a:lnTo>
                <a:lnTo>
                  <a:pt x="2415" y="2242"/>
                </a:lnTo>
                <a:lnTo>
                  <a:pt x="2427" y="2247"/>
                </a:lnTo>
                <a:lnTo>
                  <a:pt x="2438" y="2251"/>
                </a:lnTo>
                <a:lnTo>
                  <a:pt x="2449" y="2254"/>
                </a:lnTo>
                <a:lnTo>
                  <a:pt x="2460" y="2257"/>
                </a:lnTo>
                <a:lnTo>
                  <a:pt x="2471" y="2259"/>
                </a:lnTo>
                <a:lnTo>
                  <a:pt x="2482" y="2261"/>
                </a:lnTo>
                <a:lnTo>
                  <a:pt x="2493" y="2262"/>
                </a:lnTo>
                <a:lnTo>
                  <a:pt x="2504" y="2262"/>
                </a:lnTo>
                <a:lnTo>
                  <a:pt x="2516" y="2262"/>
                </a:lnTo>
                <a:lnTo>
                  <a:pt x="2527" y="2262"/>
                </a:lnTo>
                <a:lnTo>
                  <a:pt x="2538" y="2261"/>
                </a:lnTo>
                <a:lnTo>
                  <a:pt x="2549" y="2259"/>
                </a:lnTo>
                <a:lnTo>
                  <a:pt x="2560" y="2257"/>
                </a:lnTo>
                <a:lnTo>
                  <a:pt x="2570" y="2254"/>
                </a:lnTo>
                <a:lnTo>
                  <a:pt x="2581" y="2251"/>
                </a:lnTo>
                <a:lnTo>
                  <a:pt x="2591" y="2248"/>
                </a:lnTo>
                <a:lnTo>
                  <a:pt x="2602" y="2244"/>
                </a:lnTo>
                <a:lnTo>
                  <a:pt x="2613" y="2239"/>
                </a:lnTo>
                <a:lnTo>
                  <a:pt x="2622" y="2234"/>
                </a:lnTo>
                <a:lnTo>
                  <a:pt x="2632" y="2228"/>
                </a:lnTo>
                <a:lnTo>
                  <a:pt x="2641" y="2222"/>
                </a:lnTo>
                <a:lnTo>
                  <a:pt x="2650" y="2216"/>
                </a:lnTo>
                <a:lnTo>
                  <a:pt x="2659" y="2209"/>
                </a:lnTo>
                <a:lnTo>
                  <a:pt x="2668" y="2202"/>
                </a:lnTo>
                <a:lnTo>
                  <a:pt x="2676" y="2194"/>
                </a:lnTo>
                <a:lnTo>
                  <a:pt x="2683" y="2186"/>
                </a:lnTo>
                <a:lnTo>
                  <a:pt x="2691" y="2177"/>
                </a:lnTo>
                <a:lnTo>
                  <a:pt x="2698" y="2167"/>
                </a:lnTo>
                <a:lnTo>
                  <a:pt x="2705" y="2157"/>
                </a:lnTo>
                <a:lnTo>
                  <a:pt x="2711" y="2147"/>
                </a:lnTo>
                <a:lnTo>
                  <a:pt x="3022" y="1610"/>
                </a:lnTo>
                <a:lnTo>
                  <a:pt x="3027" y="1600"/>
                </a:lnTo>
                <a:lnTo>
                  <a:pt x="3032" y="1589"/>
                </a:lnTo>
                <a:lnTo>
                  <a:pt x="3037" y="1578"/>
                </a:lnTo>
                <a:lnTo>
                  <a:pt x="3041" y="1568"/>
                </a:lnTo>
                <a:lnTo>
                  <a:pt x="3044" y="1556"/>
                </a:lnTo>
                <a:lnTo>
                  <a:pt x="3047" y="1545"/>
                </a:lnTo>
                <a:lnTo>
                  <a:pt x="3049" y="1534"/>
                </a:lnTo>
                <a:lnTo>
                  <a:pt x="3050" y="1523"/>
                </a:lnTo>
                <a:lnTo>
                  <a:pt x="3052" y="1512"/>
                </a:lnTo>
                <a:lnTo>
                  <a:pt x="3052" y="1501"/>
                </a:lnTo>
                <a:lnTo>
                  <a:pt x="3052" y="1490"/>
                </a:lnTo>
                <a:lnTo>
                  <a:pt x="3052" y="1479"/>
                </a:lnTo>
                <a:lnTo>
                  <a:pt x="3050" y="1468"/>
                </a:lnTo>
                <a:lnTo>
                  <a:pt x="3049" y="1456"/>
                </a:lnTo>
                <a:lnTo>
                  <a:pt x="3047" y="1445"/>
                </a:lnTo>
                <a:lnTo>
                  <a:pt x="3044" y="1434"/>
                </a:lnTo>
                <a:lnTo>
                  <a:pt x="3041" y="1424"/>
                </a:lnTo>
                <a:lnTo>
                  <a:pt x="3038" y="1413"/>
                </a:lnTo>
                <a:lnTo>
                  <a:pt x="3033" y="1403"/>
                </a:lnTo>
                <a:lnTo>
                  <a:pt x="3029" y="1393"/>
                </a:lnTo>
                <a:lnTo>
                  <a:pt x="3024" y="1383"/>
                </a:lnTo>
                <a:lnTo>
                  <a:pt x="3018" y="1374"/>
                </a:lnTo>
                <a:lnTo>
                  <a:pt x="3012" y="1364"/>
                </a:lnTo>
                <a:lnTo>
                  <a:pt x="3006" y="1354"/>
                </a:lnTo>
                <a:lnTo>
                  <a:pt x="2999" y="1346"/>
                </a:lnTo>
                <a:lnTo>
                  <a:pt x="2991" y="1337"/>
                </a:lnTo>
                <a:lnTo>
                  <a:pt x="2983" y="1329"/>
                </a:lnTo>
                <a:lnTo>
                  <a:pt x="2974" y="1321"/>
                </a:lnTo>
                <a:lnTo>
                  <a:pt x="2966" y="1314"/>
                </a:lnTo>
                <a:lnTo>
                  <a:pt x="2956" y="1307"/>
                </a:lnTo>
                <a:lnTo>
                  <a:pt x="2947" y="1300"/>
                </a:lnTo>
                <a:lnTo>
                  <a:pt x="2937" y="1294"/>
                </a:lnTo>
                <a:lnTo>
                  <a:pt x="2287" y="919"/>
                </a:lnTo>
                <a:lnTo>
                  <a:pt x="2332" y="842"/>
                </a:lnTo>
                <a:lnTo>
                  <a:pt x="2338" y="832"/>
                </a:lnTo>
                <a:lnTo>
                  <a:pt x="2343" y="821"/>
                </a:lnTo>
                <a:lnTo>
                  <a:pt x="2347" y="811"/>
                </a:lnTo>
                <a:lnTo>
                  <a:pt x="2351" y="800"/>
                </a:lnTo>
                <a:lnTo>
                  <a:pt x="2354" y="789"/>
                </a:lnTo>
                <a:lnTo>
                  <a:pt x="2357" y="778"/>
                </a:lnTo>
                <a:lnTo>
                  <a:pt x="2359" y="767"/>
                </a:lnTo>
                <a:lnTo>
                  <a:pt x="2361" y="756"/>
                </a:lnTo>
                <a:lnTo>
                  <a:pt x="2362" y="744"/>
                </a:lnTo>
                <a:lnTo>
                  <a:pt x="2362" y="733"/>
                </a:lnTo>
                <a:lnTo>
                  <a:pt x="2362" y="722"/>
                </a:lnTo>
                <a:lnTo>
                  <a:pt x="2362" y="711"/>
                </a:lnTo>
                <a:lnTo>
                  <a:pt x="2361" y="700"/>
                </a:lnTo>
                <a:lnTo>
                  <a:pt x="2359" y="689"/>
                </a:lnTo>
                <a:lnTo>
                  <a:pt x="2357" y="678"/>
                </a:lnTo>
                <a:lnTo>
                  <a:pt x="2355" y="667"/>
                </a:lnTo>
                <a:lnTo>
                  <a:pt x="2351" y="657"/>
                </a:lnTo>
                <a:lnTo>
                  <a:pt x="2348" y="645"/>
                </a:lnTo>
                <a:lnTo>
                  <a:pt x="2344" y="635"/>
                </a:lnTo>
                <a:lnTo>
                  <a:pt x="2339" y="625"/>
                </a:lnTo>
                <a:lnTo>
                  <a:pt x="2334" y="615"/>
                </a:lnTo>
                <a:lnTo>
                  <a:pt x="2329" y="606"/>
                </a:lnTo>
                <a:lnTo>
                  <a:pt x="2322" y="596"/>
                </a:lnTo>
                <a:lnTo>
                  <a:pt x="2315" y="587"/>
                </a:lnTo>
                <a:lnTo>
                  <a:pt x="2308" y="579"/>
                </a:lnTo>
                <a:lnTo>
                  <a:pt x="2301" y="570"/>
                </a:lnTo>
                <a:lnTo>
                  <a:pt x="2293" y="562"/>
                </a:lnTo>
                <a:lnTo>
                  <a:pt x="2285" y="554"/>
                </a:lnTo>
                <a:lnTo>
                  <a:pt x="2276" y="547"/>
                </a:lnTo>
                <a:lnTo>
                  <a:pt x="2267" y="539"/>
                </a:lnTo>
                <a:lnTo>
                  <a:pt x="2257" y="532"/>
                </a:lnTo>
                <a:lnTo>
                  <a:pt x="2247" y="526"/>
                </a:lnTo>
                <a:lnTo>
                  <a:pt x="1800" y="269"/>
                </a:lnTo>
                <a:lnTo>
                  <a:pt x="1789" y="263"/>
                </a:lnTo>
                <a:lnTo>
                  <a:pt x="1779" y="258"/>
                </a:lnTo>
                <a:lnTo>
                  <a:pt x="1768" y="254"/>
                </a:lnTo>
                <a:lnTo>
                  <a:pt x="1756" y="250"/>
                </a:lnTo>
                <a:lnTo>
                  <a:pt x="1746" y="246"/>
                </a:lnTo>
                <a:lnTo>
                  <a:pt x="1735" y="244"/>
                </a:lnTo>
                <a:lnTo>
                  <a:pt x="1724" y="242"/>
                </a:lnTo>
                <a:lnTo>
                  <a:pt x="1713" y="239"/>
                </a:lnTo>
                <a:lnTo>
                  <a:pt x="1701" y="238"/>
                </a:lnTo>
                <a:lnTo>
                  <a:pt x="1690" y="237"/>
                </a:lnTo>
                <a:lnTo>
                  <a:pt x="1679" y="237"/>
                </a:lnTo>
                <a:lnTo>
                  <a:pt x="1667" y="238"/>
                </a:lnTo>
                <a:lnTo>
                  <a:pt x="1656" y="239"/>
                </a:lnTo>
                <a:lnTo>
                  <a:pt x="1645" y="240"/>
                </a:lnTo>
                <a:lnTo>
                  <a:pt x="1635" y="243"/>
                </a:lnTo>
                <a:lnTo>
                  <a:pt x="1624" y="246"/>
                </a:lnTo>
                <a:lnTo>
                  <a:pt x="1613" y="249"/>
                </a:lnTo>
                <a:lnTo>
                  <a:pt x="1603" y="253"/>
                </a:lnTo>
                <a:lnTo>
                  <a:pt x="1593" y="257"/>
                </a:lnTo>
                <a:lnTo>
                  <a:pt x="1583" y="261"/>
                </a:lnTo>
                <a:lnTo>
                  <a:pt x="1572" y="267"/>
                </a:lnTo>
                <a:lnTo>
                  <a:pt x="1562" y="272"/>
                </a:lnTo>
                <a:lnTo>
                  <a:pt x="1553" y="278"/>
                </a:lnTo>
                <a:lnTo>
                  <a:pt x="1544" y="285"/>
                </a:lnTo>
                <a:lnTo>
                  <a:pt x="1535" y="292"/>
                </a:lnTo>
                <a:lnTo>
                  <a:pt x="1527" y="299"/>
                </a:lnTo>
                <a:lnTo>
                  <a:pt x="1519" y="307"/>
                </a:lnTo>
                <a:lnTo>
                  <a:pt x="1511" y="315"/>
                </a:lnTo>
                <a:lnTo>
                  <a:pt x="1503" y="324"/>
                </a:lnTo>
                <a:lnTo>
                  <a:pt x="1496" y="333"/>
                </a:lnTo>
                <a:lnTo>
                  <a:pt x="1490" y="344"/>
                </a:lnTo>
                <a:lnTo>
                  <a:pt x="1484" y="354"/>
                </a:lnTo>
                <a:lnTo>
                  <a:pt x="853" y="1444"/>
                </a:lnTo>
                <a:lnTo>
                  <a:pt x="847" y="1455"/>
                </a:lnTo>
                <a:lnTo>
                  <a:pt x="842" y="1467"/>
                </a:lnTo>
                <a:lnTo>
                  <a:pt x="837" y="1477"/>
                </a:lnTo>
                <a:lnTo>
                  <a:pt x="833" y="1488"/>
                </a:lnTo>
                <a:lnTo>
                  <a:pt x="830" y="1499"/>
                </a:lnTo>
                <a:lnTo>
                  <a:pt x="827" y="1510"/>
                </a:lnTo>
                <a:lnTo>
                  <a:pt x="825" y="1522"/>
                </a:lnTo>
                <a:lnTo>
                  <a:pt x="823" y="1533"/>
                </a:lnTo>
                <a:lnTo>
                  <a:pt x="821" y="1544"/>
                </a:lnTo>
                <a:lnTo>
                  <a:pt x="820" y="1555"/>
                </a:lnTo>
                <a:lnTo>
                  <a:pt x="820" y="1567"/>
                </a:lnTo>
                <a:lnTo>
                  <a:pt x="821" y="1578"/>
                </a:lnTo>
                <a:lnTo>
                  <a:pt x="823" y="1589"/>
                </a:lnTo>
                <a:lnTo>
                  <a:pt x="825" y="1600"/>
                </a:lnTo>
                <a:lnTo>
                  <a:pt x="827" y="1611"/>
                </a:lnTo>
                <a:lnTo>
                  <a:pt x="829" y="1621"/>
                </a:lnTo>
                <a:lnTo>
                  <a:pt x="833" y="1632"/>
                </a:lnTo>
                <a:lnTo>
                  <a:pt x="836" y="1642"/>
                </a:lnTo>
                <a:lnTo>
                  <a:pt x="840" y="1652"/>
                </a:lnTo>
                <a:lnTo>
                  <a:pt x="845" y="1662"/>
                </a:lnTo>
                <a:lnTo>
                  <a:pt x="850" y="1673"/>
                </a:lnTo>
                <a:lnTo>
                  <a:pt x="856" y="1682"/>
                </a:lnTo>
                <a:lnTo>
                  <a:pt x="862" y="1691"/>
                </a:lnTo>
                <a:lnTo>
                  <a:pt x="868" y="1700"/>
                </a:lnTo>
                <a:lnTo>
                  <a:pt x="875" y="1709"/>
                </a:lnTo>
                <a:lnTo>
                  <a:pt x="883" y="1717"/>
                </a:lnTo>
                <a:lnTo>
                  <a:pt x="891" y="1725"/>
                </a:lnTo>
                <a:lnTo>
                  <a:pt x="899" y="1733"/>
                </a:lnTo>
                <a:lnTo>
                  <a:pt x="908" y="1740"/>
                </a:lnTo>
                <a:lnTo>
                  <a:pt x="918" y="1747"/>
                </a:lnTo>
                <a:lnTo>
                  <a:pt x="928" y="1754"/>
                </a:lnTo>
                <a:lnTo>
                  <a:pt x="938" y="1760"/>
                </a:lnTo>
                <a:close/>
                <a:moveTo>
                  <a:pt x="803" y="73"/>
                </a:moveTo>
                <a:lnTo>
                  <a:pt x="828" y="87"/>
                </a:lnTo>
                <a:lnTo>
                  <a:pt x="850" y="102"/>
                </a:lnTo>
                <a:lnTo>
                  <a:pt x="871" y="118"/>
                </a:lnTo>
                <a:lnTo>
                  <a:pt x="892" y="135"/>
                </a:lnTo>
                <a:lnTo>
                  <a:pt x="911" y="154"/>
                </a:lnTo>
                <a:lnTo>
                  <a:pt x="930" y="173"/>
                </a:lnTo>
                <a:lnTo>
                  <a:pt x="947" y="193"/>
                </a:lnTo>
                <a:lnTo>
                  <a:pt x="963" y="213"/>
                </a:lnTo>
                <a:lnTo>
                  <a:pt x="978" y="234"/>
                </a:lnTo>
                <a:lnTo>
                  <a:pt x="992" y="256"/>
                </a:lnTo>
                <a:lnTo>
                  <a:pt x="1005" y="279"/>
                </a:lnTo>
                <a:lnTo>
                  <a:pt x="1018" y="301"/>
                </a:lnTo>
                <a:lnTo>
                  <a:pt x="1029" y="324"/>
                </a:lnTo>
                <a:lnTo>
                  <a:pt x="1038" y="349"/>
                </a:lnTo>
                <a:lnTo>
                  <a:pt x="1046" y="373"/>
                </a:lnTo>
                <a:lnTo>
                  <a:pt x="1054" y="398"/>
                </a:lnTo>
                <a:lnTo>
                  <a:pt x="1060" y="422"/>
                </a:lnTo>
                <a:lnTo>
                  <a:pt x="1064" y="448"/>
                </a:lnTo>
                <a:lnTo>
                  <a:pt x="1068" y="474"/>
                </a:lnTo>
                <a:lnTo>
                  <a:pt x="1070" y="499"/>
                </a:lnTo>
                <a:lnTo>
                  <a:pt x="1072" y="524"/>
                </a:lnTo>
                <a:lnTo>
                  <a:pt x="1072" y="551"/>
                </a:lnTo>
                <a:lnTo>
                  <a:pt x="1070" y="577"/>
                </a:lnTo>
                <a:lnTo>
                  <a:pt x="1068" y="602"/>
                </a:lnTo>
                <a:lnTo>
                  <a:pt x="1064" y="628"/>
                </a:lnTo>
                <a:lnTo>
                  <a:pt x="1059" y="655"/>
                </a:lnTo>
                <a:lnTo>
                  <a:pt x="1052" y="680"/>
                </a:lnTo>
                <a:lnTo>
                  <a:pt x="1045" y="705"/>
                </a:lnTo>
                <a:lnTo>
                  <a:pt x="1036" y="730"/>
                </a:lnTo>
                <a:lnTo>
                  <a:pt x="1025" y="756"/>
                </a:lnTo>
                <a:lnTo>
                  <a:pt x="1014" y="780"/>
                </a:lnTo>
                <a:lnTo>
                  <a:pt x="1000" y="804"/>
                </a:lnTo>
                <a:lnTo>
                  <a:pt x="985" y="827"/>
                </a:lnTo>
                <a:lnTo>
                  <a:pt x="970" y="850"/>
                </a:lnTo>
                <a:lnTo>
                  <a:pt x="954" y="872"/>
                </a:lnTo>
                <a:lnTo>
                  <a:pt x="937" y="892"/>
                </a:lnTo>
                <a:lnTo>
                  <a:pt x="919" y="912"/>
                </a:lnTo>
                <a:lnTo>
                  <a:pt x="899" y="930"/>
                </a:lnTo>
                <a:lnTo>
                  <a:pt x="880" y="947"/>
                </a:lnTo>
                <a:lnTo>
                  <a:pt x="859" y="964"/>
                </a:lnTo>
                <a:lnTo>
                  <a:pt x="838" y="979"/>
                </a:lnTo>
                <a:lnTo>
                  <a:pt x="816" y="993"/>
                </a:lnTo>
                <a:lnTo>
                  <a:pt x="794" y="1006"/>
                </a:lnTo>
                <a:lnTo>
                  <a:pt x="771" y="1018"/>
                </a:lnTo>
                <a:lnTo>
                  <a:pt x="748" y="1028"/>
                </a:lnTo>
                <a:lnTo>
                  <a:pt x="723" y="1038"/>
                </a:lnTo>
                <a:lnTo>
                  <a:pt x="699" y="1046"/>
                </a:lnTo>
                <a:lnTo>
                  <a:pt x="675" y="1053"/>
                </a:lnTo>
                <a:lnTo>
                  <a:pt x="650" y="1060"/>
                </a:lnTo>
                <a:lnTo>
                  <a:pt x="624" y="1065"/>
                </a:lnTo>
                <a:lnTo>
                  <a:pt x="599" y="1069"/>
                </a:lnTo>
                <a:lnTo>
                  <a:pt x="573" y="1071"/>
                </a:lnTo>
                <a:lnTo>
                  <a:pt x="548" y="1072"/>
                </a:lnTo>
                <a:lnTo>
                  <a:pt x="521" y="1072"/>
                </a:lnTo>
                <a:lnTo>
                  <a:pt x="495" y="1071"/>
                </a:lnTo>
                <a:lnTo>
                  <a:pt x="470" y="1068"/>
                </a:lnTo>
                <a:lnTo>
                  <a:pt x="443" y="1065"/>
                </a:lnTo>
                <a:lnTo>
                  <a:pt x="418" y="1059"/>
                </a:lnTo>
                <a:lnTo>
                  <a:pt x="392" y="1052"/>
                </a:lnTo>
                <a:lnTo>
                  <a:pt x="367" y="1044"/>
                </a:lnTo>
                <a:lnTo>
                  <a:pt x="341" y="1035"/>
                </a:lnTo>
                <a:lnTo>
                  <a:pt x="316" y="1025"/>
                </a:lnTo>
                <a:lnTo>
                  <a:pt x="292" y="1013"/>
                </a:lnTo>
                <a:lnTo>
                  <a:pt x="268" y="1000"/>
                </a:lnTo>
                <a:lnTo>
                  <a:pt x="244" y="986"/>
                </a:lnTo>
                <a:lnTo>
                  <a:pt x="221" y="971"/>
                </a:lnTo>
                <a:lnTo>
                  <a:pt x="200" y="955"/>
                </a:lnTo>
                <a:lnTo>
                  <a:pt x="180" y="936"/>
                </a:lnTo>
                <a:lnTo>
                  <a:pt x="159" y="918"/>
                </a:lnTo>
                <a:lnTo>
                  <a:pt x="141" y="900"/>
                </a:lnTo>
                <a:lnTo>
                  <a:pt x="124" y="880"/>
                </a:lnTo>
                <a:lnTo>
                  <a:pt x="108" y="860"/>
                </a:lnTo>
                <a:lnTo>
                  <a:pt x="93" y="838"/>
                </a:lnTo>
                <a:lnTo>
                  <a:pt x="79" y="816"/>
                </a:lnTo>
                <a:lnTo>
                  <a:pt x="65" y="794"/>
                </a:lnTo>
                <a:lnTo>
                  <a:pt x="53" y="771"/>
                </a:lnTo>
                <a:lnTo>
                  <a:pt x="43" y="747"/>
                </a:lnTo>
                <a:lnTo>
                  <a:pt x="33" y="724"/>
                </a:lnTo>
                <a:lnTo>
                  <a:pt x="25" y="700"/>
                </a:lnTo>
                <a:lnTo>
                  <a:pt x="18" y="675"/>
                </a:lnTo>
                <a:lnTo>
                  <a:pt x="12" y="650"/>
                </a:lnTo>
                <a:lnTo>
                  <a:pt x="7" y="624"/>
                </a:lnTo>
                <a:lnTo>
                  <a:pt x="3" y="599"/>
                </a:lnTo>
                <a:lnTo>
                  <a:pt x="1" y="574"/>
                </a:lnTo>
                <a:lnTo>
                  <a:pt x="0" y="548"/>
                </a:lnTo>
                <a:lnTo>
                  <a:pt x="0" y="522"/>
                </a:lnTo>
                <a:lnTo>
                  <a:pt x="1" y="496"/>
                </a:lnTo>
                <a:lnTo>
                  <a:pt x="4" y="470"/>
                </a:lnTo>
                <a:lnTo>
                  <a:pt x="8" y="444"/>
                </a:lnTo>
                <a:lnTo>
                  <a:pt x="13" y="418"/>
                </a:lnTo>
                <a:lnTo>
                  <a:pt x="19" y="393"/>
                </a:lnTo>
                <a:lnTo>
                  <a:pt x="27" y="368"/>
                </a:lnTo>
                <a:lnTo>
                  <a:pt x="36" y="342"/>
                </a:lnTo>
                <a:lnTo>
                  <a:pt x="46" y="317"/>
                </a:lnTo>
                <a:lnTo>
                  <a:pt x="58" y="293"/>
                </a:lnTo>
                <a:lnTo>
                  <a:pt x="72" y="269"/>
                </a:lnTo>
                <a:lnTo>
                  <a:pt x="86" y="245"/>
                </a:lnTo>
                <a:lnTo>
                  <a:pt x="101" y="222"/>
                </a:lnTo>
                <a:lnTo>
                  <a:pt x="118" y="201"/>
                </a:lnTo>
                <a:lnTo>
                  <a:pt x="135" y="180"/>
                </a:lnTo>
                <a:lnTo>
                  <a:pt x="153" y="161"/>
                </a:lnTo>
                <a:lnTo>
                  <a:pt x="172" y="143"/>
                </a:lnTo>
                <a:lnTo>
                  <a:pt x="192" y="125"/>
                </a:lnTo>
                <a:lnTo>
                  <a:pt x="212" y="109"/>
                </a:lnTo>
                <a:lnTo>
                  <a:pt x="233" y="94"/>
                </a:lnTo>
                <a:lnTo>
                  <a:pt x="255" y="80"/>
                </a:lnTo>
                <a:lnTo>
                  <a:pt x="278" y="67"/>
                </a:lnTo>
                <a:lnTo>
                  <a:pt x="301" y="55"/>
                </a:lnTo>
                <a:lnTo>
                  <a:pt x="324" y="44"/>
                </a:lnTo>
                <a:lnTo>
                  <a:pt x="347" y="34"/>
                </a:lnTo>
                <a:lnTo>
                  <a:pt x="372" y="26"/>
                </a:lnTo>
                <a:lnTo>
                  <a:pt x="397" y="18"/>
                </a:lnTo>
                <a:lnTo>
                  <a:pt x="422" y="12"/>
                </a:lnTo>
                <a:lnTo>
                  <a:pt x="448" y="8"/>
                </a:lnTo>
                <a:lnTo>
                  <a:pt x="473" y="4"/>
                </a:lnTo>
                <a:lnTo>
                  <a:pt x="498" y="2"/>
                </a:lnTo>
                <a:lnTo>
                  <a:pt x="524" y="0"/>
                </a:lnTo>
                <a:lnTo>
                  <a:pt x="550" y="1"/>
                </a:lnTo>
                <a:lnTo>
                  <a:pt x="576" y="2"/>
                </a:lnTo>
                <a:lnTo>
                  <a:pt x="602" y="4"/>
                </a:lnTo>
                <a:lnTo>
                  <a:pt x="627" y="8"/>
                </a:lnTo>
                <a:lnTo>
                  <a:pt x="654" y="13"/>
                </a:lnTo>
                <a:lnTo>
                  <a:pt x="679" y="20"/>
                </a:lnTo>
                <a:lnTo>
                  <a:pt x="704" y="27"/>
                </a:lnTo>
                <a:lnTo>
                  <a:pt x="730" y="36"/>
                </a:lnTo>
                <a:lnTo>
                  <a:pt x="755" y="48"/>
                </a:lnTo>
                <a:lnTo>
                  <a:pt x="779" y="59"/>
                </a:lnTo>
                <a:lnTo>
                  <a:pt x="803" y="7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7" name="Freeform 15"/>
          <p:cNvSpPr>
            <a:spLocks noEditPoints="1"/>
          </p:cNvSpPr>
          <p:nvPr/>
        </p:nvSpPr>
        <p:spPr bwMode="auto">
          <a:xfrm>
            <a:off x="6021775" y="2422525"/>
            <a:ext cx="207963" cy="279400"/>
          </a:xfrm>
          <a:custGeom>
            <a:avLst/>
            <a:gdLst>
              <a:gd name="T0" fmla="*/ 2147483646 w 2267"/>
              <a:gd name="T1" fmla="*/ 2147483646 h 3048"/>
              <a:gd name="T2" fmla="*/ 2147483646 w 2267"/>
              <a:gd name="T3" fmla="*/ 2147483646 h 3048"/>
              <a:gd name="T4" fmla="*/ 2147483646 w 2267"/>
              <a:gd name="T5" fmla="*/ 2147483646 h 3048"/>
              <a:gd name="T6" fmla="*/ 2147483646 w 2267"/>
              <a:gd name="T7" fmla="*/ 2147483646 h 3048"/>
              <a:gd name="T8" fmla="*/ 2147483646 w 2267"/>
              <a:gd name="T9" fmla="*/ 2147483646 h 3048"/>
              <a:gd name="T10" fmla="*/ 2147483646 w 2267"/>
              <a:gd name="T11" fmla="*/ 2147483646 h 3048"/>
              <a:gd name="T12" fmla="*/ 2147483646 w 2267"/>
              <a:gd name="T13" fmla="*/ 2147483646 h 3048"/>
              <a:gd name="T14" fmla="*/ 2147483646 w 2267"/>
              <a:gd name="T15" fmla="*/ 1619072400 h 3048"/>
              <a:gd name="T16" fmla="*/ 2147483646 w 2267"/>
              <a:gd name="T17" fmla="*/ 211052600 h 3048"/>
              <a:gd name="T18" fmla="*/ 2147483646 w 2267"/>
              <a:gd name="T19" fmla="*/ 140956567 h 3048"/>
              <a:gd name="T20" fmla="*/ 2147483646 w 2267"/>
              <a:gd name="T21" fmla="*/ 1408028233 h 3048"/>
              <a:gd name="T22" fmla="*/ 2147483646 w 2267"/>
              <a:gd name="T23" fmla="*/ 2147483646 h 3048"/>
              <a:gd name="T24" fmla="*/ 2147483646 w 2267"/>
              <a:gd name="T25" fmla="*/ 2147483646 h 3048"/>
              <a:gd name="T26" fmla="*/ 780467709 w 2267"/>
              <a:gd name="T27" fmla="*/ 2147483646 h 3048"/>
              <a:gd name="T28" fmla="*/ 0 w 2267"/>
              <a:gd name="T29" fmla="*/ 2147483646 h 3048"/>
              <a:gd name="T30" fmla="*/ 567400947 w 2267"/>
              <a:gd name="T31" fmla="*/ 2147483646 h 3048"/>
              <a:gd name="T32" fmla="*/ 2147483646 w 2267"/>
              <a:gd name="T33" fmla="*/ 2147483646 h 3048"/>
              <a:gd name="T34" fmla="*/ 2147483646 w 2267"/>
              <a:gd name="T35" fmla="*/ 2147483646 h 3048"/>
              <a:gd name="T36" fmla="*/ 2147483646 w 2267"/>
              <a:gd name="T37" fmla="*/ 2147483646 h 3048"/>
              <a:gd name="T38" fmla="*/ 2147483646 w 2267"/>
              <a:gd name="T39" fmla="*/ 2147483646 h 3048"/>
              <a:gd name="T40" fmla="*/ 2147483646 w 2267"/>
              <a:gd name="T41" fmla="*/ 2147483646 h 3048"/>
              <a:gd name="T42" fmla="*/ 2147483646 w 2267"/>
              <a:gd name="T43" fmla="*/ 2147483646 h 3048"/>
              <a:gd name="T44" fmla="*/ 2147483646 w 2267"/>
              <a:gd name="T45" fmla="*/ 2147483646 h 3048"/>
              <a:gd name="T46" fmla="*/ 2147483646 w 2267"/>
              <a:gd name="T47" fmla="*/ 2147483646 h 3048"/>
              <a:gd name="T48" fmla="*/ 2147483646 w 2267"/>
              <a:gd name="T49" fmla="*/ 2147483646 h 3048"/>
              <a:gd name="T50" fmla="*/ 2147483646 w 2267"/>
              <a:gd name="T51" fmla="*/ 2147483646 h 3048"/>
              <a:gd name="T52" fmla="*/ 2147483646 w 2267"/>
              <a:gd name="T53" fmla="*/ 2147483646 h 3048"/>
              <a:gd name="T54" fmla="*/ 2147483646 w 2267"/>
              <a:gd name="T55" fmla="*/ 2147483646 h 3048"/>
              <a:gd name="T56" fmla="*/ 2147483646 w 2267"/>
              <a:gd name="T57" fmla="*/ 2147483646 h 3048"/>
              <a:gd name="T58" fmla="*/ 2147483646 w 2267"/>
              <a:gd name="T59" fmla="*/ 2147483646 h 3048"/>
              <a:gd name="T60" fmla="*/ 2147483646 w 2267"/>
              <a:gd name="T61" fmla="*/ 2147483646 h 3048"/>
              <a:gd name="T62" fmla="*/ 2147483646 w 2267"/>
              <a:gd name="T63" fmla="*/ 2147483646 h 3048"/>
              <a:gd name="T64" fmla="*/ 2147483646 w 2267"/>
              <a:gd name="T65" fmla="*/ 2147483646 h 3048"/>
              <a:gd name="T66" fmla="*/ 2147483646 w 2267"/>
              <a:gd name="T67" fmla="*/ 2147483646 h 3048"/>
              <a:gd name="T68" fmla="*/ 2147483646 w 2267"/>
              <a:gd name="T69" fmla="*/ 2147483646 h 3048"/>
              <a:gd name="T70" fmla="*/ 2147483646 w 2267"/>
              <a:gd name="T71" fmla="*/ 2147483646 h 3048"/>
              <a:gd name="T72" fmla="*/ 2147483646 w 2267"/>
              <a:gd name="T73" fmla="*/ 2147483646 h 3048"/>
              <a:gd name="T74" fmla="*/ 2147483646 w 2267"/>
              <a:gd name="T75" fmla="*/ 2147483646 h 3048"/>
              <a:gd name="T76" fmla="*/ 2147483646 w 2267"/>
              <a:gd name="T77" fmla="*/ 2147483646 h 3048"/>
              <a:gd name="T78" fmla="*/ 2147483646 w 2267"/>
              <a:gd name="T79" fmla="*/ 2147483646 h 3048"/>
              <a:gd name="T80" fmla="*/ 2147483646 w 2267"/>
              <a:gd name="T81" fmla="*/ 2147483646 h 3048"/>
              <a:gd name="T82" fmla="*/ 2147483646 w 2267"/>
              <a:gd name="T83" fmla="*/ 2147483646 h 3048"/>
              <a:gd name="T84" fmla="*/ 2147483646 w 2267"/>
              <a:gd name="T85" fmla="*/ 2147483646 h 3048"/>
              <a:gd name="T86" fmla="*/ 2147483646 w 2267"/>
              <a:gd name="T87" fmla="*/ 2147483646 h 3048"/>
              <a:gd name="T88" fmla="*/ 2147483646 w 2267"/>
              <a:gd name="T89" fmla="*/ 2147483646 h 3048"/>
              <a:gd name="T90" fmla="*/ 2147483646 w 2267"/>
              <a:gd name="T91" fmla="*/ 2147483646 h 3048"/>
              <a:gd name="T92" fmla="*/ 2147483646 w 2267"/>
              <a:gd name="T93" fmla="*/ 2147483646 h 3048"/>
              <a:gd name="T94" fmla="*/ 2147483646 w 2267"/>
              <a:gd name="T95" fmla="*/ 2147483646 h 3048"/>
              <a:gd name="T96" fmla="*/ 2147483646 w 2267"/>
              <a:gd name="T97" fmla="*/ 2147483646 h 3048"/>
              <a:gd name="T98" fmla="*/ 2147483646 w 2267"/>
              <a:gd name="T99" fmla="*/ 2147483646 h 3048"/>
              <a:gd name="T100" fmla="*/ 2147483646 w 2267"/>
              <a:gd name="T101" fmla="*/ 2147483646 h 3048"/>
              <a:gd name="T102" fmla="*/ 2147483646 w 2267"/>
              <a:gd name="T103" fmla="*/ 2147483646 h 3048"/>
              <a:gd name="T104" fmla="*/ 2147483646 w 2267"/>
              <a:gd name="T105" fmla="*/ 2147483646 h 3048"/>
              <a:gd name="T106" fmla="*/ 2147483646 w 2267"/>
              <a:gd name="T107" fmla="*/ 2147483646 h 3048"/>
              <a:gd name="T108" fmla="*/ 2147483646 w 2267"/>
              <a:gd name="T109" fmla="*/ 2147483646 h 304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7" h="3048">
                <a:moveTo>
                  <a:pt x="1995" y="1251"/>
                </a:moveTo>
                <a:lnTo>
                  <a:pt x="1735" y="801"/>
                </a:lnTo>
                <a:lnTo>
                  <a:pt x="1729" y="791"/>
                </a:lnTo>
                <a:lnTo>
                  <a:pt x="1722" y="782"/>
                </a:lnTo>
                <a:lnTo>
                  <a:pt x="1715" y="773"/>
                </a:lnTo>
                <a:lnTo>
                  <a:pt x="1708" y="764"/>
                </a:lnTo>
                <a:lnTo>
                  <a:pt x="1700" y="755"/>
                </a:lnTo>
                <a:lnTo>
                  <a:pt x="1692" y="747"/>
                </a:lnTo>
                <a:lnTo>
                  <a:pt x="1684" y="739"/>
                </a:lnTo>
                <a:lnTo>
                  <a:pt x="1675" y="733"/>
                </a:lnTo>
                <a:lnTo>
                  <a:pt x="1665" y="726"/>
                </a:lnTo>
                <a:lnTo>
                  <a:pt x="1655" y="720"/>
                </a:lnTo>
                <a:lnTo>
                  <a:pt x="1646" y="715"/>
                </a:lnTo>
                <a:lnTo>
                  <a:pt x="1636" y="709"/>
                </a:lnTo>
                <a:lnTo>
                  <a:pt x="1626" y="705"/>
                </a:lnTo>
                <a:lnTo>
                  <a:pt x="1616" y="701"/>
                </a:lnTo>
                <a:lnTo>
                  <a:pt x="1605" y="697"/>
                </a:lnTo>
                <a:lnTo>
                  <a:pt x="1595" y="694"/>
                </a:lnTo>
                <a:lnTo>
                  <a:pt x="1584" y="692"/>
                </a:lnTo>
                <a:lnTo>
                  <a:pt x="1572" y="689"/>
                </a:lnTo>
                <a:lnTo>
                  <a:pt x="1561" y="688"/>
                </a:lnTo>
                <a:lnTo>
                  <a:pt x="1550" y="687"/>
                </a:lnTo>
                <a:lnTo>
                  <a:pt x="1539" y="686"/>
                </a:lnTo>
                <a:lnTo>
                  <a:pt x="1528" y="686"/>
                </a:lnTo>
                <a:lnTo>
                  <a:pt x="1517" y="687"/>
                </a:lnTo>
                <a:lnTo>
                  <a:pt x="1506" y="688"/>
                </a:lnTo>
                <a:lnTo>
                  <a:pt x="1495" y="690"/>
                </a:lnTo>
                <a:lnTo>
                  <a:pt x="1484" y="692"/>
                </a:lnTo>
                <a:lnTo>
                  <a:pt x="1472" y="694"/>
                </a:lnTo>
                <a:lnTo>
                  <a:pt x="1461" y="698"/>
                </a:lnTo>
                <a:lnTo>
                  <a:pt x="1451" y="702"/>
                </a:lnTo>
                <a:lnTo>
                  <a:pt x="1440" y="706"/>
                </a:lnTo>
                <a:lnTo>
                  <a:pt x="1430" y="711"/>
                </a:lnTo>
                <a:lnTo>
                  <a:pt x="1419" y="717"/>
                </a:lnTo>
                <a:lnTo>
                  <a:pt x="1342" y="762"/>
                </a:lnTo>
                <a:lnTo>
                  <a:pt x="969" y="115"/>
                </a:lnTo>
                <a:lnTo>
                  <a:pt x="963" y="105"/>
                </a:lnTo>
                <a:lnTo>
                  <a:pt x="956" y="96"/>
                </a:lnTo>
                <a:lnTo>
                  <a:pt x="949" y="86"/>
                </a:lnTo>
                <a:lnTo>
                  <a:pt x="942" y="78"/>
                </a:lnTo>
                <a:lnTo>
                  <a:pt x="934" y="69"/>
                </a:lnTo>
                <a:lnTo>
                  <a:pt x="926" y="62"/>
                </a:lnTo>
                <a:lnTo>
                  <a:pt x="918" y="54"/>
                </a:lnTo>
                <a:lnTo>
                  <a:pt x="908" y="47"/>
                </a:lnTo>
                <a:lnTo>
                  <a:pt x="899" y="40"/>
                </a:lnTo>
                <a:lnTo>
                  <a:pt x="889" y="34"/>
                </a:lnTo>
                <a:lnTo>
                  <a:pt x="880" y="28"/>
                </a:lnTo>
                <a:lnTo>
                  <a:pt x="870" y="23"/>
                </a:lnTo>
                <a:lnTo>
                  <a:pt x="860" y="19"/>
                </a:lnTo>
                <a:lnTo>
                  <a:pt x="850" y="14"/>
                </a:lnTo>
                <a:lnTo>
                  <a:pt x="839" y="11"/>
                </a:lnTo>
                <a:lnTo>
                  <a:pt x="829" y="8"/>
                </a:lnTo>
                <a:lnTo>
                  <a:pt x="817" y="5"/>
                </a:lnTo>
                <a:lnTo>
                  <a:pt x="806" y="3"/>
                </a:lnTo>
                <a:lnTo>
                  <a:pt x="795" y="1"/>
                </a:lnTo>
                <a:lnTo>
                  <a:pt x="784" y="0"/>
                </a:lnTo>
                <a:lnTo>
                  <a:pt x="773" y="0"/>
                </a:lnTo>
                <a:lnTo>
                  <a:pt x="762" y="0"/>
                </a:lnTo>
                <a:lnTo>
                  <a:pt x="751" y="0"/>
                </a:lnTo>
                <a:lnTo>
                  <a:pt x="740" y="2"/>
                </a:lnTo>
                <a:lnTo>
                  <a:pt x="729" y="3"/>
                </a:lnTo>
                <a:lnTo>
                  <a:pt x="717" y="5"/>
                </a:lnTo>
                <a:lnTo>
                  <a:pt x="706" y="8"/>
                </a:lnTo>
                <a:lnTo>
                  <a:pt x="695" y="11"/>
                </a:lnTo>
                <a:lnTo>
                  <a:pt x="685" y="15"/>
                </a:lnTo>
                <a:lnTo>
                  <a:pt x="674" y="20"/>
                </a:lnTo>
                <a:lnTo>
                  <a:pt x="663" y="25"/>
                </a:lnTo>
                <a:lnTo>
                  <a:pt x="653" y="30"/>
                </a:lnTo>
                <a:lnTo>
                  <a:pt x="115" y="341"/>
                </a:lnTo>
                <a:lnTo>
                  <a:pt x="105" y="347"/>
                </a:lnTo>
                <a:lnTo>
                  <a:pt x="95" y="354"/>
                </a:lnTo>
                <a:lnTo>
                  <a:pt x="86" y="361"/>
                </a:lnTo>
                <a:lnTo>
                  <a:pt x="77" y="369"/>
                </a:lnTo>
                <a:lnTo>
                  <a:pt x="68" y="376"/>
                </a:lnTo>
                <a:lnTo>
                  <a:pt x="60" y="384"/>
                </a:lnTo>
                <a:lnTo>
                  <a:pt x="53" y="393"/>
                </a:lnTo>
                <a:lnTo>
                  <a:pt x="46" y="402"/>
                </a:lnTo>
                <a:lnTo>
                  <a:pt x="40" y="411"/>
                </a:lnTo>
                <a:lnTo>
                  <a:pt x="34" y="420"/>
                </a:lnTo>
                <a:lnTo>
                  <a:pt x="28" y="430"/>
                </a:lnTo>
                <a:lnTo>
                  <a:pt x="23" y="439"/>
                </a:lnTo>
                <a:lnTo>
                  <a:pt x="18" y="449"/>
                </a:lnTo>
                <a:lnTo>
                  <a:pt x="14" y="461"/>
                </a:lnTo>
                <a:lnTo>
                  <a:pt x="11" y="471"/>
                </a:lnTo>
                <a:lnTo>
                  <a:pt x="8" y="482"/>
                </a:lnTo>
                <a:lnTo>
                  <a:pt x="5" y="492"/>
                </a:lnTo>
                <a:lnTo>
                  <a:pt x="3" y="503"/>
                </a:lnTo>
                <a:lnTo>
                  <a:pt x="1" y="514"/>
                </a:lnTo>
                <a:lnTo>
                  <a:pt x="0" y="525"/>
                </a:lnTo>
                <a:lnTo>
                  <a:pt x="0" y="536"/>
                </a:lnTo>
                <a:lnTo>
                  <a:pt x="0" y="547"/>
                </a:lnTo>
                <a:lnTo>
                  <a:pt x="0" y="559"/>
                </a:lnTo>
                <a:lnTo>
                  <a:pt x="1" y="570"/>
                </a:lnTo>
                <a:lnTo>
                  <a:pt x="3" y="581"/>
                </a:lnTo>
                <a:lnTo>
                  <a:pt x="5" y="592"/>
                </a:lnTo>
                <a:lnTo>
                  <a:pt x="8" y="603"/>
                </a:lnTo>
                <a:lnTo>
                  <a:pt x="11" y="614"/>
                </a:lnTo>
                <a:lnTo>
                  <a:pt x="15" y="625"/>
                </a:lnTo>
                <a:lnTo>
                  <a:pt x="20" y="636"/>
                </a:lnTo>
                <a:lnTo>
                  <a:pt x="25" y="646"/>
                </a:lnTo>
                <a:lnTo>
                  <a:pt x="30" y="657"/>
                </a:lnTo>
                <a:lnTo>
                  <a:pt x="405" y="1306"/>
                </a:lnTo>
                <a:lnTo>
                  <a:pt x="328" y="1350"/>
                </a:lnTo>
                <a:lnTo>
                  <a:pt x="318" y="1356"/>
                </a:lnTo>
                <a:lnTo>
                  <a:pt x="309" y="1363"/>
                </a:lnTo>
                <a:lnTo>
                  <a:pt x="300" y="1371"/>
                </a:lnTo>
                <a:lnTo>
                  <a:pt x="291" y="1378"/>
                </a:lnTo>
                <a:lnTo>
                  <a:pt x="283" y="1386"/>
                </a:lnTo>
                <a:lnTo>
                  <a:pt x="275" y="1394"/>
                </a:lnTo>
                <a:lnTo>
                  <a:pt x="267" y="1402"/>
                </a:lnTo>
                <a:lnTo>
                  <a:pt x="260" y="1411"/>
                </a:lnTo>
                <a:lnTo>
                  <a:pt x="253" y="1420"/>
                </a:lnTo>
                <a:lnTo>
                  <a:pt x="247" y="1429"/>
                </a:lnTo>
                <a:lnTo>
                  <a:pt x="241" y="1439"/>
                </a:lnTo>
                <a:lnTo>
                  <a:pt x="236" y="1449"/>
                </a:lnTo>
                <a:lnTo>
                  <a:pt x="232" y="1459"/>
                </a:lnTo>
                <a:lnTo>
                  <a:pt x="228" y="1470"/>
                </a:lnTo>
                <a:lnTo>
                  <a:pt x="224" y="1481"/>
                </a:lnTo>
                <a:lnTo>
                  <a:pt x="221" y="1491"/>
                </a:lnTo>
                <a:lnTo>
                  <a:pt x="218" y="1502"/>
                </a:lnTo>
                <a:lnTo>
                  <a:pt x="216" y="1513"/>
                </a:lnTo>
                <a:lnTo>
                  <a:pt x="215" y="1523"/>
                </a:lnTo>
                <a:lnTo>
                  <a:pt x="214" y="1534"/>
                </a:lnTo>
                <a:lnTo>
                  <a:pt x="213" y="1545"/>
                </a:lnTo>
                <a:lnTo>
                  <a:pt x="213" y="1557"/>
                </a:lnTo>
                <a:lnTo>
                  <a:pt x="214" y="1568"/>
                </a:lnTo>
                <a:lnTo>
                  <a:pt x="215" y="1580"/>
                </a:lnTo>
                <a:lnTo>
                  <a:pt x="216" y="1591"/>
                </a:lnTo>
                <a:lnTo>
                  <a:pt x="218" y="1602"/>
                </a:lnTo>
                <a:lnTo>
                  <a:pt x="221" y="1613"/>
                </a:lnTo>
                <a:lnTo>
                  <a:pt x="225" y="1624"/>
                </a:lnTo>
                <a:lnTo>
                  <a:pt x="228" y="1634"/>
                </a:lnTo>
                <a:lnTo>
                  <a:pt x="233" y="1645"/>
                </a:lnTo>
                <a:lnTo>
                  <a:pt x="238" y="1655"/>
                </a:lnTo>
                <a:lnTo>
                  <a:pt x="243" y="1666"/>
                </a:lnTo>
                <a:lnTo>
                  <a:pt x="502" y="2113"/>
                </a:lnTo>
                <a:lnTo>
                  <a:pt x="508" y="2123"/>
                </a:lnTo>
                <a:lnTo>
                  <a:pt x="515" y="2133"/>
                </a:lnTo>
                <a:lnTo>
                  <a:pt x="522" y="2142"/>
                </a:lnTo>
                <a:lnTo>
                  <a:pt x="529" y="2151"/>
                </a:lnTo>
                <a:lnTo>
                  <a:pt x="537" y="2159"/>
                </a:lnTo>
                <a:lnTo>
                  <a:pt x="546" y="2167"/>
                </a:lnTo>
                <a:lnTo>
                  <a:pt x="554" y="2174"/>
                </a:lnTo>
                <a:lnTo>
                  <a:pt x="563" y="2182"/>
                </a:lnTo>
                <a:lnTo>
                  <a:pt x="572" y="2189"/>
                </a:lnTo>
                <a:lnTo>
                  <a:pt x="581" y="2195"/>
                </a:lnTo>
                <a:lnTo>
                  <a:pt x="591" y="2200"/>
                </a:lnTo>
                <a:lnTo>
                  <a:pt x="601" y="2205"/>
                </a:lnTo>
                <a:lnTo>
                  <a:pt x="611" y="2210"/>
                </a:lnTo>
                <a:lnTo>
                  <a:pt x="621" y="2214"/>
                </a:lnTo>
                <a:lnTo>
                  <a:pt x="632" y="2218"/>
                </a:lnTo>
                <a:lnTo>
                  <a:pt x="643" y="2221"/>
                </a:lnTo>
                <a:lnTo>
                  <a:pt x="654" y="2223"/>
                </a:lnTo>
                <a:lnTo>
                  <a:pt x="665" y="2225"/>
                </a:lnTo>
                <a:lnTo>
                  <a:pt x="676" y="2227"/>
                </a:lnTo>
                <a:lnTo>
                  <a:pt x="687" y="2228"/>
                </a:lnTo>
                <a:lnTo>
                  <a:pt x="698" y="2229"/>
                </a:lnTo>
                <a:lnTo>
                  <a:pt x="709" y="2229"/>
                </a:lnTo>
                <a:lnTo>
                  <a:pt x="720" y="2228"/>
                </a:lnTo>
                <a:lnTo>
                  <a:pt x="732" y="2227"/>
                </a:lnTo>
                <a:lnTo>
                  <a:pt x="743" y="2225"/>
                </a:lnTo>
                <a:lnTo>
                  <a:pt x="754" y="2223"/>
                </a:lnTo>
                <a:lnTo>
                  <a:pt x="765" y="2220"/>
                </a:lnTo>
                <a:lnTo>
                  <a:pt x="776" y="2217"/>
                </a:lnTo>
                <a:lnTo>
                  <a:pt x="786" y="2213"/>
                </a:lnTo>
                <a:lnTo>
                  <a:pt x="797" y="2209"/>
                </a:lnTo>
                <a:lnTo>
                  <a:pt x="808" y="2204"/>
                </a:lnTo>
                <a:lnTo>
                  <a:pt x="818" y="2198"/>
                </a:lnTo>
                <a:lnTo>
                  <a:pt x="1911" y="1567"/>
                </a:lnTo>
                <a:lnTo>
                  <a:pt x="1921" y="1561"/>
                </a:lnTo>
                <a:lnTo>
                  <a:pt x="1931" y="1554"/>
                </a:lnTo>
                <a:lnTo>
                  <a:pt x="1940" y="1547"/>
                </a:lnTo>
                <a:lnTo>
                  <a:pt x="1949" y="1540"/>
                </a:lnTo>
                <a:lnTo>
                  <a:pt x="1959" y="1532"/>
                </a:lnTo>
                <a:lnTo>
                  <a:pt x="1966" y="1524"/>
                </a:lnTo>
                <a:lnTo>
                  <a:pt x="1974" y="1515"/>
                </a:lnTo>
                <a:lnTo>
                  <a:pt x="1981" y="1506"/>
                </a:lnTo>
                <a:lnTo>
                  <a:pt x="1987" y="1497"/>
                </a:lnTo>
                <a:lnTo>
                  <a:pt x="1993" y="1488"/>
                </a:lnTo>
                <a:lnTo>
                  <a:pt x="1999" y="1478"/>
                </a:lnTo>
                <a:lnTo>
                  <a:pt x="2004" y="1467"/>
                </a:lnTo>
                <a:lnTo>
                  <a:pt x="2009" y="1457"/>
                </a:lnTo>
                <a:lnTo>
                  <a:pt x="2013" y="1447"/>
                </a:lnTo>
                <a:lnTo>
                  <a:pt x="2016" y="1437"/>
                </a:lnTo>
                <a:lnTo>
                  <a:pt x="2019" y="1426"/>
                </a:lnTo>
                <a:lnTo>
                  <a:pt x="2022" y="1416"/>
                </a:lnTo>
                <a:lnTo>
                  <a:pt x="2024" y="1405"/>
                </a:lnTo>
                <a:lnTo>
                  <a:pt x="2025" y="1394"/>
                </a:lnTo>
                <a:lnTo>
                  <a:pt x="2026" y="1383"/>
                </a:lnTo>
                <a:lnTo>
                  <a:pt x="2027" y="1372"/>
                </a:lnTo>
                <a:lnTo>
                  <a:pt x="2026" y="1360"/>
                </a:lnTo>
                <a:lnTo>
                  <a:pt x="2026" y="1349"/>
                </a:lnTo>
                <a:lnTo>
                  <a:pt x="2025" y="1338"/>
                </a:lnTo>
                <a:lnTo>
                  <a:pt x="2023" y="1327"/>
                </a:lnTo>
                <a:lnTo>
                  <a:pt x="2021" y="1316"/>
                </a:lnTo>
                <a:lnTo>
                  <a:pt x="2018" y="1305"/>
                </a:lnTo>
                <a:lnTo>
                  <a:pt x="2014" y="1295"/>
                </a:lnTo>
                <a:lnTo>
                  <a:pt x="2010" y="1284"/>
                </a:lnTo>
                <a:lnTo>
                  <a:pt x="2006" y="1273"/>
                </a:lnTo>
                <a:lnTo>
                  <a:pt x="2001" y="1262"/>
                </a:lnTo>
                <a:lnTo>
                  <a:pt x="1995" y="1251"/>
                </a:lnTo>
                <a:close/>
                <a:moveTo>
                  <a:pt x="1266" y="2780"/>
                </a:moveTo>
                <a:lnTo>
                  <a:pt x="1253" y="2756"/>
                </a:lnTo>
                <a:lnTo>
                  <a:pt x="1241" y="2732"/>
                </a:lnTo>
                <a:lnTo>
                  <a:pt x="1231" y="2707"/>
                </a:lnTo>
                <a:lnTo>
                  <a:pt x="1222" y="2681"/>
                </a:lnTo>
                <a:lnTo>
                  <a:pt x="1214" y="2656"/>
                </a:lnTo>
                <a:lnTo>
                  <a:pt x="1208" y="2631"/>
                </a:lnTo>
                <a:lnTo>
                  <a:pt x="1203" y="2605"/>
                </a:lnTo>
                <a:lnTo>
                  <a:pt x="1199" y="2578"/>
                </a:lnTo>
                <a:lnTo>
                  <a:pt x="1195" y="2553"/>
                </a:lnTo>
                <a:lnTo>
                  <a:pt x="1194" y="2527"/>
                </a:lnTo>
                <a:lnTo>
                  <a:pt x="1194" y="2501"/>
                </a:lnTo>
                <a:lnTo>
                  <a:pt x="1195" y="2475"/>
                </a:lnTo>
                <a:lnTo>
                  <a:pt x="1199" y="2450"/>
                </a:lnTo>
                <a:lnTo>
                  <a:pt x="1202" y="2424"/>
                </a:lnTo>
                <a:lnTo>
                  <a:pt x="1207" y="2399"/>
                </a:lnTo>
                <a:lnTo>
                  <a:pt x="1213" y="2374"/>
                </a:lnTo>
                <a:lnTo>
                  <a:pt x="1220" y="2349"/>
                </a:lnTo>
                <a:lnTo>
                  <a:pt x="1229" y="2325"/>
                </a:lnTo>
                <a:lnTo>
                  <a:pt x="1238" y="2301"/>
                </a:lnTo>
                <a:lnTo>
                  <a:pt x="1249" y="2277"/>
                </a:lnTo>
                <a:lnTo>
                  <a:pt x="1260" y="2255"/>
                </a:lnTo>
                <a:lnTo>
                  <a:pt x="1273" y="2232"/>
                </a:lnTo>
                <a:lnTo>
                  <a:pt x="1287" y="2211"/>
                </a:lnTo>
                <a:lnTo>
                  <a:pt x="1303" y="2190"/>
                </a:lnTo>
                <a:lnTo>
                  <a:pt x="1319" y="2169"/>
                </a:lnTo>
                <a:lnTo>
                  <a:pt x="1336" y="2149"/>
                </a:lnTo>
                <a:lnTo>
                  <a:pt x="1355" y="2130"/>
                </a:lnTo>
                <a:lnTo>
                  <a:pt x="1374" y="2112"/>
                </a:lnTo>
                <a:lnTo>
                  <a:pt x="1395" y="2095"/>
                </a:lnTo>
                <a:lnTo>
                  <a:pt x="1417" y="2079"/>
                </a:lnTo>
                <a:lnTo>
                  <a:pt x="1439" y="2063"/>
                </a:lnTo>
                <a:lnTo>
                  <a:pt x="1462" y="2049"/>
                </a:lnTo>
                <a:lnTo>
                  <a:pt x="1487" y="2035"/>
                </a:lnTo>
                <a:lnTo>
                  <a:pt x="1512" y="2024"/>
                </a:lnTo>
                <a:lnTo>
                  <a:pt x="1536" y="2013"/>
                </a:lnTo>
                <a:lnTo>
                  <a:pt x="1561" y="2004"/>
                </a:lnTo>
                <a:lnTo>
                  <a:pt x="1587" y="1997"/>
                </a:lnTo>
                <a:lnTo>
                  <a:pt x="1613" y="1990"/>
                </a:lnTo>
                <a:lnTo>
                  <a:pt x="1638" y="1985"/>
                </a:lnTo>
                <a:lnTo>
                  <a:pt x="1664" y="1981"/>
                </a:lnTo>
                <a:lnTo>
                  <a:pt x="1690" y="1979"/>
                </a:lnTo>
                <a:lnTo>
                  <a:pt x="1716" y="1978"/>
                </a:lnTo>
                <a:lnTo>
                  <a:pt x="1742" y="1976"/>
                </a:lnTo>
                <a:lnTo>
                  <a:pt x="1768" y="1979"/>
                </a:lnTo>
                <a:lnTo>
                  <a:pt x="1794" y="1981"/>
                </a:lnTo>
                <a:lnTo>
                  <a:pt x="1819" y="1985"/>
                </a:lnTo>
                <a:lnTo>
                  <a:pt x="1844" y="1990"/>
                </a:lnTo>
                <a:lnTo>
                  <a:pt x="1870" y="1996"/>
                </a:lnTo>
                <a:lnTo>
                  <a:pt x="1894" y="2003"/>
                </a:lnTo>
                <a:lnTo>
                  <a:pt x="1918" y="2011"/>
                </a:lnTo>
                <a:lnTo>
                  <a:pt x="1942" y="2020"/>
                </a:lnTo>
                <a:lnTo>
                  <a:pt x="1966" y="2031"/>
                </a:lnTo>
                <a:lnTo>
                  <a:pt x="1989" y="2043"/>
                </a:lnTo>
                <a:lnTo>
                  <a:pt x="2011" y="2056"/>
                </a:lnTo>
                <a:lnTo>
                  <a:pt x="2033" y="2070"/>
                </a:lnTo>
                <a:lnTo>
                  <a:pt x="2054" y="2086"/>
                </a:lnTo>
                <a:lnTo>
                  <a:pt x="2075" y="2102"/>
                </a:lnTo>
                <a:lnTo>
                  <a:pt x="2094" y="2119"/>
                </a:lnTo>
                <a:lnTo>
                  <a:pt x="2113" y="2137"/>
                </a:lnTo>
                <a:lnTo>
                  <a:pt x="2131" y="2156"/>
                </a:lnTo>
                <a:lnTo>
                  <a:pt x="2149" y="2177"/>
                </a:lnTo>
                <a:lnTo>
                  <a:pt x="2165" y="2199"/>
                </a:lnTo>
                <a:lnTo>
                  <a:pt x="2181" y="2221"/>
                </a:lnTo>
                <a:lnTo>
                  <a:pt x="2195" y="2245"/>
                </a:lnTo>
                <a:lnTo>
                  <a:pt x="2208" y="2269"/>
                </a:lnTo>
                <a:lnTo>
                  <a:pt x="2220" y="2294"/>
                </a:lnTo>
                <a:lnTo>
                  <a:pt x="2230" y="2319"/>
                </a:lnTo>
                <a:lnTo>
                  <a:pt x="2240" y="2344"/>
                </a:lnTo>
                <a:lnTo>
                  <a:pt x="2248" y="2369"/>
                </a:lnTo>
                <a:lnTo>
                  <a:pt x="2254" y="2395"/>
                </a:lnTo>
                <a:lnTo>
                  <a:pt x="2259" y="2421"/>
                </a:lnTo>
                <a:lnTo>
                  <a:pt x="2263" y="2446"/>
                </a:lnTo>
                <a:lnTo>
                  <a:pt x="2266" y="2472"/>
                </a:lnTo>
                <a:lnTo>
                  <a:pt x="2267" y="2499"/>
                </a:lnTo>
                <a:lnTo>
                  <a:pt x="2267" y="2524"/>
                </a:lnTo>
                <a:lnTo>
                  <a:pt x="2266" y="2550"/>
                </a:lnTo>
                <a:lnTo>
                  <a:pt x="2263" y="2575"/>
                </a:lnTo>
                <a:lnTo>
                  <a:pt x="2260" y="2601"/>
                </a:lnTo>
                <a:lnTo>
                  <a:pt x="2255" y="2626"/>
                </a:lnTo>
                <a:lnTo>
                  <a:pt x="2249" y="2651"/>
                </a:lnTo>
                <a:lnTo>
                  <a:pt x="2242" y="2676"/>
                </a:lnTo>
                <a:lnTo>
                  <a:pt x="2233" y="2701"/>
                </a:lnTo>
                <a:lnTo>
                  <a:pt x="2223" y="2724"/>
                </a:lnTo>
                <a:lnTo>
                  <a:pt x="2212" y="2748"/>
                </a:lnTo>
                <a:lnTo>
                  <a:pt x="2200" y="2770"/>
                </a:lnTo>
                <a:lnTo>
                  <a:pt x="2188" y="2793"/>
                </a:lnTo>
                <a:lnTo>
                  <a:pt x="2174" y="2815"/>
                </a:lnTo>
                <a:lnTo>
                  <a:pt x="2159" y="2836"/>
                </a:lnTo>
                <a:lnTo>
                  <a:pt x="2142" y="2856"/>
                </a:lnTo>
                <a:lnTo>
                  <a:pt x="2124" y="2876"/>
                </a:lnTo>
                <a:lnTo>
                  <a:pt x="2106" y="2896"/>
                </a:lnTo>
                <a:lnTo>
                  <a:pt x="2087" y="2913"/>
                </a:lnTo>
                <a:lnTo>
                  <a:pt x="2067" y="2931"/>
                </a:lnTo>
                <a:lnTo>
                  <a:pt x="2045" y="2947"/>
                </a:lnTo>
                <a:lnTo>
                  <a:pt x="2022" y="2962"/>
                </a:lnTo>
                <a:lnTo>
                  <a:pt x="1999" y="2976"/>
                </a:lnTo>
                <a:lnTo>
                  <a:pt x="1975" y="2989"/>
                </a:lnTo>
                <a:lnTo>
                  <a:pt x="1949" y="3002"/>
                </a:lnTo>
                <a:lnTo>
                  <a:pt x="1925" y="3012"/>
                </a:lnTo>
                <a:lnTo>
                  <a:pt x="1900" y="3021"/>
                </a:lnTo>
                <a:lnTo>
                  <a:pt x="1874" y="3029"/>
                </a:lnTo>
                <a:lnTo>
                  <a:pt x="1848" y="3035"/>
                </a:lnTo>
                <a:lnTo>
                  <a:pt x="1823" y="3041"/>
                </a:lnTo>
                <a:lnTo>
                  <a:pt x="1797" y="3044"/>
                </a:lnTo>
                <a:lnTo>
                  <a:pt x="1771" y="3047"/>
                </a:lnTo>
                <a:lnTo>
                  <a:pt x="1745" y="3048"/>
                </a:lnTo>
                <a:lnTo>
                  <a:pt x="1719" y="3048"/>
                </a:lnTo>
                <a:lnTo>
                  <a:pt x="1694" y="3047"/>
                </a:lnTo>
                <a:lnTo>
                  <a:pt x="1667" y="3045"/>
                </a:lnTo>
                <a:lnTo>
                  <a:pt x="1642" y="3041"/>
                </a:lnTo>
                <a:lnTo>
                  <a:pt x="1617" y="3036"/>
                </a:lnTo>
                <a:lnTo>
                  <a:pt x="1592" y="3030"/>
                </a:lnTo>
                <a:lnTo>
                  <a:pt x="1567" y="3023"/>
                </a:lnTo>
                <a:lnTo>
                  <a:pt x="1543" y="3015"/>
                </a:lnTo>
                <a:lnTo>
                  <a:pt x="1519" y="3005"/>
                </a:lnTo>
                <a:lnTo>
                  <a:pt x="1496" y="2995"/>
                </a:lnTo>
                <a:lnTo>
                  <a:pt x="1472" y="2982"/>
                </a:lnTo>
                <a:lnTo>
                  <a:pt x="1450" y="2969"/>
                </a:lnTo>
                <a:lnTo>
                  <a:pt x="1428" y="2955"/>
                </a:lnTo>
                <a:lnTo>
                  <a:pt x="1407" y="2940"/>
                </a:lnTo>
                <a:lnTo>
                  <a:pt x="1387" y="2924"/>
                </a:lnTo>
                <a:lnTo>
                  <a:pt x="1367" y="2907"/>
                </a:lnTo>
                <a:lnTo>
                  <a:pt x="1348" y="2888"/>
                </a:lnTo>
                <a:lnTo>
                  <a:pt x="1330" y="2868"/>
                </a:lnTo>
                <a:lnTo>
                  <a:pt x="1313" y="2848"/>
                </a:lnTo>
                <a:lnTo>
                  <a:pt x="1297" y="2827"/>
                </a:lnTo>
                <a:lnTo>
                  <a:pt x="1280" y="2804"/>
                </a:lnTo>
                <a:lnTo>
                  <a:pt x="1266" y="278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8" name="Freeform 16"/>
          <p:cNvSpPr>
            <a:spLocks noEditPoints="1"/>
          </p:cNvSpPr>
          <p:nvPr/>
        </p:nvSpPr>
        <p:spPr bwMode="auto">
          <a:xfrm>
            <a:off x="5439160" y="1408113"/>
            <a:ext cx="207962" cy="277812"/>
          </a:xfrm>
          <a:custGeom>
            <a:avLst/>
            <a:gdLst>
              <a:gd name="T0" fmla="*/ 2147483646 w 2267"/>
              <a:gd name="T1" fmla="*/ 2147483646 h 3048"/>
              <a:gd name="T2" fmla="*/ 2147483646 w 2267"/>
              <a:gd name="T3" fmla="*/ 2147483646 h 3048"/>
              <a:gd name="T4" fmla="*/ 2147483646 w 2267"/>
              <a:gd name="T5" fmla="*/ 2147483646 h 3048"/>
              <a:gd name="T6" fmla="*/ 2147483646 w 2267"/>
              <a:gd name="T7" fmla="*/ 2147483646 h 3048"/>
              <a:gd name="T8" fmla="*/ 2147483646 w 2267"/>
              <a:gd name="T9" fmla="*/ 2147483646 h 3048"/>
              <a:gd name="T10" fmla="*/ 2147483646 w 2267"/>
              <a:gd name="T11" fmla="*/ 2147483646 h 3048"/>
              <a:gd name="T12" fmla="*/ 2147483646 w 2267"/>
              <a:gd name="T13" fmla="*/ 2147483646 h 3048"/>
              <a:gd name="T14" fmla="*/ 2147483646 w 2267"/>
              <a:gd name="T15" fmla="*/ 2147483646 h 3048"/>
              <a:gd name="T16" fmla="*/ 2147483646 w 2267"/>
              <a:gd name="T17" fmla="*/ 2147483646 h 3048"/>
              <a:gd name="T18" fmla="*/ 2147483646 w 2267"/>
              <a:gd name="T19" fmla="*/ 2147483646 h 3048"/>
              <a:gd name="T20" fmla="*/ 2147483646 w 2267"/>
              <a:gd name="T21" fmla="*/ 2147483646 h 3048"/>
              <a:gd name="T22" fmla="*/ 2147483646 w 2267"/>
              <a:gd name="T23" fmla="*/ 2147483646 h 3048"/>
              <a:gd name="T24" fmla="*/ 2147483646 w 2267"/>
              <a:gd name="T25" fmla="*/ 2147483646 h 3048"/>
              <a:gd name="T26" fmla="*/ 2147483646 w 2267"/>
              <a:gd name="T27" fmla="*/ 2147483646 h 3048"/>
              <a:gd name="T28" fmla="*/ 2147483646 w 2267"/>
              <a:gd name="T29" fmla="*/ 2147483646 h 3048"/>
              <a:gd name="T30" fmla="*/ 2147483646 w 2267"/>
              <a:gd name="T31" fmla="*/ 2147483646 h 3048"/>
              <a:gd name="T32" fmla="*/ 2147483646 w 2267"/>
              <a:gd name="T33" fmla="*/ 2147483646 h 3048"/>
              <a:gd name="T34" fmla="*/ 2147483646 w 2267"/>
              <a:gd name="T35" fmla="*/ 2147483646 h 3048"/>
              <a:gd name="T36" fmla="*/ 2147483646 w 2267"/>
              <a:gd name="T37" fmla="*/ 2147483646 h 3048"/>
              <a:gd name="T38" fmla="*/ 2147483646 w 2267"/>
              <a:gd name="T39" fmla="*/ 2147483646 h 3048"/>
              <a:gd name="T40" fmla="*/ 2147483646 w 2267"/>
              <a:gd name="T41" fmla="*/ 2147483646 h 3048"/>
              <a:gd name="T42" fmla="*/ 2147483646 w 2267"/>
              <a:gd name="T43" fmla="*/ 2147483646 h 3048"/>
              <a:gd name="T44" fmla="*/ 2147483646 w 2267"/>
              <a:gd name="T45" fmla="*/ 2147483646 h 3048"/>
              <a:gd name="T46" fmla="*/ 2147483646 w 2267"/>
              <a:gd name="T47" fmla="*/ 2147483646 h 3048"/>
              <a:gd name="T48" fmla="*/ 2147483646 w 2267"/>
              <a:gd name="T49" fmla="*/ 2147483646 h 3048"/>
              <a:gd name="T50" fmla="*/ 2147483646 w 2267"/>
              <a:gd name="T51" fmla="*/ 2147483646 h 3048"/>
              <a:gd name="T52" fmla="*/ 2147483646 w 2267"/>
              <a:gd name="T53" fmla="*/ 2147483646 h 3048"/>
              <a:gd name="T54" fmla="*/ 2147483646 w 2267"/>
              <a:gd name="T55" fmla="*/ 2147483646 h 3048"/>
              <a:gd name="T56" fmla="*/ 2147483646 w 2267"/>
              <a:gd name="T57" fmla="*/ 2147483646 h 3048"/>
              <a:gd name="T58" fmla="*/ 2147483646 w 2267"/>
              <a:gd name="T59" fmla="*/ 2147483646 h 3048"/>
              <a:gd name="T60" fmla="*/ 2147483646 w 2267"/>
              <a:gd name="T61" fmla="*/ 2147483646 h 3048"/>
              <a:gd name="T62" fmla="*/ 2147483646 w 2267"/>
              <a:gd name="T63" fmla="*/ 2147483646 h 3048"/>
              <a:gd name="T64" fmla="*/ 2147483646 w 2267"/>
              <a:gd name="T65" fmla="*/ 2147483646 h 3048"/>
              <a:gd name="T66" fmla="*/ 2147483646 w 2267"/>
              <a:gd name="T67" fmla="*/ 2147483646 h 3048"/>
              <a:gd name="T68" fmla="*/ 2147483646 w 2267"/>
              <a:gd name="T69" fmla="*/ 2147483646 h 3048"/>
              <a:gd name="T70" fmla="*/ 2147483646 w 2267"/>
              <a:gd name="T71" fmla="*/ 2147483646 h 3048"/>
              <a:gd name="T72" fmla="*/ 2147483646 w 2267"/>
              <a:gd name="T73" fmla="*/ 2147483646 h 3048"/>
              <a:gd name="T74" fmla="*/ 2147483646 w 2267"/>
              <a:gd name="T75" fmla="*/ 2147483646 h 3048"/>
              <a:gd name="T76" fmla="*/ 2147483646 w 2267"/>
              <a:gd name="T77" fmla="*/ 2147483646 h 3048"/>
              <a:gd name="T78" fmla="*/ 2147483646 w 2267"/>
              <a:gd name="T79" fmla="*/ 2147483646 h 3048"/>
              <a:gd name="T80" fmla="*/ 2147483646 w 2267"/>
              <a:gd name="T81" fmla="*/ 2147483646 h 3048"/>
              <a:gd name="T82" fmla="*/ 2147483646 w 2267"/>
              <a:gd name="T83" fmla="*/ 2147483646 h 3048"/>
              <a:gd name="T84" fmla="*/ 2147483646 w 2267"/>
              <a:gd name="T85" fmla="*/ 2147483646 h 3048"/>
              <a:gd name="T86" fmla="*/ 2147483646 w 2267"/>
              <a:gd name="T87" fmla="*/ 2147483646 h 3048"/>
              <a:gd name="T88" fmla="*/ 1916016928 w 2267"/>
              <a:gd name="T89" fmla="*/ 2147483646 h 3048"/>
              <a:gd name="T90" fmla="*/ 0 w 2267"/>
              <a:gd name="T91" fmla="*/ 2147483646 h 3048"/>
              <a:gd name="T92" fmla="*/ 1276831272 w 2267"/>
              <a:gd name="T93" fmla="*/ 2147483646 h 3048"/>
              <a:gd name="T94" fmla="*/ 2147483646 w 2267"/>
              <a:gd name="T95" fmla="*/ 2147483646 h 3048"/>
              <a:gd name="T96" fmla="*/ 2147483646 w 2267"/>
              <a:gd name="T97" fmla="*/ 2147483646 h 3048"/>
              <a:gd name="T98" fmla="*/ 2147483646 w 2267"/>
              <a:gd name="T99" fmla="*/ 2147483646 h 3048"/>
              <a:gd name="T100" fmla="*/ 2147483646 w 2267"/>
              <a:gd name="T101" fmla="*/ 277130960 h 3048"/>
              <a:gd name="T102" fmla="*/ 2147483646 w 2267"/>
              <a:gd name="T103" fmla="*/ 484603294 h 3048"/>
              <a:gd name="T104" fmla="*/ 2147483646 w 2267"/>
              <a:gd name="T105" fmla="*/ 2147483646 h 3048"/>
              <a:gd name="T106" fmla="*/ 2147483646 w 2267"/>
              <a:gd name="T107" fmla="*/ 2147483646 h 3048"/>
              <a:gd name="T108" fmla="*/ 2147483646 w 2267"/>
              <a:gd name="T109" fmla="*/ 2147483646 h 304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7" h="3048">
                <a:moveTo>
                  <a:pt x="272" y="1797"/>
                </a:moveTo>
                <a:lnTo>
                  <a:pt x="532" y="2247"/>
                </a:lnTo>
                <a:lnTo>
                  <a:pt x="538" y="2257"/>
                </a:lnTo>
                <a:lnTo>
                  <a:pt x="545" y="2266"/>
                </a:lnTo>
                <a:lnTo>
                  <a:pt x="552" y="2275"/>
                </a:lnTo>
                <a:lnTo>
                  <a:pt x="559" y="2284"/>
                </a:lnTo>
                <a:lnTo>
                  <a:pt x="567" y="2293"/>
                </a:lnTo>
                <a:lnTo>
                  <a:pt x="575" y="2301"/>
                </a:lnTo>
                <a:lnTo>
                  <a:pt x="583" y="2309"/>
                </a:lnTo>
                <a:lnTo>
                  <a:pt x="592" y="2315"/>
                </a:lnTo>
                <a:lnTo>
                  <a:pt x="602" y="2322"/>
                </a:lnTo>
                <a:lnTo>
                  <a:pt x="612" y="2328"/>
                </a:lnTo>
                <a:lnTo>
                  <a:pt x="621" y="2333"/>
                </a:lnTo>
                <a:lnTo>
                  <a:pt x="631" y="2339"/>
                </a:lnTo>
                <a:lnTo>
                  <a:pt x="641" y="2343"/>
                </a:lnTo>
                <a:lnTo>
                  <a:pt x="651" y="2347"/>
                </a:lnTo>
                <a:lnTo>
                  <a:pt x="662" y="2351"/>
                </a:lnTo>
                <a:lnTo>
                  <a:pt x="672" y="2354"/>
                </a:lnTo>
                <a:lnTo>
                  <a:pt x="683" y="2356"/>
                </a:lnTo>
                <a:lnTo>
                  <a:pt x="695" y="2359"/>
                </a:lnTo>
                <a:lnTo>
                  <a:pt x="706" y="2360"/>
                </a:lnTo>
                <a:lnTo>
                  <a:pt x="717" y="2361"/>
                </a:lnTo>
                <a:lnTo>
                  <a:pt x="728" y="2362"/>
                </a:lnTo>
                <a:lnTo>
                  <a:pt x="739" y="2362"/>
                </a:lnTo>
                <a:lnTo>
                  <a:pt x="750" y="2361"/>
                </a:lnTo>
                <a:lnTo>
                  <a:pt x="761" y="2360"/>
                </a:lnTo>
                <a:lnTo>
                  <a:pt x="772" y="2358"/>
                </a:lnTo>
                <a:lnTo>
                  <a:pt x="783" y="2356"/>
                </a:lnTo>
                <a:lnTo>
                  <a:pt x="795" y="2354"/>
                </a:lnTo>
                <a:lnTo>
                  <a:pt x="806" y="2350"/>
                </a:lnTo>
                <a:lnTo>
                  <a:pt x="816" y="2346"/>
                </a:lnTo>
                <a:lnTo>
                  <a:pt x="827" y="2342"/>
                </a:lnTo>
                <a:lnTo>
                  <a:pt x="837" y="2337"/>
                </a:lnTo>
                <a:lnTo>
                  <a:pt x="848" y="2331"/>
                </a:lnTo>
                <a:lnTo>
                  <a:pt x="925" y="2286"/>
                </a:lnTo>
                <a:lnTo>
                  <a:pt x="1298" y="2933"/>
                </a:lnTo>
                <a:lnTo>
                  <a:pt x="1304" y="2943"/>
                </a:lnTo>
                <a:lnTo>
                  <a:pt x="1311" y="2952"/>
                </a:lnTo>
                <a:lnTo>
                  <a:pt x="1318" y="2962"/>
                </a:lnTo>
                <a:lnTo>
                  <a:pt x="1325" y="2970"/>
                </a:lnTo>
                <a:lnTo>
                  <a:pt x="1333" y="2979"/>
                </a:lnTo>
                <a:lnTo>
                  <a:pt x="1341" y="2986"/>
                </a:lnTo>
                <a:lnTo>
                  <a:pt x="1349" y="2994"/>
                </a:lnTo>
                <a:lnTo>
                  <a:pt x="1359" y="3001"/>
                </a:lnTo>
                <a:lnTo>
                  <a:pt x="1368" y="3008"/>
                </a:lnTo>
                <a:lnTo>
                  <a:pt x="1378" y="3014"/>
                </a:lnTo>
                <a:lnTo>
                  <a:pt x="1387" y="3020"/>
                </a:lnTo>
                <a:lnTo>
                  <a:pt x="1397" y="3025"/>
                </a:lnTo>
                <a:lnTo>
                  <a:pt x="1407" y="3029"/>
                </a:lnTo>
                <a:lnTo>
                  <a:pt x="1417" y="3034"/>
                </a:lnTo>
                <a:lnTo>
                  <a:pt x="1428" y="3037"/>
                </a:lnTo>
                <a:lnTo>
                  <a:pt x="1438" y="3040"/>
                </a:lnTo>
                <a:lnTo>
                  <a:pt x="1450" y="3043"/>
                </a:lnTo>
                <a:lnTo>
                  <a:pt x="1461" y="3045"/>
                </a:lnTo>
                <a:lnTo>
                  <a:pt x="1472" y="3047"/>
                </a:lnTo>
                <a:lnTo>
                  <a:pt x="1483" y="3048"/>
                </a:lnTo>
                <a:lnTo>
                  <a:pt x="1494" y="3048"/>
                </a:lnTo>
                <a:lnTo>
                  <a:pt x="1505" y="3048"/>
                </a:lnTo>
                <a:lnTo>
                  <a:pt x="1516" y="3048"/>
                </a:lnTo>
                <a:lnTo>
                  <a:pt x="1527" y="3046"/>
                </a:lnTo>
                <a:lnTo>
                  <a:pt x="1538" y="3045"/>
                </a:lnTo>
                <a:lnTo>
                  <a:pt x="1550" y="3043"/>
                </a:lnTo>
                <a:lnTo>
                  <a:pt x="1561" y="3040"/>
                </a:lnTo>
                <a:lnTo>
                  <a:pt x="1572" y="3037"/>
                </a:lnTo>
                <a:lnTo>
                  <a:pt x="1582" y="3033"/>
                </a:lnTo>
                <a:lnTo>
                  <a:pt x="1593" y="3028"/>
                </a:lnTo>
                <a:lnTo>
                  <a:pt x="1604" y="3023"/>
                </a:lnTo>
                <a:lnTo>
                  <a:pt x="1614" y="3018"/>
                </a:lnTo>
                <a:lnTo>
                  <a:pt x="2152" y="2707"/>
                </a:lnTo>
                <a:lnTo>
                  <a:pt x="2162" y="2701"/>
                </a:lnTo>
                <a:lnTo>
                  <a:pt x="2172" y="2694"/>
                </a:lnTo>
                <a:lnTo>
                  <a:pt x="2181" y="2687"/>
                </a:lnTo>
                <a:lnTo>
                  <a:pt x="2190" y="2679"/>
                </a:lnTo>
                <a:lnTo>
                  <a:pt x="2199" y="2672"/>
                </a:lnTo>
                <a:lnTo>
                  <a:pt x="2207" y="2664"/>
                </a:lnTo>
                <a:lnTo>
                  <a:pt x="2214" y="2655"/>
                </a:lnTo>
                <a:lnTo>
                  <a:pt x="2221" y="2646"/>
                </a:lnTo>
                <a:lnTo>
                  <a:pt x="2227" y="2637"/>
                </a:lnTo>
                <a:lnTo>
                  <a:pt x="2233" y="2628"/>
                </a:lnTo>
                <a:lnTo>
                  <a:pt x="2239" y="2618"/>
                </a:lnTo>
                <a:lnTo>
                  <a:pt x="2244" y="2609"/>
                </a:lnTo>
                <a:lnTo>
                  <a:pt x="2249" y="2599"/>
                </a:lnTo>
                <a:lnTo>
                  <a:pt x="2253" y="2587"/>
                </a:lnTo>
                <a:lnTo>
                  <a:pt x="2256" y="2577"/>
                </a:lnTo>
                <a:lnTo>
                  <a:pt x="2259" y="2566"/>
                </a:lnTo>
                <a:lnTo>
                  <a:pt x="2262" y="2556"/>
                </a:lnTo>
                <a:lnTo>
                  <a:pt x="2264" y="2545"/>
                </a:lnTo>
                <a:lnTo>
                  <a:pt x="2266" y="2534"/>
                </a:lnTo>
                <a:lnTo>
                  <a:pt x="2267" y="2523"/>
                </a:lnTo>
                <a:lnTo>
                  <a:pt x="2267" y="2512"/>
                </a:lnTo>
                <a:lnTo>
                  <a:pt x="2267" y="2501"/>
                </a:lnTo>
                <a:lnTo>
                  <a:pt x="2267" y="2489"/>
                </a:lnTo>
                <a:lnTo>
                  <a:pt x="2266" y="2478"/>
                </a:lnTo>
                <a:lnTo>
                  <a:pt x="2264" y="2467"/>
                </a:lnTo>
                <a:lnTo>
                  <a:pt x="2262" y="2456"/>
                </a:lnTo>
                <a:lnTo>
                  <a:pt x="2259" y="2445"/>
                </a:lnTo>
                <a:lnTo>
                  <a:pt x="2256" y="2434"/>
                </a:lnTo>
                <a:lnTo>
                  <a:pt x="2252" y="2423"/>
                </a:lnTo>
                <a:lnTo>
                  <a:pt x="2247" y="2412"/>
                </a:lnTo>
                <a:lnTo>
                  <a:pt x="2242" y="2402"/>
                </a:lnTo>
                <a:lnTo>
                  <a:pt x="2237" y="2391"/>
                </a:lnTo>
                <a:lnTo>
                  <a:pt x="1862" y="1742"/>
                </a:lnTo>
                <a:lnTo>
                  <a:pt x="1939" y="1698"/>
                </a:lnTo>
                <a:lnTo>
                  <a:pt x="1949" y="1692"/>
                </a:lnTo>
                <a:lnTo>
                  <a:pt x="1958" y="1685"/>
                </a:lnTo>
                <a:lnTo>
                  <a:pt x="1967" y="1677"/>
                </a:lnTo>
                <a:lnTo>
                  <a:pt x="1976" y="1670"/>
                </a:lnTo>
                <a:lnTo>
                  <a:pt x="1984" y="1662"/>
                </a:lnTo>
                <a:lnTo>
                  <a:pt x="1992" y="1654"/>
                </a:lnTo>
                <a:lnTo>
                  <a:pt x="2000" y="1646"/>
                </a:lnTo>
                <a:lnTo>
                  <a:pt x="2007" y="1637"/>
                </a:lnTo>
                <a:lnTo>
                  <a:pt x="2014" y="1628"/>
                </a:lnTo>
                <a:lnTo>
                  <a:pt x="2020" y="1619"/>
                </a:lnTo>
                <a:lnTo>
                  <a:pt x="2026" y="1609"/>
                </a:lnTo>
                <a:lnTo>
                  <a:pt x="2031" y="1599"/>
                </a:lnTo>
                <a:lnTo>
                  <a:pt x="2035" y="1589"/>
                </a:lnTo>
                <a:lnTo>
                  <a:pt x="2039" y="1578"/>
                </a:lnTo>
                <a:lnTo>
                  <a:pt x="2043" y="1567"/>
                </a:lnTo>
                <a:lnTo>
                  <a:pt x="2046" y="1557"/>
                </a:lnTo>
                <a:lnTo>
                  <a:pt x="2049" y="1546"/>
                </a:lnTo>
                <a:lnTo>
                  <a:pt x="2051" y="1535"/>
                </a:lnTo>
                <a:lnTo>
                  <a:pt x="2052" y="1525"/>
                </a:lnTo>
                <a:lnTo>
                  <a:pt x="2053" y="1514"/>
                </a:lnTo>
                <a:lnTo>
                  <a:pt x="2054" y="1503"/>
                </a:lnTo>
                <a:lnTo>
                  <a:pt x="2054" y="1491"/>
                </a:lnTo>
                <a:lnTo>
                  <a:pt x="2053" y="1480"/>
                </a:lnTo>
                <a:lnTo>
                  <a:pt x="2052" y="1468"/>
                </a:lnTo>
                <a:lnTo>
                  <a:pt x="2051" y="1457"/>
                </a:lnTo>
                <a:lnTo>
                  <a:pt x="2049" y="1446"/>
                </a:lnTo>
                <a:lnTo>
                  <a:pt x="2046" y="1435"/>
                </a:lnTo>
                <a:lnTo>
                  <a:pt x="2042" y="1424"/>
                </a:lnTo>
                <a:lnTo>
                  <a:pt x="2039" y="1414"/>
                </a:lnTo>
                <a:lnTo>
                  <a:pt x="2034" y="1403"/>
                </a:lnTo>
                <a:lnTo>
                  <a:pt x="2029" y="1393"/>
                </a:lnTo>
                <a:lnTo>
                  <a:pt x="2024" y="1382"/>
                </a:lnTo>
                <a:lnTo>
                  <a:pt x="1765" y="935"/>
                </a:lnTo>
                <a:lnTo>
                  <a:pt x="1759" y="925"/>
                </a:lnTo>
                <a:lnTo>
                  <a:pt x="1752" y="915"/>
                </a:lnTo>
                <a:lnTo>
                  <a:pt x="1745" y="906"/>
                </a:lnTo>
                <a:lnTo>
                  <a:pt x="1738" y="897"/>
                </a:lnTo>
                <a:lnTo>
                  <a:pt x="1730" y="889"/>
                </a:lnTo>
                <a:lnTo>
                  <a:pt x="1721" y="881"/>
                </a:lnTo>
                <a:lnTo>
                  <a:pt x="1713" y="874"/>
                </a:lnTo>
                <a:lnTo>
                  <a:pt x="1704" y="866"/>
                </a:lnTo>
                <a:lnTo>
                  <a:pt x="1695" y="859"/>
                </a:lnTo>
                <a:lnTo>
                  <a:pt x="1686" y="853"/>
                </a:lnTo>
                <a:lnTo>
                  <a:pt x="1676" y="848"/>
                </a:lnTo>
                <a:lnTo>
                  <a:pt x="1666" y="843"/>
                </a:lnTo>
                <a:lnTo>
                  <a:pt x="1656" y="838"/>
                </a:lnTo>
                <a:lnTo>
                  <a:pt x="1646" y="834"/>
                </a:lnTo>
                <a:lnTo>
                  <a:pt x="1635" y="830"/>
                </a:lnTo>
                <a:lnTo>
                  <a:pt x="1624" y="827"/>
                </a:lnTo>
                <a:lnTo>
                  <a:pt x="1613" y="825"/>
                </a:lnTo>
                <a:lnTo>
                  <a:pt x="1602" y="823"/>
                </a:lnTo>
                <a:lnTo>
                  <a:pt x="1591" y="821"/>
                </a:lnTo>
                <a:lnTo>
                  <a:pt x="1580" y="820"/>
                </a:lnTo>
                <a:lnTo>
                  <a:pt x="1569" y="819"/>
                </a:lnTo>
                <a:lnTo>
                  <a:pt x="1558" y="819"/>
                </a:lnTo>
                <a:lnTo>
                  <a:pt x="1547" y="820"/>
                </a:lnTo>
                <a:lnTo>
                  <a:pt x="1535" y="821"/>
                </a:lnTo>
                <a:lnTo>
                  <a:pt x="1524" y="823"/>
                </a:lnTo>
                <a:lnTo>
                  <a:pt x="1513" y="825"/>
                </a:lnTo>
                <a:lnTo>
                  <a:pt x="1502" y="828"/>
                </a:lnTo>
                <a:lnTo>
                  <a:pt x="1491" y="831"/>
                </a:lnTo>
                <a:lnTo>
                  <a:pt x="1481" y="835"/>
                </a:lnTo>
                <a:lnTo>
                  <a:pt x="1470" y="839"/>
                </a:lnTo>
                <a:lnTo>
                  <a:pt x="1459" y="844"/>
                </a:lnTo>
                <a:lnTo>
                  <a:pt x="1449" y="850"/>
                </a:lnTo>
                <a:lnTo>
                  <a:pt x="356" y="1481"/>
                </a:lnTo>
                <a:lnTo>
                  <a:pt x="346" y="1487"/>
                </a:lnTo>
                <a:lnTo>
                  <a:pt x="336" y="1494"/>
                </a:lnTo>
                <a:lnTo>
                  <a:pt x="327" y="1501"/>
                </a:lnTo>
                <a:lnTo>
                  <a:pt x="318" y="1508"/>
                </a:lnTo>
                <a:lnTo>
                  <a:pt x="308" y="1516"/>
                </a:lnTo>
                <a:lnTo>
                  <a:pt x="301" y="1524"/>
                </a:lnTo>
                <a:lnTo>
                  <a:pt x="293" y="1533"/>
                </a:lnTo>
                <a:lnTo>
                  <a:pt x="286" y="1542"/>
                </a:lnTo>
                <a:lnTo>
                  <a:pt x="280" y="1551"/>
                </a:lnTo>
                <a:lnTo>
                  <a:pt x="274" y="1560"/>
                </a:lnTo>
                <a:lnTo>
                  <a:pt x="268" y="1570"/>
                </a:lnTo>
                <a:lnTo>
                  <a:pt x="263" y="1581"/>
                </a:lnTo>
                <a:lnTo>
                  <a:pt x="258" y="1591"/>
                </a:lnTo>
                <a:lnTo>
                  <a:pt x="254" y="1601"/>
                </a:lnTo>
                <a:lnTo>
                  <a:pt x="251" y="1611"/>
                </a:lnTo>
                <a:lnTo>
                  <a:pt x="248" y="1622"/>
                </a:lnTo>
                <a:lnTo>
                  <a:pt x="245" y="1632"/>
                </a:lnTo>
                <a:lnTo>
                  <a:pt x="243" y="1643"/>
                </a:lnTo>
                <a:lnTo>
                  <a:pt x="242" y="1654"/>
                </a:lnTo>
                <a:lnTo>
                  <a:pt x="241" y="1665"/>
                </a:lnTo>
                <a:lnTo>
                  <a:pt x="240" y="1676"/>
                </a:lnTo>
                <a:lnTo>
                  <a:pt x="241" y="1688"/>
                </a:lnTo>
                <a:lnTo>
                  <a:pt x="241" y="1699"/>
                </a:lnTo>
                <a:lnTo>
                  <a:pt x="242" y="1710"/>
                </a:lnTo>
                <a:lnTo>
                  <a:pt x="244" y="1721"/>
                </a:lnTo>
                <a:lnTo>
                  <a:pt x="246" y="1732"/>
                </a:lnTo>
                <a:lnTo>
                  <a:pt x="249" y="1743"/>
                </a:lnTo>
                <a:lnTo>
                  <a:pt x="253" y="1753"/>
                </a:lnTo>
                <a:lnTo>
                  <a:pt x="257" y="1764"/>
                </a:lnTo>
                <a:lnTo>
                  <a:pt x="261" y="1775"/>
                </a:lnTo>
                <a:lnTo>
                  <a:pt x="266" y="1786"/>
                </a:lnTo>
                <a:lnTo>
                  <a:pt x="272" y="1797"/>
                </a:lnTo>
                <a:close/>
                <a:moveTo>
                  <a:pt x="1001" y="268"/>
                </a:moveTo>
                <a:lnTo>
                  <a:pt x="1014" y="292"/>
                </a:lnTo>
                <a:lnTo>
                  <a:pt x="1026" y="316"/>
                </a:lnTo>
                <a:lnTo>
                  <a:pt x="1036" y="341"/>
                </a:lnTo>
                <a:lnTo>
                  <a:pt x="1045" y="367"/>
                </a:lnTo>
                <a:lnTo>
                  <a:pt x="1053" y="392"/>
                </a:lnTo>
                <a:lnTo>
                  <a:pt x="1059" y="417"/>
                </a:lnTo>
                <a:lnTo>
                  <a:pt x="1064" y="443"/>
                </a:lnTo>
                <a:lnTo>
                  <a:pt x="1068" y="470"/>
                </a:lnTo>
                <a:lnTo>
                  <a:pt x="1072" y="495"/>
                </a:lnTo>
                <a:lnTo>
                  <a:pt x="1073" y="521"/>
                </a:lnTo>
                <a:lnTo>
                  <a:pt x="1073" y="547"/>
                </a:lnTo>
                <a:lnTo>
                  <a:pt x="1072" y="573"/>
                </a:lnTo>
                <a:lnTo>
                  <a:pt x="1068" y="598"/>
                </a:lnTo>
                <a:lnTo>
                  <a:pt x="1065" y="624"/>
                </a:lnTo>
                <a:lnTo>
                  <a:pt x="1060" y="649"/>
                </a:lnTo>
                <a:lnTo>
                  <a:pt x="1054" y="674"/>
                </a:lnTo>
                <a:lnTo>
                  <a:pt x="1047" y="699"/>
                </a:lnTo>
                <a:lnTo>
                  <a:pt x="1038" y="723"/>
                </a:lnTo>
                <a:lnTo>
                  <a:pt x="1029" y="747"/>
                </a:lnTo>
                <a:lnTo>
                  <a:pt x="1018" y="771"/>
                </a:lnTo>
                <a:lnTo>
                  <a:pt x="1007" y="793"/>
                </a:lnTo>
                <a:lnTo>
                  <a:pt x="994" y="816"/>
                </a:lnTo>
                <a:lnTo>
                  <a:pt x="980" y="837"/>
                </a:lnTo>
                <a:lnTo>
                  <a:pt x="964" y="858"/>
                </a:lnTo>
                <a:lnTo>
                  <a:pt x="948" y="879"/>
                </a:lnTo>
                <a:lnTo>
                  <a:pt x="931" y="899"/>
                </a:lnTo>
                <a:lnTo>
                  <a:pt x="912" y="918"/>
                </a:lnTo>
                <a:lnTo>
                  <a:pt x="893" y="936"/>
                </a:lnTo>
                <a:lnTo>
                  <a:pt x="872" y="953"/>
                </a:lnTo>
                <a:lnTo>
                  <a:pt x="850" y="969"/>
                </a:lnTo>
                <a:lnTo>
                  <a:pt x="828" y="985"/>
                </a:lnTo>
                <a:lnTo>
                  <a:pt x="805" y="999"/>
                </a:lnTo>
                <a:lnTo>
                  <a:pt x="780" y="1013"/>
                </a:lnTo>
                <a:lnTo>
                  <a:pt x="755" y="1024"/>
                </a:lnTo>
                <a:lnTo>
                  <a:pt x="731" y="1035"/>
                </a:lnTo>
                <a:lnTo>
                  <a:pt x="706" y="1044"/>
                </a:lnTo>
                <a:lnTo>
                  <a:pt x="680" y="1051"/>
                </a:lnTo>
                <a:lnTo>
                  <a:pt x="654" y="1058"/>
                </a:lnTo>
                <a:lnTo>
                  <a:pt x="629" y="1063"/>
                </a:lnTo>
                <a:lnTo>
                  <a:pt x="603" y="1067"/>
                </a:lnTo>
                <a:lnTo>
                  <a:pt x="577" y="1069"/>
                </a:lnTo>
                <a:lnTo>
                  <a:pt x="551" y="1070"/>
                </a:lnTo>
                <a:lnTo>
                  <a:pt x="525" y="1072"/>
                </a:lnTo>
                <a:lnTo>
                  <a:pt x="499" y="1069"/>
                </a:lnTo>
                <a:lnTo>
                  <a:pt x="473" y="1067"/>
                </a:lnTo>
                <a:lnTo>
                  <a:pt x="448" y="1063"/>
                </a:lnTo>
                <a:lnTo>
                  <a:pt x="423" y="1058"/>
                </a:lnTo>
                <a:lnTo>
                  <a:pt x="397" y="1052"/>
                </a:lnTo>
                <a:lnTo>
                  <a:pt x="373" y="1045"/>
                </a:lnTo>
                <a:lnTo>
                  <a:pt x="349" y="1037"/>
                </a:lnTo>
                <a:lnTo>
                  <a:pt x="325" y="1028"/>
                </a:lnTo>
                <a:lnTo>
                  <a:pt x="301" y="1017"/>
                </a:lnTo>
                <a:lnTo>
                  <a:pt x="278" y="1005"/>
                </a:lnTo>
                <a:lnTo>
                  <a:pt x="256" y="992"/>
                </a:lnTo>
                <a:lnTo>
                  <a:pt x="234" y="978"/>
                </a:lnTo>
                <a:lnTo>
                  <a:pt x="213" y="962"/>
                </a:lnTo>
                <a:lnTo>
                  <a:pt x="192" y="946"/>
                </a:lnTo>
                <a:lnTo>
                  <a:pt x="173" y="929"/>
                </a:lnTo>
                <a:lnTo>
                  <a:pt x="154" y="911"/>
                </a:lnTo>
                <a:lnTo>
                  <a:pt x="136" y="892"/>
                </a:lnTo>
                <a:lnTo>
                  <a:pt x="118" y="871"/>
                </a:lnTo>
                <a:lnTo>
                  <a:pt x="102" y="849"/>
                </a:lnTo>
                <a:lnTo>
                  <a:pt x="86" y="827"/>
                </a:lnTo>
                <a:lnTo>
                  <a:pt x="72" y="803"/>
                </a:lnTo>
                <a:lnTo>
                  <a:pt x="59" y="779"/>
                </a:lnTo>
                <a:lnTo>
                  <a:pt x="47" y="754"/>
                </a:lnTo>
                <a:lnTo>
                  <a:pt x="37" y="729"/>
                </a:lnTo>
                <a:lnTo>
                  <a:pt x="27" y="704"/>
                </a:lnTo>
                <a:lnTo>
                  <a:pt x="19" y="679"/>
                </a:lnTo>
                <a:lnTo>
                  <a:pt x="13" y="653"/>
                </a:lnTo>
                <a:lnTo>
                  <a:pt x="8" y="627"/>
                </a:lnTo>
                <a:lnTo>
                  <a:pt x="4" y="602"/>
                </a:lnTo>
                <a:lnTo>
                  <a:pt x="1" y="576"/>
                </a:lnTo>
                <a:lnTo>
                  <a:pt x="0" y="549"/>
                </a:lnTo>
                <a:lnTo>
                  <a:pt x="0" y="524"/>
                </a:lnTo>
                <a:lnTo>
                  <a:pt x="1" y="498"/>
                </a:lnTo>
                <a:lnTo>
                  <a:pt x="4" y="473"/>
                </a:lnTo>
                <a:lnTo>
                  <a:pt x="7" y="447"/>
                </a:lnTo>
                <a:lnTo>
                  <a:pt x="12" y="422"/>
                </a:lnTo>
                <a:lnTo>
                  <a:pt x="18" y="397"/>
                </a:lnTo>
                <a:lnTo>
                  <a:pt x="25" y="372"/>
                </a:lnTo>
                <a:lnTo>
                  <a:pt x="34" y="347"/>
                </a:lnTo>
                <a:lnTo>
                  <a:pt x="44" y="324"/>
                </a:lnTo>
                <a:lnTo>
                  <a:pt x="55" y="300"/>
                </a:lnTo>
                <a:lnTo>
                  <a:pt x="67" y="278"/>
                </a:lnTo>
                <a:lnTo>
                  <a:pt x="79" y="255"/>
                </a:lnTo>
                <a:lnTo>
                  <a:pt x="93" y="233"/>
                </a:lnTo>
                <a:lnTo>
                  <a:pt x="108" y="212"/>
                </a:lnTo>
                <a:lnTo>
                  <a:pt x="125" y="192"/>
                </a:lnTo>
                <a:lnTo>
                  <a:pt x="143" y="172"/>
                </a:lnTo>
                <a:lnTo>
                  <a:pt x="161" y="152"/>
                </a:lnTo>
                <a:lnTo>
                  <a:pt x="180" y="135"/>
                </a:lnTo>
                <a:lnTo>
                  <a:pt x="200" y="117"/>
                </a:lnTo>
                <a:lnTo>
                  <a:pt x="222" y="101"/>
                </a:lnTo>
                <a:lnTo>
                  <a:pt x="245" y="86"/>
                </a:lnTo>
                <a:lnTo>
                  <a:pt x="268" y="72"/>
                </a:lnTo>
                <a:lnTo>
                  <a:pt x="292" y="59"/>
                </a:lnTo>
                <a:lnTo>
                  <a:pt x="318" y="46"/>
                </a:lnTo>
                <a:lnTo>
                  <a:pt x="342" y="36"/>
                </a:lnTo>
                <a:lnTo>
                  <a:pt x="367" y="27"/>
                </a:lnTo>
                <a:lnTo>
                  <a:pt x="393" y="19"/>
                </a:lnTo>
                <a:lnTo>
                  <a:pt x="419" y="13"/>
                </a:lnTo>
                <a:lnTo>
                  <a:pt x="444" y="7"/>
                </a:lnTo>
                <a:lnTo>
                  <a:pt x="470" y="4"/>
                </a:lnTo>
                <a:lnTo>
                  <a:pt x="496" y="1"/>
                </a:lnTo>
                <a:lnTo>
                  <a:pt x="522" y="0"/>
                </a:lnTo>
                <a:lnTo>
                  <a:pt x="548" y="0"/>
                </a:lnTo>
                <a:lnTo>
                  <a:pt x="573" y="1"/>
                </a:lnTo>
                <a:lnTo>
                  <a:pt x="600" y="3"/>
                </a:lnTo>
                <a:lnTo>
                  <a:pt x="625" y="7"/>
                </a:lnTo>
                <a:lnTo>
                  <a:pt x="650" y="12"/>
                </a:lnTo>
                <a:lnTo>
                  <a:pt x="675" y="18"/>
                </a:lnTo>
                <a:lnTo>
                  <a:pt x="700" y="25"/>
                </a:lnTo>
                <a:lnTo>
                  <a:pt x="724" y="33"/>
                </a:lnTo>
                <a:lnTo>
                  <a:pt x="748" y="43"/>
                </a:lnTo>
                <a:lnTo>
                  <a:pt x="771" y="53"/>
                </a:lnTo>
                <a:lnTo>
                  <a:pt x="795" y="66"/>
                </a:lnTo>
                <a:lnTo>
                  <a:pt x="817" y="79"/>
                </a:lnTo>
                <a:lnTo>
                  <a:pt x="839" y="93"/>
                </a:lnTo>
                <a:lnTo>
                  <a:pt x="860" y="108"/>
                </a:lnTo>
                <a:lnTo>
                  <a:pt x="880" y="124"/>
                </a:lnTo>
                <a:lnTo>
                  <a:pt x="900" y="141"/>
                </a:lnTo>
                <a:lnTo>
                  <a:pt x="919" y="160"/>
                </a:lnTo>
                <a:lnTo>
                  <a:pt x="937" y="180"/>
                </a:lnTo>
                <a:lnTo>
                  <a:pt x="954" y="200"/>
                </a:lnTo>
                <a:lnTo>
                  <a:pt x="970" y="221"/>
                </a:lnTo>
                <a:lnTo>
                  <a:pt x="987" y="244"/>
                </a:lnTo>
                <a:lnTo>
                  <a:pt x="1001" y="268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9" name="Freeform 13"/>
          <p:cNvSpPr>
            <a:spLocks noEditPoints="1"/>
          </p:cNvSpPr>
          <p:nvPr/>
        </p:nvSpPr>
        <p:spPr bwMode="auto">
          <a:xfrm>
            <a:off x="6202747" y="2241553"/>
            <a:ext cx="279400" cy="207963"/>
          </a:xfrm>
          <a:custGeom>
            <a:avLst/>
            <a:gdLst>
              <a:gd name="T0" fmla="*/ 2147483646 w 3052"/>
              <a:gd name="T1" fmla="*/ 2147483646 h 2262"/>
              <a:gd name="T2" fmla="*/ 2147483646 w 3052"/>
              <a:gd name="T3" fmla="*/ 2147483646 h 2262"/>
              <a:gd name="T4" fmla="*/ 2147483646 w 3052"/>
              <a:gd name="T5" fmla="*/ 2147483646 h 2262"/>
              <a:gd name="T6" fmla="*/ 2147483646 w 3052"/>
              <a:gd name="T7" fmla="*/ 2147483646 h 2262"/>
              <a:gd name="T8" fmla="*/ 2147483646 w 3052"/>
              <a:gd name="T9" fmla="*/ 2147483646 h 2262"/>
              <a:gd name="T10" fmla="*/ 2147483646 w 3052"/>
              <a:gd name="T11" fmla="*/ 2135490590 h 2262"/>
              <a:gd name="T12" fmla="*/ 2147483646 w 3052"/>
              <a:gd name="T13" fmla="*/ 355910839 h 2262"/>
              <a:gd name="T14" fmla="*/ 2147483646 w 3052"/>
              <a:gd name="T15" fmla="*/ 0 h 2262"/>
              <a:gd name="T16" fmla="*/ 2147483646 w 3052"/>
              <a:gd name="T17" fmla="*/ 996249510 h 2262"/>
              <a:gd name="T18" fmla="*/ 2147483646 w 3052"/>
              <a:gd name="T19" fmla="*/ 2147483646 h 2262"/>
              <a:gd name="T20" fmla="*/ 2147483646 w 3052"/>
              <a:gd name="T21" fmla="*/ 2147483646 h 2262"/>
              <a:gd name="T22" fmla="*/ 1054937409 w 3052"/>
              <a:gd name="T23" fmla="*/ 2147483646 h 2262"/>
              <a:gd name="T24" fmla="*/ 0 w 3052"/>
              <a:gd name="T25" fmla="*/ 2147483646 h 2262"/>
              <a:gd name="T26" fmla="*/ 351388802 w 3052"/>
              <a:gd name="T27" fmla="*/ 2147483646 h 2262"/>
              <a:gd name="T28" fmla="*/ 1969480164 w 3052"/>
              <a:gd name="T29" fmla="*/ 2147483646 h 2262"/>
              <a:gd name="T30" fmla="*/ 2147483646 w 3052"/>
              <a:gd name="T31" fmla="*/ 2147483646 h 2262"/>
              <a:gd name="T32" fmla="*/ 2147483646 w 3052"/>
              <a:gd name="T33" fmla="*/ 2147483646 h 2262"/>
              <a:gd name="T34" fmla="*/ 2147483646 w 3052"/>
              <a:gd name="T35" fmla="*/ 2147483646 h 2262"/>
              <a:gd name="T36" fmla="*/ 2147483646 w 3052"/>
              <a:gd name="T37" fmla="*/ 2147483646 h 2262"/>
              <a:gd name="T38" fmla="*/ 2147483646 w 3052"/>
              <a:gd name="T39" fmla="*/ 2147483646 h 2262"/>
              <a:gd name="T40" fmla="*/ 2147483646 w 3052"/>
              <a:gd name="T41" fmla="*/ 2147483646 h 2262"/>
              <a:gd name="T42" fmla="*/ 2147483646 w 3052"/>
              <a:gd name="T43" fmla="*/ 2147483646 h 2262"/>
              <a:gd name="T44" fmla="*/ 2147483646 w 3052"/>
              <a:gd name="T45" fmla="*/ 2147483646 h 2262"/>
              <a:gd name="T46" fmla="*/ 2147483646 w 3052"/>
              <a:gd name="T47" fmla="*/ 2147483646 h 2262"/>
              <a:gd name="T48" fmla="*/ 2147483646 w 3052"/>
              <a:gd name="T49" fmla="*/ 2147483646 h 2262"/>
              <a:gd name="T50" fmla="*/ 2147483646 w 3052"/>
              <a:gd name="T51" fmla="*/ 2147483646 h 2262"/>
              <a:gd name="T52" fmla="*/ 2147483646 w 3052"/>
              <a:gd name="T53" fmla="*/ 2147483646 h 2262"/>
              <a:gd name="T54" fmla="*/ 2147483646 w 3052"/>
              <a:gd name="T55" fmla="*/ 2147483646 h 2262"/>
              <a:gd name="T56" fmla="*/ 2147483646 w 3052"/>
              <a:gd name="T57" fmla="*/ 2147483646 h 2262"/>
              <a:gd name="T58" fmla="*/ 2147483646 w 3052"/>
              <a:gd name="T59" fmla="*/ 2147483646 h 2262"/>
              <a:gd name="T60" fmla="*/ 2147483646 w 3052"/>
              <a:gd name="T61" fmla="*/ 2147483646 h 2262"/>
              <a:gd name="T62" fmla="*/ 2147483646 w 3052"/>
              <a:gd name="T63" fmla="*/ 2147483646 h 2262"/>
              <a:gd name="T64" fmla="*/ 2147483646 w 3052"/>
              <a:gd name="T65" fmla="*/ 2147483646 h 2262"/>
              <a:gd name="T66" fmla="*/ 2147483646 w 3052"/>
              <a:gd name="T67" fmla="*/ 2147483646 h 2262"/>
              <a:gd name="T68" fmla="*/ 2147483646 w 3052"/>
              <a:gd name="T69" fmla="*/ 2147483646 h 2262"/>
              <a:gd name="T70" fmla="*/ 2147483646 w 3052"/>
              <a:gd name="T71" fmla="*/ 2147483646 h 2262"/>
              <a:gd name="T72" fmla="*/ 2147483646 w 3052"/>
              <a:gd name="T73" fmla="*/ 2147483646 h 2262"/>
              <a:gd name="T74" fmla="*/ 2147483646 w 3052"/>
              <a:gd name="T75" fmla="*/ 2147483646 h 2262"/>
              <a:gd name="T76" fmla="*/ 2147483646 w 3052"/>
              <a:gd name="T77" fmla="*/ 2147483646 h 2262"/>
              <a:gd name="T78" fmla="*/ 2147483646 w 3052"/>
              <a:gd name="T79" fmla="*/ 2147483646 h 2262"/>
              <a:gd name="T80" fmla="*/ 2147483646 w 3052"/>
              <a:gd name="T81" fmla="*/ 2147483646 h 2262"/>
              <a:gd name="T82" fmla="*/ 2147483646 w 3052"/>
              <a:gd name="T83" fmla="*/ 2147483646 h 2262"/>
              <a:gd name="T84" fmla="*/ 2147483646 w 3052"/>
              <a:gd name="T85" fmla="*/ 2147483646 h 2262"/>
              <a:gd name="T86" fmla="*/ 2147483646 w 3052"/>
              <a:gd name="T87" fmla="*/ 2147483646 h 2262"/>
              <a:gd name="T88" fmla="*/ 2147483646 w 3052"/>
              <a:gd name="T89" fmla="*/ 2147483646 h 2262"/>
              <a:gd name="T90" fmla="*/ 2147483646 w 3052"/>
              <a:gd name="T91" fmla="*/ 2147483646 h 2262"/>
              <a:gd name="T92" fmla="*/ 2147483646 w 3052"/>
              <a:gd name="T93" fmla="*/ 2147483646 h 2262"/>
              <a:gd name="T94" fmla="*/ 2147483646 w 3052"/>
              <a:gd name="T95" fmla="*/ 2147483646 h 2262"/>
              <a:gd name="T96" fmla="*/ 2147483646 w 3052"/>
              <a:gd name="T97" fmla="*/ 2147483646 h 2262"/>
              <a:gd name="T98" fmla="*/ 2147483646 w 3052"/>
              <a:gd name="T99" fmla="*/ 2147483646 h 2262"/>
              <a:gd name="T100" fmla="*/ 2147483646 w 3052"/>
              <a:gd name="T101" fmla="*/ 2147483646 h 2262"/>
              <a:gd name="T102" fmla="*/ 2147483646 w 3052"/>
              <a:gd name="T103" fmla="*/ 2147483646 h 2262"/>
              <a:gd name="T104" fmla="*/ 2147483646 w 3052"/>
              <a:gd name="T105" fmla="*/ 2147483646 h 2262"/>
              <a:gd name="T106" fmla="*/ 2147483646 w 3052"/>
              <a:gd name="T107" fmla="*/ 2147483646 h 2262"/>
              <a:gd name="T108" fmla="*/ 2147483646 w 3052"/>
              <a:gd name="T109" fmla="*/ 2147483646 h 22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2" h="2262">
                <a:moveTo>
                  <a:pt x="2114" y="502"/>
                </a:moveTo>
                <a:lnTo>
                  <a:pt x="1663" y="241"/>
                </a:lnTo>
                <a:lnTo>
                  <a:pt x="1653" y="236"/>
                </a:lnTo>
                <a:lnTo>
                  <a:pt x="1643" y="231"/>
                </a:lnTo>
                <a:lnTo>
                  <a:pt x="1632" y="226"/>
                </a:lnTo>
                <a:lnTo>
                  <a:pt x="1621" y="223"/>
                </a:lnTo>
                <a:lnTo>
                  <a:pt x="1610" y="219"/>
                </a:lnTo>
                <a:lnTo>
                  <a:pt x="1599" y="217"/>
                </a:lnTo>
                <a:lnTo>
                  <a:pt x="1588" y="214"/>
                </a:lnTo>
                <a:lnTo>
                  <a:pt x="1577" y="213"/>
                </a:lnTo>
                <a:lnTo>
                  <a:pt x="1565" y="212"/>
                </a:lnTo>
                <a:lnTo>
                  <a:pt x="1554" y="211"/>
                </a:lnTo>
                <a:lnTo>
                  <a:pt x="1543" y="211"/>
                </a:lnTo>
                <a:lnTo>
                  <a:pt x="1532" y="212"/>
                </a:lnTo>
                <a:lnTo>
                  <a:pt x="1521" y="213"/>
                </a:lnTo>
                <a:lnTo>
                  <a:pt x="1510" y="214"/>
                </a:lnTo>
                <a:lnTo>
                  <a:pt x="1499" y="216"/>
                </a:lnTo>
                <a:lnTo>
                  <a:pt x="1489" y="219"/>
                </a:lnTo>
                <a:lnTo>
                  <a:pt x="1478" y="222"/>
                </a:lnTo>
                <a:lnTo>
                  <a:pt x="1467" y="226"/>
                </a:lnTo>
                <a:lnTo>
                  <a:pt x="1457" y="230"/>
                </a:lnTo>
                <a:lnTo>
                  <a:pt x="1447" y="234"/>
                </a:lnTo>
                <a:lnTo>
                  <a:pt x="1437" y="239"/>
                </a:lnTo>
                <a:lnTo>
                  <a:pt x="1427" y="245"/>
                </a:lnTo>
                <a:lnTo>
                  <a:pt x="1418" y="251"/>
                </a:lnTo>
                <a:lnTo>
                  <a:pt x="1409" y="257"/>
                </a:lnTo>
                <a:lnTo>
                  <a:pt x="1400" y="264"/>
                </a:lnTo>
                <a:lnTo>
                  <a:pt x="1392" y="272"/>
                </a:lnTo>
                <a:lnTo>
                  <a:pt x="1384" y="280"/>
                </a:lnTo>
                <a:lnTo>
                  <a:pt x="1375" y="288"/>
                </a:lnTo>
                <a:lnTo>
                  <a:pt x="1367" y="298"/>
                </a:lnTo>
                <a:lnTo>
                  <a:pt x="1360" y="307"/>
                </a:lnTo>
                <a:lnTo>
                  <a:pt x="1354" y="316"/>
                </a:lnTo>
                <a:lnTo>
                  <a:pt x="1348" y="326"/>
                </a:lnTo>
                <a:lnTo>
                  <a:pt x="1304" y="403"/>
                </a:lnTo>
                <a:lnTo>
                  <a:pt x="657" y="30"/>
                </a:lnTo>
                <a:lnTo>
                  <a:pt x="647" y="25"/>
                </a:lnTo>
                <a:lnTo>
                  <a:pt x="637" y="20"/>
                </a:lnTo>
                <a:lnTo>
                  <a:pt x="625" y="15"/>
                </a:lnTo>
                <a:lnTo>
                  <a:pt x="614" y="11"/>
                </a:lnTo>
                <a:lnTo>
                  <a:pt x="603" y="8"/>
                </a:lnTo>
                <a:lnTo>
                  <a:pt x="592" y="5"/>
                </a:lnTo>
                <a:lnTo>
                  <a:pt x="581" y="3"/>
                </a:lnTo>
                <a:lnTo>
                  <a:pt x="570" y="1"/>
                </a:lnTo>
                <a:lnTo>
                  <a:pt x="559" y="0"/>
                </a:lnTo>
                <a:lnTo>
                  <a:pt x="548" y="0"/>
                </a:lnTo>
                <a:lnTo>
                  <a:pt x="536" y="0"/>
                </a:lnTo>
                <a:lnTo>
                  <a:pt x="525" y="0"/>
                </a:lnTo>
                <a:lnTo>
                  <a:pt x="514" y="1"/>
                </a:lnTo>
                <a:lnTo>
                  <a:pt x="503" y="3"/>
                </a:lnTo>
                <a:lnTo>
                  <a:pt x="492" y="5"/>
                </a:lnTo>
                <a:lnTo>
                  <a:pt x="482" y="8"/>
                </a:lnTo>
                <a:lnTo>
                  <a:pt x="471" y="11"/>
                </a:lnTo>
                <a:lnTo>
                  <a:pt x="461" y="14"/>
                </a:lnTo>
                <a:lnTo>
                  <a:pt x="450" y="18"/>
                </a:lnTo>
                <a:lnTo>
                  <a:pt x="439" y="23"/>
                </a:lnTo>
                <a:lnTo>
                  <a:pt x="430" y="28"/>
                </a:lnTo>
                <a:lnTo>
                  <a:pt x="420" y="34"/>
                </a:lnTo>
                <a:lnTo>
                  <a:pt x="411" y="40"/>
                </a:lnTo>
                <a:lnTo>
                  <a:pt x="402" y="46"/>
                </a:lnTo>
                <a:lnTo>
                  <a:pt x="393" y="53"/>
                </a:lnTo>
                <a:lnTo>
                  <a:pt x="384" y="60"/>
                </a:lnTo>
                <a:lnTo>
                  <a:pt x="376" y="68"/>
                </a:lnTo>
                <a:lnTo>
                  <a:pt x="369" y="76"/>
                </a:lnTo>
                <a:lnTo>
                  <a:pt x="361" y="85"/>
                </a:lnTo>
                <a:lnTo>
                  <a:pt x="354" y="95"/>
                </a:lnTo>
                <a:lnTo>
                  <a:pt x="347" y="105"/>
                </a:lnTo>
                <a:lnTo>
                  <a:pt x="341" y="115"/>
                </a:lnTo>
                <a:lnTo>
                  <a:pt x="30" y="652"/>
                </a:lnTo>
                <a:lnTo>
                  <a:pt x="25" y="662"/>
                </a:lnTo>
                <a:lnTo>
                  <a:pt x="20" y="673"/>
                </a:lnTo>
                <a:lnTo>
                  <a:pt x="15" y="684"/>
                </a:lnTo>
                <a:lnTo>
                  <a:pt x="11" y="694"/>
                </a:lnTo>
                <a:lnTo>
                  <a:pt x="8" y="706"/>
                </a:lnTo>
                <a:lnTo>
                  <a:pt x="5" y="717"/>
                </a:lnTo>
                <a:lnTo>
                  <a:pt x="3" y="728"/>
                </a:lnTo>
                <a:lnTo>
                  <a:pt x="2" y="739"/>
                </a:lnTo>
                <a:lnTo>
                  <a:pt x="0" y="750"/>
                </a:lnTo>
                <a:lnTo>
                  <a:pt x="0" y="761"/>
                </a:lnTo>
                <a:lnTo>
                  <a:pt x="0" y="772"/>
                </a:lnTo>
                <a:lnTo>
                  <a:pt x="0" y="783"/>
                </a:lnTo>
                <a:lnTo>
                  <a:pt x="2" y="794"/>
                </a:lnTo>
                <a:lnTo>
                  <a:pt x="3" y="806"/>
                </a:lnTo>
                <a:lnTo>
                  <a:pt x="5" y="817"/>
                </a:lnTo>
                <a:lnTo>
                  <a:pt x="8" y="828"/>
                </a:lnTo>
                <a:lnTo>
                  <a:pt x="11" y="838"/>
                </a:lnTo>
                <a:lnTo>
                  <a:pt x="14" y="849"/>
                </a:lnTo>
                <a:lnTo>
                  <a:pt x="19" y="859"/>
                </a:lnTo>
                <a:lnTo>
                  <a:pt x="23" y="869"/>
                </a:lnTo>
                <a:lnTo>
                  <a:pt x="28" y="879"/>
                </a:lnTo>
                <a:lnTo>
                  <a:pt x="34" y="888"/>
                </a:lnTo>
                <a:lnTo>
                  <a:pt x="40" y="898"/>
                </a:lnTo>
                <a:lnTo>
                  <a:pt x="46" y="908"/>
                </a:lnTo>
                <a:lnTo>
                  <a:pt x="53" y="916"/>
                </a:lnTo>
                <a:lnTo>
                  <a:pt x="61" y="925"/>
                </a:lnTo>
                <a:lnTo>
                  <a:pt x="69" y="933"/>
                </a:lnTo>
                <a:lnTo>
                  <a:pt x="78" y="941"/>
                </a:lnTo>
                <a:lnTo>
                  <a:pt x="86" y="948"/>
                </a:lnTo>
                <a:lnTo>
                  <a:pt x="96" y="955"/>
                </a:lnTo>
                <a:lnTo>
                  <a:pt x="105" y="962"/>
                </a:lnTo>
                <a:lnTo>
                  <a:pt x="115" y="968"/>
                </a:lnTo>
                <a:lnTo>
                  <a:pt x="765" y="1343"/>
                </a:lnTo>
                <a:lnTo>
                  <a:pt x="720" y="1420"/>
                </a:lnTo>
                <a:lnTo>
                  <a:pt x="714" y="1430"/>
                </a:lnTo>
                <a:lnTo>
                  <a:pt x="709" y="1441"/>
                </a:lnTo>
                <a:lnTo>
                  <a:pt x="705" y="1451"/>
                </a:lnTo>
                <a:lnTo>
                  <a:pt x="701" y="1462"/>
                </a:lnTo>
                <a:lnTo>
                  <a:pt x="698" y="1473"/>
                </a:lnTo>
                <a:lnTo>
                  <a:pt x="695" y="1484"/>
                </a:lnTo>
                <a:lnTo>
                  <a:pt x="693" y="1495"/>
                </a:lnTo>
                <a:lnTo>
                  <a:pt x="691" y="1506"/>
                </a:lnTo>
                <a:lnTo>
                  <a:pt x="690" y="1518"/>
                </a:lnTo>
                <a:lnTo>
                  <a:pt x="690" y="1529"/>
                </a:lnTo>
                <a:lnTo>
                  <a:pt x="690" y="1540"/>
                </a:lnTo>
                <a:lnTo>
                  <a:pt x="690" y="1551"/>
                </a:lnTo>
                <a:lnTo>
                  <a:pt x="691" y="1562"/>
                </a:lnTo>
                <a:lnTo>
                  <a:pt x="693" y="1573"/>
                </a:lnTo>
                <a:lnTo>
                  <a:pt x="695" y="1584"/>
                </a:lnTo>
                <a:lnTo>
                  <a:pt x="697" y="1595"/>
                </a:lnTo>
                <a:lnTo>
                  <a:pt x="701" y="1605"/>
                </a:lnTo>
                <a:lnTo>
                  <a:pt x="704" y="1617"/>
                </a:lnTo>
                <a:lnTo>
                  <a:pt x="708" y="1627"/>
                </a:lnTo>
                <a:lnTo>
                  <a:pt x="713" y="1637"/>
                </a:lnTo>
                <a:lnTo>
                  <a:pt x="718" y="1647"/>
                </a:lnTo>
                <a:lnTo>
                  <a:pt x="723" y="1656"/>
                </a:lnTo>
                <a:lnTo>
                  <a:pt x="730" y="1666"/>
                </a:lnTo>
                <a:lnTo>
                  <a:pt x="737" y="1675"/>
                </a:lnTo>
                <a:lnTo>
                  <a:pt x="744" y="1683"/>
                </a:lnTo>
                <a:lnTo>
                  <a:pt x="751" y="1692"/>
                </a:lnTo>
                <a:lnTo>
                  <a:pt x="759" y="1700"/>
                </a:lnTo>
                <a:lnTo>
                  <a:pt x="767" y="1708"/>
                </a:lnTo>
                <a:lnTo>
                  <a:pt x="776" y="1715"/>
                </a:lnTo>
                <a:lnTo>
                  <a:pt x="785" y="1723"/>
                </a:lnTo>
                <a:lnTo>
                  <a:pt x="795" y="1730"/>
                </a:lnTo>
                <a:lnTo>
                  <a:pt x="805" y="1736"/>
                </a:lnTo>
                <a:lnTo>
                  <a:pt x="1252" y="1993"/>
                </a:lnTo>
                <a:lnTo>
                  <a:pt x="1263" y="1999"/>
                </a:lnTo>
                <a:lnTo>
                  <a:pt x="1273" y="2004"/>
                </a:lnTo>
                <a:lnTo>
                  <a:pt x="1284" y="2008"/>
                </a:lnTo>
                <a:lnTo>
                  <a:pt x="1296" y="2012"/>
                </a:lnTo>
                <a:lnTo>
                  <a:pt x="1306" y="2016"/>
                </a:lnTo>
                <a:lnTo>
                  <a:pt x="1317" y="2018"/>
                </a:lnTo>
                <a:lnTo>
                  <a:pt x="1328" y="2020"/>
                </a:lnTo>
                <a:lnTo>
                  <a:pt x="1339" y="2023"/>
                </a:lnTo>
                <a:lnTo>
                  <a:pt x="1351" y="2024"/>
                </a:lnTo>
                <a:lnTo>
                  <a:pt x="1362" y="2025"/>
                </a:lnTo>
                <a:lnTo>
                  <a:pt x="1373" y="2025"/>
                </a:lnTo>
                <a:lnTo>
                  <a:pt x="1385" y="2024"/>
                </a:lnTo>
                <a:lnTo>
                  <a:pt x="1396" y="2023"/>
                </a:lnTo>
                <a:lnTo>
                  <a:pt x="1407" y="2022"/>
                </a:lnTo>
                <a:lnTo>
                  <a:pt x="1417" y="2019"/>
                </a:lnTo>
                <a:lnTo>
                  <a:pt x="1428" y="2016"/>
                </a:lnTo>
                <a:lnTo>
                  <a:pt x="1439" y="2013"/>
                </a:lnTo>
                <a:lnTo>
                  <a:pt x="1449" y="2009"/>
                </a:lnTo>
                <a:lnTo>
                  <a:pt x="1459" y="2005"/>
                </a:lnTo>
                <a:lnTo>
                  <a:pt x="1469" y="2001"/>
                </a:lnTo>
                <a:lnTo>
                  <a:pt x="1480" y="1995"/>
                </a:lnTo>
                <a:lnTo>
                  <a:pt x="1490" y="1990"/>
                </a:lnTo>
                <a:lnTo>
                  <a:pt x="1499" y="1984"/>
                </a:lnTo>
                <a:lnTo>
                  <a:pt x="1508" y="1977"/>
                </a:lnTo>
                <a:lnTo>
                  <a:pt x="1517" y="1970"/>
                </a:lnTo>
                <a:lnTo>
                  <a:pt x="1525" y="1963"/>
                </a:lnTo>
                <a:lnTo>
                  <a:pt x="1533" y="1955"/>
                </a:lnTo>
                <a:lnTo>
                  <a:pt x="1541" y="1947"/>
                </a:lnTo>
                <a:lnTo>
                  <a:pt x="1549" y="1938"/>
                </a:lnTo>
                <a:lnTo>
                  <a:pt x="1556" y="1929"/>
                </a:lnTo>
                <a:lnTo>
                  <a:pt x="1562" y="1918"/>
                </a:lnTo>
                <a:lnTo>
                  <a:pt x="1568" y="1908"/>
                </a:lnTo>
                <a:lnTo>
                  <a:pt x="2199" y="818"/>
                </a:lnTo>
                <a:lnTo>
                  <a:pt x="2205" y="807"/>
                </a:lnTo>
                <a:lnTo>
                  <a:pt x="2210" y="795"/>
                </a:lnTo>
                <a:lnTo>
                  <a:pt x="2215" y="785"/>
                </a:lnTo>
                <a:lnTo>
                  <a:pt x="2219" y="774"/>
                </a:lnTo>
                <a:lnTo>
                  <a:pt x="2222" y="763"/>
                </a:lnTo>
                <a:lnTo>
                  <a:pt x="2225" y="752"/>
                </a:lnTo>
                <a:lnTo>
                  <a:pt x="2227" y="740"/>
                </a:lnTo>
                <a:lnTo>
                  <a:pt x="2229" y="729"/>
                </a:lnTo>
                <a:lnTo>
                  <a:pt x="2231" y="718"/>
                </a:lnTo>
                <a:lnTo>
                  <a:pt x="2232" y="707"/>
                </a:lnTo>
                <a:lnTo>
                  <a:pt x="2232" y="695"/>
                </a:lnTo>
                <a:lnTo>
                  <a:pt x="2231" y="684"/>
                </a:lnTo>
                <a:lnTo>
                  <a:pt x="2229" y="673"/>
                </a:lnTo>
                <a:lnTo>
                  <a:pt x="2227" y="662"/>
                </a:lnTo>
                <a:lnTo>
                  <a:pt x="2225" y="651"/>
                </a:lnTo>
                <a:lnTo>
                  <a:pt x="2223" y="641"/>
                </a:lnTo>
                <a:lnTo>
                  <a:pt x="2219" y="630"/>
                </a:lnTo>
                <a:lnTo>
                  <a:pt x="2216" y="620"/>
                </a:lnTo>
                <a:lnTo>
                  <a:pt x="2212" y="610"/>
                </a:lnTo>
                <a:lnTo>
                  <a:pt x="2207" y="600"/>
                </a:lnTo>
                <a:lnTo>
                  <a:pt x="2202" y="589"/>
                </a:lnTo>
                <a:lnTo>
                  <a:pt x="2196" y="580"/>
                </a:lnTo>
                <a:lnTo>
                  <a:pt x="2190" y="571"/>
                </a:lnTo>
                <a:lnTo>
                  <a:pt x="2184" y="562"/>
                </a:lnTo>
                <a:lnTo>
                  <a:pt x="2177" y="553"/>
                </a:lnTo>
                <a:lnTo>
                  <a:pt x="2169" y="545"/>
                </a:lnTo>
                <a:lnTo>
                  <a:pt x="2161" y="537"/>
                </a:lnTo>
                <a:lnTo>
                  <a:pt x="2153" y="529"/>
                </a:lnTo>
                <a:lnTo>
                  <a:pt x="2144" y="522"/>
                </a:lnTo>
                <a:lnTo>
                  <a:pt x="2134" y="515"/>
                </a:lnTo>
                <a:lnTo>
                  <a:pt x="2124" y="508"/>
                </a:lnTo>
                <a:lnTo>
                  <a:pt x="2114" y="502"/>
                </a:lnTo>
                <a:close/>
                <a:moveTo>
                  <a:pt x="2249" y="2189"/>
                </a:moveTo>
                <a:lnTo>
                  <a:pt x="2224" y="2175"/>
                </a:lnTo>
                <a:lnTo>
                  <a:pt x="2202" y="2160"/>
                </a:lnTo>
                <a:lnTo>
                  <a:pt x="2181" y="2144"/>
                </a:lnTo>
                <a:lnTo>
                  <a:pt x="2160" y="2127"/>
                </a:lnTo>
                <a:lnTo>
                  <a:pt x="2141" y="2108"/>
                </a:lnTo>
                <a:lnTo>
                  <a:pt x="2122" y="2089"/>
                </a:lnTo>
                <a:lnTo>
                  <a:pt x="2105" y="2069"/>
                </a:lnTo>
                <a:lnTo>
                  <a:pt x="2089" y="2049"/>
                </a:lnTo>
                <a:lnTo>
                  <a:pt x="2074" y="2028"/>
                </a:lnTo>
                <a:lnTo>
                  <a:pt x="2060" y="2006"/>
                </a:lnTo>
                <a:lnTo>
                  <a:pt x="2047" y="1983"/>
                </a:lnTo>
                <a:lnTo>
                  <a:pt x="2034" y="1961"/>
                </a:lnTo>
                <a:lnTo>
                  <a:pt x="2023" y="1938"/>
                </a:lnTo>
                <a:lnTo>
                  <a:pt x="2014" y="1913"/>
                </a:lnTo>
                <a:lnTo>
                  <a:pt x="2006" y="1889"/>
                </a:lnTo>
                <a:lnTo>
                  <a:pt x="1998" y="1864"/>
                </a:lnTo>
                <a:lnTo>
                  <a:pt x="1992" y="1840"/>
                </a:lnTo>
                <a:lnTo>
                  <a:pt x="1988" y="1814"/>
                </a:lnTo>
                <a:lnTo>
                  <a:pt x="1984" y="1788"/>
                </a:lnTo>
                <a:lnTo>
                  <a:pt x="1982" y="1763"/>
                </a:lnTo>
                <a:lnTo>
                  <a:pt x="1980" y="1738"/>
                </a:lnTo>
                <a:lnTo>
                  <a:pt x="1980" y="1711"/>
                </a:lnTo>
                <a:lnTo>
                  <a:pt x="1982" y="1685"/>
                </a:lnTo>
                <a:lnTo>
                  <a:pt x="1984" y="1660"/>
                </a:lnTo>
                <a:lnTo>
                  <a:pt x="1988" y="1634"/>
                </a:lnTo>
                <a:lnTo>
                  <a:pt x="1993" y="1607"/>
                </a:lnTo>
                <a:lnTo>
                  <a:pt x="2000" y="1582"/>
                </a:lnTo>
                <a:lnTo>
                  <a:pt x="2007" y="1557"/>
                </a:lnTo>
                <a:lnTo>
                  <a:pt x="2016" y="1532"/>
                </a:lnTo>
                <a:lnTo>
                  <a:pt x="2027" y="1506"/>
                </a:lnTo>
                <a:lnTo>
                  <a:pt x="2038" y="1482"/>
                </a:lnTo>
                <a:lnTo>
                  <a:pt x="2052" y="1458"/>
                </a:lnTo>
                <a:lnTo>
                  <a:pt x="2067" y="1435"/>
                </a:lnTo>
                <a:lnTo>
                  <a:pt x="2082" y="1412"/>
                </a:lnTo>
                <a:lnTo>
                  <a:pt x="2098" y="1390"/>
                </a:lnTo>
                <a:lnTo>
                  <a:pt x="2115" y="1370"/>
                </a:lnTo>
                <a:lnTo>
                  <a:pt x="2133" y="1350"/>
                </a:lnTo>
                <a:lnTo>
                  <a:pt x="2153" y="1332"/>
                </a:lnTo>
                <a:lnTo>
                  <a:pt x="2172" y="1315"/>
                </a:lnTo>
                <a:lnTo>
                  <a:pt x="2193" y="1298"/>
                </a:lnTo>
                <a:lnTo>
                  <a:pt x="2214" y="1283"/>
                </a:lnTo>
                <a:lnTo>
                  <a:pt x="2236" y="1269"/>
                </a:lnTo>
                <a:lnTo>
                  <a:pt x="2258" y="1256"/>
                </a:lnTo>
                <a:lnTo>
                  <a:pt x="2281" y="1244"/>
                </a:lnTo>
                <a:lnTo>
                  <a:pt x="2304" y="1234"/>
                </a:lnTo>
                <a:lnTo>
                  <a:pt x="2329" y="1224"/>
                </a:lnTo>
                <a:lnTo>
                  <a:pt x="2353" y="1216"/>
                </a:lnTo>
                <a:lnTo>
                  <a:pt x="2377" y="1209"/>
                </a:lnTo>
                <a:lnTo>
                  <a:pt x="2402" y="1202"/>
                </a:lnTo>
                <a:lnTo>
                  <a:pt x="2428" y="1197"/>
                </a:lnTo>
                <a:lnTo>
                  <a:pt x="2453" y="1193"/>
                </a:lnTo>
                <a:lnTo>
                  <a:pt x="2479" y="1191"/>
                </a:lnTo>
                <a:lnTo>
                  <a:pt x="2504" y="1190"/>
                </a:lnTo>
                <a:lnTo>
                  <a:pt x="2531" y="1190"/>
                </a:lnTo>
                <a:lnTo>
                  <a:pt x="2557" y="1191"/>
                </a:lnTo>
                <a:lnTo>
                  <a:pt x="2582" y="1194"/>
                </a:lnTo>
                <a:lnTo>
                  <a:pt x="2609" y="1197"/>
                </a:lnTo>
                <a:lnTo>
                  <a:pt x="2634" y="1203"/>
                </a:lnTo>
                <a:lnTo>
                  <a:pt x="2660" y="1210"/>
                </a:lnTo>
                <a:lnTo>
                  <a:pt x="2685" y="1218"/>
                </a:lnTo>
                <a:lnTo>
                  <a:pt x="2711" y="1227"/>
                </a:lnTo>
                <a:lnTo>
                  <a:pt x="2736" y="1237"/>
                </a:lnTo>
                <a:lnTo>
                  <a:pt x="2760" y="1249"/>
                </a:lnTo>
                <a:lnTo>
                  <a:pt x="2784" y="1262"/>
                </a:lnTo>
                <a:lnTo>
                  <a:pt x="2808" y="1276"/>
                </a:lnTo>
                <a:lnTo>
                  <a:pt x="2831" y="1291"/>
                </a:lnTo>
                <a:lnTo>
                  <a:pt x="2852" y="1307"/>
                </a:lnTo>
                <a:lnTo>
                  <a:pt x="2872" y="1326"/>
                </a:lnTo>
                <a:lnTo>
                  <a:pt x="2893" y="1344"/>
                </a:lnTo>
                <a:lnTo>
                  <a:pt x="2911" y="1362"/>
                </a:lnTo>
                <a:lnTo>
                  <a:pt x="2928" y="1382"/>
                </a:lnTo>
                <a:lnTo>
                  <a:pt x="2944" y="1402"/>
                </a:lnTo>
                <a:lnTo>
                  <a:pt x="2959" y="1424"/>
                </a:lnTo>
                <a:lnTo>
                  <a:pt x="2973" y="1446"/>
                </a:lnTo>
                <a:lnTo>
                  <a:pt x="2987" y="1468"/>
                </a:lnTo>
                <a:lnTo>
                  <a:pt x="2999" y="1491"/>
                </a:lnTo>
                <a:lnTo>
                  <a:pt x="3009" y="1515"/>
                </a:lnTo>
                <a:lnTo>
                  <a:pt x="3019" y="1538"/>
                </a:lnTo>
                <a:lnTo>
                  <a:pt x="3027" y="1562"/>
                </a:lnTo>
                <a:lnTo>
                  <a:pt x="3034" y="1587"/>
                </a:lnTo>
                <a:lnTo>
                  <a:pt x="3040" y="1612"/>
                </a:lnTo>
                <a:lnTo>
                  <a:pt x="3045" y="1638"/>
                </a:lnTo>
                <a:lnTo>
                  <a:pt x="3049" y="1663"/>
                </a:lnTo>
                <a:lnTo>
                  <a:pt x="3051" y="1688"/>
                </a:lnTo>
                <a:lnTo>
                  <a:pt x="3052" y="1714"/>
                </a:lnTo>
                <a:lnTo>
                  <a:pt x="3052" y="1740"/>
                </a:lnTo>
                <a:lnTo>
                  <a:pt x="3051" y="1766"/>
                </a:lnTo>
                <a:lnTo>
                  <a:pt x="3048" y="1792"/>
                </a:lnTo>
                <a:lnTo>
                  <a:pt x="3044" y="1818"/>
                </a:lnTo>
                <a:lnTo>
                  <a:pt x="3039" y="1844"/>
                </a:lnTo>
                <a:lnTo>
                  <a:pt x="3033" y="1869"/>
                </a:lnTo>
                <a:lnTo>
                  <a:pt x="3025" y="1894"/>
                </a:lnTo>
                <a:lnTo>
                  <a:pt x="3016" y="1920"/>
                </a:lnTo>
                <a:lnTo>
                  <a:pt x="3006" y="1945"/>
                </a:lnTo>
                <a:lnTo>
                  <a:pt x="2994" y="1969"/>
                </a:lnTo>
                <a:lnTo>
                  <a:pt x="2980" y="1993"/>
                </a:lnTo>
                <a:lnTo>
                  <a:pt x="2966" y="2017"/>
                </a:lnTo>
                <a:lnTo>
                  <a:pt x="2951" y="2040"/>
                </a:lnTo>
                <a:lnTo>
                  <a:pt x="2934" y="2061"/>
                </a:lnTo>
                <a:lnTo>
                  <a:pt x="2917" y="2082"/>
                </a:lnTo>
                <a:lnTo>
                  <a:pt x="2899" y="2101"/>
                </a:lnTo>
                <a:lnTo>
                  <a:pt x="2880" y="2119"/>
                </a:lnTo>
                <a:lnTo>
                  <a:pt x="2860" y="2137"/>
                </a:lnTo>
                <a:lnTo>
                  <a:pt x="2840" y="2153"/>
                </a:lnTo>
                <a:lnTo>
                  <a:pt x="2819" y="2168"/>
                </a:lnTo>
                <a:lnTo>
                  <a:pt x="2797" y="2182"/>
                </a:lnTo>
                <a:lnTo>
                  <a:pt x="2774" y="2195"/>
                </a:lnTo>
                <a:lnTo>
                  <a:pt x="2751" y="2207"/>
                </a:lnTo>
                <a:lnTo>
                  <a:pt x="2728" y="2218"/>
                </a:lnTo>
                <a:lnTo>
                  <a:pt x="2705" y="2228"/>
                </a:lnTo>
                <a:lnTo>
                  <a:pt x="2680" y="2236"/>
                </a:lnTo>
                <a:lnTo>
                  <a:pt x="2655" y="2244"/>
                </a:lnTo>
                <a:lnTo>
                  <a:pt x="2630" y="2250"/>
                </a:lnTo>
                <a:lnTo>
                  <a:pt x="2604" y="2254"/>
                </a:lnTo>
                <a:lnTo>
                  <a:pt x="2579" y="2258"/>
                </a:lnTo>
                <a:lnTo>
                  <a:pt x="2554" y="2260"/>
                </a:lnTo>
                <a:lnTo>
                  <a:pt x="2528" y="2262"/>
                </a:lnTo>
                <a:lnTo>
                  <a:pt x="2502" y="2261"/>
                </a:lnTo>
                <a:lnTo>
                  <a:pt x="2476" y="2260"/>
                </a:lnTo>
                <a:lnTo>
                  <a:pt x="2450" y="2258"/>
                </a:lnTo>
                <a:lnTo>
                  <a:pt x="2425" y="2254"/>
                </a:lnTo>
                <a:lnTo>
                  <a:pt x="2398" y="2249"/>
                </a:lnTo>
                <a:lnTo>
                  <a:pt x="2373" y="2242"/>
                </a:lnTo>
                <a:lnTo>
                  <a:pt x="2348" y="2235"/>
                </a:lnTo>
                <a:lnTo>
                  <a:pt x="2322" y="2226"/>
                </a:lnTo>
                <a:lnTo>
                  <a:pt x="2297" y="2214"/>
                </a:lnTo>
                <a:lnTo>
                  <a:pt x="2273" y="2203"/>
                </a:lnTo>
                <a:lnTo>
                  <a:pt x="2249" y="2189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80" name="Freeform 16"/>
          <p:cNvSpPr>
            <a:spLocks noEditPoints="1"/>
          </p:cNvSpPr>
          <p:nvPr/>
        </p:nvSpPr>
        <p:spPr bwMode="auto">
          <a:xfrm>
            <a:off x="5439160" y="1408113"/>
            <a:ext cx="207962" cy="277812"/>
          </a:xfrm>
          <a:custGeom>
            <a:avLst/>
            <a:gdLst>
              <a:gd name="T0" fmla="*/ 2147483646 w 2267"/>
              <a:gd name="T1" fmla="*/ 2147483646 h 3048"/>
              <a:gd name="T2" fmla="*/ 2147483646 w 2267"/>
              <a:gd name="T3" fmla="*/ 2147483646 h 3048"/>
              <a:gd name="T4" fmla="*/ 2147483646 w 2267"/>
              <a:gd name="T5" fmla="*/ 2147483646 h 3048"/>
              <a:gd name="T6" fmla="*/ 2147483646 w 2267"/>
              <a:gd name="T7" fmla="*/ 2147483646 h 3048"/>
              <a:gd name="T8" fmla="*/ 2147483646 w 2267"/>
              <a:gd name="T9" fmla="*/ 2147483646 h 3048"/>
              <a:gd name="T10" fmla="*/ 2147483646 w 2267"/>
              <a:gd name="T11" fmla="*/ 2147483646 h 3048"/>
              <a:gd name="T12" fmla="*/ 2147483646 w 2267"/>
              <a:gd name="T13" fmla="*/ 2147483646 h 3048"/>
              <a:gd name="T14" fmla="*/ 2147483646 w 2267"/>
              <a:gd name="T15" fmla="*/ 2147483646 h 3048"/>
              <a:gd name="T16" fmla="*/ 2147483646 w 2267"/>
              <a:gd name="T17" fmla="*/ 2147483646 h 3048"/>
              <a:gd name="T18" fmla="*/ 2147483646 w 2267"/>
              <a:gd name="T19" fmla="*/ 2147483646 h 3048"/>
              <a:gd name="T20" fmla="*/ 2147483646 w 2267"/>
              <a:gd name="T21" fmla="*/ 2147483646 h 3048"/>
              <a:gd name="T22" fmla="*/ 2147483646 w 2267"/>
              <a:gd name="T23" fmla="*/ 2147483646 h 3048"/>
              <a:gd name="T24" fmla="*/ 2147483646 w 2267"/>
              <a:gd name="T25" fmla="*/ 2147483646 h 3048"/>
              <a:gd name="T26" fmla="*/ 2147483646 w 2267"/>
              <a:gd name="T27" fmla="*/ 2147483646 h 3048"/>
              <a:gd name="T28" fmla="*/ 2147483646 w 2267"/>
              <a:gd name="T29" fmla="*/ 2147483646 h 3048"/>
              <a:gd name="T30" fmla="*/ 2147483646 w 2267"/>
              <a:gd name="T31" fmla="*/ 2147483646 h 3048"/>
              <a:gd name="T32" fmla="*/ 2147483646 w 2267"/>
              <a:gd name="T33" fmla="*/ 2147483646 h 3048"/>
              <a:gd name="T34" fmla="*/ 2147483646 w 2267"/>
              <a:gd name="T35" fmla="*/ 2147483646 h 3048"/>
              <a:gd name="T36" fmla="*/ 2147483646 w 2267"/>
              <a:gd name="T37" fmla="*/ 2147483646 h 3048"/>
              <a:gd name="T38" fmla="*/ 2147483646 w 2267"/>
              <a:gd name="T39" fmla="*/ 2147483646 h 3048"/>
              <a:gd name="T40" fmla="*/ 2147483646 w 2267"/>
              <a:gd name="T41" fmla="*/ 2147483646 h 3048"/>
              <a:gd name="T42" fmla="*/ 2147483646 w 2267"/>
              <a:gd name="T43" fmla="*/ 2147483646 h 3048"/>
              <a:gd name="T44" fmla="*/ 2147483646 w 2267"/>
              <a:gd name="T45" fmla="*/ 2147483646 h 3048"/>
              <a:gd name="T46" fmla="*/ 2147483646 w 2267"/>
              <a:gd name="T47" fmla="*/ 2147483646 h 3048"/>
              <a:gd name="T48" fmla="*/ 2147483646 w 2267"/>
              <a:gd name="T49" fmla="*/ 2147483646 h 3048"/>
              <a:gd name="T50" fmla="*/ 2147483646 w 2267"/>
              <a:gd name="T51" fmla="*/ 2147483646 h 3048"/>
              <a:gd name="T52" fmla="*/ 2147483646 w 2267"/>
              <a:gd name="T53" fmla="*/ 2147483646 h 3048"/>
              <a:gd name="T54" fmla="*/ 2147483646 w 2267"/>
              <a:gd name="T55" fmla="*/ 2147483646 h 3048"/>
              <a:gd name="T56" fmla="*/ 2147483646 w 2267"/>
              <a:gd name="T57" fmla="*/ 2147483646 h 3048"/>
              <a:gd name="T58" fmla="*/ 2147483646 w 2267"/>
              <a:gd name="T59" fmla="*/ 2147483646 h 3048"/>
              <a:gd name="T60" fmla="*/ 2147483646 w 2267"/>
              <a:gd name="T61" fmla="*/ 2147483646 h 3048"/>
              <a:gd name="T62" fmla="*/ 2147483646 w 2267"/>
              <a:gd name="T63" fmla="*/ 2147483646 h 3048"/>
              <a:gd name="T64" fmla="*/ 2147483646 w 2267"/>
              <a:gd name="T65" fmla="*/ 2147483646 h 3048"/>
              <a:gd name="T66" fmla="*/ 2147483646 w 2267"/>
              <a:gd name="T67" fmla="*/ 2147483646 h 3048"/>
              <a:gd name="T68" fmla="*/ 2147483646 w 2267"/>
              <a:gd name="T69" fmla="*/ 2147483646 h 3048"/>
              <a:gd name="T70" fmla="*/ 2147483646 w 2267"/>
              <a:gd name="T71" fmla="*/ 2147483646 h 3048"/>
              <a:gd name="T72" fmla="*/ 2147483646 w 2267"/>
              <a:gd name="T73" fmla="*/ 2147483646 h 3048"/>
              <a:gd name="T74" fmla="*/ 2147483646 w 2267"/>
              <a:gd name="T75" fmla="*/ 2147483646 h 3048"/>
              <a:gd name="T76" fmla="*/ 2147483646 w 2267"/>
              <a:gd name="T77" fmla="*/ 2147483646 h 3048"/>
              <a:gd name="T78" fmla="*/ 2147483646 w 2267"/>
              <a:gd name="T79" fmla="*/ 2147483646 h 3048"/>
              <a:gd name="T80" fmla="*/ 2147483646 w 2267"/>
              <a:gd name="T81" fmla="*/ 2147483646 h 3048"/>
              <a:gd name="T82" fmla="*/ 2147483646 w 2267"/>
              <a:gd name="T83" fmla="*/ 2147483646 h 3048"/>
              <a:gd name="T84" fmla="*/ 2147483646 w 2267"/>
              <a:gd name="T85" fmla="*/ 2147483646 h 3048"/>
              <a:gd name="T86" fmla="*/ 2147483646 w 2267"/>
              <a:gd name="T87" fmla="*/ 2147483646 h 3048"/>
              <a:gd name="T88" fmla="*/ 1916016928 w 2267"/>
              <a:gd name="T89" fmla="*/ 2147483646 h 3048"/>
              <a:gd name="T90" fmla="*/ 0 w 2267"/>
              <a:gd name="T91" fmla="*/ 2147483646 h 3048"/>
              <a:gd name="T92" fmla="*/ 1276831272 w 2267"/>
              <a:gd name="T93" fmla="*/ 2147483646 h 3048"/>
              <a:gd name="T94" fmla="*/ 2147483646 w 2267"/>
              <a:gd name="T95" fmla="*/ 2147483646 h 3048"/>
              <a:gd name="T96" fmla="*/ 2147483646 w 2267"/>
              <a:gd name="T97" fmla="*/ 2147483646 h 3048"/>
              <a:gd name="T98" fmla="*/ 2147483646 w 2267"/>
              <a:gd name="T99" fmla="*/ 2147483646 h 3048"/>
              <a:gd name="T100" fmla="*/ 2147483646 w 2267"/>
              <a:gd name="T101" fmla="*/ 277130960 h 3048"/>
              <a:gd name="T102" fmla="*/ 2147483646 w 2267"/>
              <a:gd name="T103" fmla="*/ 484603294 h 3048"/>
              <a:gd name="T104" fmla="*/ 2147483646 w 2267"/>
              <a:gd name="T105" fmla="*/ 2147483646 h 3048"/>
              <a:gd name="T106" fmla="*/ 2147483646 w 2267"/>
              <a:gd name="T107" fmla="*/ 2147483646 h 3048"/>
              <a:gd name="T108" fmla="*/ 2147483646 w 2267"/>
              <a:gd name="T109" fmla="*/ 2147483646 h 304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7" h="3048">
                <a:moveTo>
                  <a:pt x="272" y="1797"/>
                </a:moveTo>
                <a:lnTo>
                  <a:pt x="532" y="2247"/>
                </a:lnTo>
                <a:lnTo>
                  <a:pt x="538" y="2257"/>
                </a:lnTo>
                <a:lnTo>
                  <a:pt x="545" y="2266"/>
                </a:lnTo>
                <a:lnTo>
                  <a:pt x="552" y="2275"/>
                </a:lnTo>
                <a:lnTo>
                  <a:pt x="559" y="2284"/>
                </a:lnTo>
                <a:lnTo>
                  <a:pt x="567" y="2293"/>
                </a:lnTo>
                <a:lnTo>
                  <a:pt x="575" y="2301"/>
                </a:lnTo>
                <a:lnTo>
                  <a:pt x="583" y="2309"/>
                </a:lnTo>
                <a:lnTo>
                  <a:pt x="592" y="2315"/>
                </a:lnTo>
                <a:lnTo>
                  <a:pt x="602" y="2322"/>
                </a:lnTo>
                <a:lnTo>
                  <a:pt x="612" y="2328"/>
                </a:lnTo>
                <a:lnTo>
                  <a:pt x="621" y="2333"/>
                </a:lnTo>
                <a:lnTo>
                  <a:pt x="631" y="2339"/>
                </a:lnTo>
                <a:lnTo>
                  <a:pt x="641" y="2343"/>
                </a:lnTo>
                <a:lnTo>
                  <a:pt x="651" y="2347"/>
                </a:lnTo>
                <a:lnTo>
                  <a:pt x="662" y="2351"/>
                </a:lnTo>
                <a:lnTo>
                  <a:pt x="672" y="2354"/>
                </a:lnTo>
                <a:lnTo>
                  <a:pt x="683" y="2356"/>
                </a:lnTo>
                <a:lnTo>
                  <a:pt x="695" y="2359"/>
                </a:lnTo>
                <a:lnTo>
                  <a:pt x="706" y="2360"/>
                </a:lnTo>
                <a:lnTo>
                  <a:pt x="717" y="2361"/>
                </a:lnTo>
                <a:lnTo>
                  <a:pt x="728" y="2362"/>
                </a:lnTo>
                <a:lnTo>
                  <a:pt x="739" y="2362"/>
                </a:lnTo>
                <a:lnTo>
                  <a:pt x="750" y="2361"/>
                </a:lnTo>
                <a:lnTo>
                  <a:pt x="761" y="2360"/>
                </a:lnTo>
                <a:lnTo>
                  <a:pt x="772" y="2358"/>
                </a:lnTo>
                <a:lnTo>
                  <a:pt x="783" y="2356"/>
                </a:lnTo>
                <a:lnTo>
                  <a:pt x="795" y="2354"/>
                </a:lnTo>
                <a:lnTo>
                  <a:pt x="806" y="2350"/>
                </a:lnTo>
                <a:lnTo>
                  <a:pt x="816" y="2346"/>
                </a:lnTo>
                <a:lnTo>
                  <a:pt x="827" y="2342"/>
                </a:lnTo>
                <a:lnTo>
                  <a:pt x="837" y="2337"/>
                </a:lnTo>
                <a:lnTo>
                  <a:pt x="848" y="2331"/>
                </a:lnTo>
                <a:lnTo>
                  <a:pt x="925" y="2286"/>
                </a:lnTo>
                <a:lnTo>
                  <a:pt x="1298" y="2933"/>
                </a:lnTo>
                <a:lnTo>
                  <a:pt x="1304" y="2943"/>
                </a:lnTo>
                <a:lnTo>
                  <a:pt x="1311" y="2952"/>
                </a:lnTo>
                <a:lnTo>
                  <a:pt x="1318" y="2962"/>
                </a:lnTo>
                <a:lnTo>
                  <a:pt x="1325" y="2970"/>
                </a:lnTo>
                <a:lnTo>
                  <a:pt x="1333" y="2979"/>
                </a:lnTo>
                <a:lnTo>
                  <a:pt x="1341" y="2986"/>
                </a:lnTo>
                <a:lnTo>
                  <a:pt x="1349" y="2994"/>
                </a:lnTo>
                <a:lnTo>
                  <a:pt x="1359" y="3001"/>
                </a:lnTo>
                <a:lnTo>
                  <a:pt x="1368" y="3008"/>
                </a:lnTo>
                <a:lnTo>
                  <a:pt x="1378" y="3014"/>
                </a:lnTo>
                <a:lnTo>
                  <a:pt x="1387" y="3020"/>
                </a:lnTo>
                <a:lnTo>
                  <a:pt x="1397" y="3025"/>
                </a:lnTo>
                <a:lnTo>
                  <a:pt x="1407" y="3029"/>
                </a:lnTo>
                <a:lnTo>
                  <a:pt x="1417" y="3034"/>
                </a:lnTo>
                <a:lnTo>
                  <a:pt x="1428" y="3037"/>
                </a:lnTo>
                <a:lnTo>
                  <a:pt x="1438" y="3040"/>
                </a:lnTo>
                <a:lnTo>
                  <a:pt x="1450" y="3043"/>
                </a:lnTo>
                <a:lnTo>
                  <a:pt x="1461" y="3045"/>
                </a:lnTo>
                <a:lnTo>
                  <a:pt x="1472" y="3047"/>
                </a:lnTo>
                <a:lnTo>
                  <a:pt x="1483" y="3048"/>
                </a:lnTo>
                <a:lnTo>
                  <a:pt x="1494" y="3048"/>
                </a:lnTo>
                <a:lnTo>
                  <a:pt x="1505" y="3048"/>
                </a:lnTo>
                <a:lnTo>
                  <a:pt x="1516" y="3048"/>
                </a:lnTo>
                <a:lnTo>
                  <a:pt x="1527" y="3046"/>
                </a:lnTo>
                <a:lnTo>
                  <a:pt x="1538" y="3045"/>
                </a:lnTo>
                <a:lnTo>
                  <a:pt x="1550" y="3043"/>
                </a:lnTo>
                <a:lnTo>
                  <a:pt x="1561" y="3040"/>
                </a:lnTo>
                <a:lnTo>
                  <a:pt x="1572" y="3037"/>
                </a:lnTo>
                <a:lnTo>
                  <a:pt x="1582" y="3033"/>
                </a:lnTo>
                <a:lnTo>
                  <a:pt x="1593" y="3028"/>
                </a:lnTo>
                <a:lnTo>
                  <a:pt x="1604" y="3023"/>
                </a:lnTo>
                <a:lnTo>
                  <a:pt x="1614" y="3018"/>
                </a:lnTo>
                <a:lnTo>
                  <a:pt x="2152" y="2707"/>
                </a:lnTo>
                <a:lnTo>
                  <a:pt x="2162" y="2701"/>
                </a:lnTo>
                <a:lnTo>
                  <a:pt x="2172" y="2694"/>
                </a:lnTo>
                <a:lnTo>
                  <a:pt x="2181" y="2687"/>
                </a:lnTo>
                <a:lnTo>
                  <a:pt x="2190" y="2679"/>
                </a:lnTo>
                <a:lnTo>
                  <a:pt x="2199" y="2672"/>
                </a:lnTo>
                <a:lnTo>
                  <a:pt x="2207" y="2664"/>
                </a:lnTo>
                <a:lnTo>
                  <a:pt x="2214" y="2655"/>
                </a:lnTo>
                <a:lnTo>
                  <a:pt x="2221" y="2646"/>
                </a:lnTo>
                <a:lnTo>
                  <a:pt x="2227" y="2637"/>
                </a:lnTo>
                <a:lnTo>
                  <a:pt x="2233" y="2628"/>
                </a:lnTo>
                <a:lnTo>
                  <a:pt x="2239" y="2618"/>
                </a:lnTo>
                <a:lnTo>
                  <a:pt x="2244" y="2609"/>
                </a:lnTo>
                <a:lnTo>
                  <a:pt x="2249" y="2599"/>
                </a:lnTo>
                <a:lnTo>
                  <a:pt x="2253" y="2587"/>
                </a:lnTo>
                <a:lnTo>
                  <a:pt x="2256" y="2577"/>
                </a:lnTo>
                <a:lnTo>
                  <a:pt x="2259" y="2566"/>
                </a:lnTo>
                <a:lnTo>
                  <a:pt x="2262" y="2556"/>
                </a:lnTo>
                <a:lnTo>
                  <a:pt x="2264" y="2545"/>
                </a:lnTo>
                <a:lnTo>
                  <a:pt x="2266" y="2534"/>
                </a:lnTo>
                <a:lnTo>
                  <a:pt x="2267" y="2523"/>
                </a:lnTo>
                <a:lnTo>
                  <a:pt x="2267" y="2512"/>
                </a:lnTo>
                <a:lnTo>
                  <a:pt x="2267" y="2501"/>
                </a:lnTo>
                <a:lnTo>
                  <a:pt x="2267" y="2489"/>
                </a:lnTo>
                <a:lnTo>
                  <a:pt x="2266" y="2478"/>
                </a:lnTo>
                <a:lnTo>
                  <a:pt x="2264" y="2467"/>
                </a:lnTo>
                <a:lnTo>
                  <a:pt x="2262" y="2456"/>
                </a:lnTo>
                <a:lnTo>
                  <a:pt x="2259" y="2445"/>
                </a:lnTo>
                <a:lnTo>
                  <a:pt x="2256" y="2434"/>
                </a:lnTo>
                <a:lnTo>
                  <a:pt x="2252" y="2423"/>
                </a:lnTo>
                <a:lnTo>
                  <a:pt x="2247" y="2412"/>
                </a:lnTo>
                <a:lnTo>
                  <a:pt x="2242" y="2402"/>
                </a:lnTo>
                <a:lnTo>
                  <a:pt x="2237" y="2391"/>
                </a:lnTo>
                <a:lnTo>
                  <a:pt x="1862" y="1742"/>
                </a:lnTo>
                <a:lnTo>
                  <a:pt x="1939" y="1698"/>
                </a:lnTo>
                <a:lnTo>
                  <a:pt x="1949" y="1692"/>
                </a:lnTo>
                <a:lnTo>
                  <a:pt x="1958" y="1685"/>
                </a:lnTo>
                <a:lnTo>
                  <a:pt x="1967" y="1677"/>
                </a:lnTo>
                <a:lnTo>
                  <a:pt x="1976" y="1670"/>
                </a:lnTo>
                <a:lnTo>
                  <a:pt x="1984" y="1662"/>
                </a:lnTo>
                <a:lnTo>
                  <a:pt x="1992" y="1654"/>
                </a:lnTo>
                <a:lnTo>
                  <a:pt x="2000" y="1646"/>
                </a:lnTo>
                <a:lnTo>
                  <a:pt x="2007" y="1637"/>
                </a:lnTo>
                <a:lnTo>
                  <a:pt x="2014" y="1628"/>
                </a:lnTo>
                <a:lnTo>
                  <a:pt x="2020" y="1619"/>
                </a:lnTo>
                <a:lnTo>
                  <a:pt x="2026" y="1609"/>
                </a:lnTo>
                <a:lnTo>
                  <a:pt x="2031" y="1599"/>
                </a:lnTo>
                <a:lnTo>
                  <a:pt x="2035" y="1589"/>
                </a:lnTo>
                <a:lnTo>
                  <a:pt x="2039" y="1578"/>
                </a:lnTo>
                <a:lnTo>
                  <a:pt x="2043" y="1567"/>
                </a:lnTo>
                <a:lnTo>
                  <a:pt x="2046" y="1557"/>
                </a:lnTo>
                <a:lnTo>
                  <a:pt x="2049" y="1546"/>
                </a:lnTo>
                <a:lnTo>
                  <a:pt x="2051" y="1535"/>
                </a:lnTo>
                <a:lnTo>
                  <a:pt x="2052" y="1525"/>
                </a:lnTo>
                <a:lnTo>
                  <a:pt x="2053" y="1514"/>
                </a:lnTo>
                <a:lnTo>
                  <a:pt x="2054" y="1503"/>
                </a:lnTo>
                <a:lnTo>
                  <a:pt x="2054" y="1491"/>
                </a:lnTo>
                <a:lnTo>
                  <a:pt x="2053" y="1480"/>
                </a:lnTo>
                <a:lnTo>
                  <a:pt x="2052" y="1468"/>
                </a:lnTo>
                <a:lnTo>
                  <a:pt x="2051" y="1457"/>
                </a:lnTo>
                <a:lnTo>
                  <a:pt x="2049" y="1446"/>
                </a:lnTo>
                <a:lnTo>
                  <a:pt x="2046" y="1435"/>
                </a:lnTo>
                <a:lnTo>
                  <a:pt x="2042" y="1424"/>
                </a:lnTo>
                <a:lnTo>
                  <a:pt x="2039" y="1414"/>
                </a:lnTo>
                <a:lnTo>
                  <a:pt x="2034" y="1403"/>
                </a:lnTo>
                <a:lnTo>
                  <a:pt x="2029" y="1393"/>
                </a:lnTo>
                <a:lnTo>
                  <a:pt x="2024" y="1382"/>
                </a:lnTo>
                <a:lnTo>
                  <a:pt x="1765" y="935"/>
                </a:lnTo>
                <a:lnTo>
                  <a:pt x="1759" y="925"/>
                </a:lnTo>
                <a:lnTo>
                  <a:pt x="1752" y="915"/>
                </a:lnTo>
                <a:lnTo>
                  <a:pt x="1745" y="906"/>
                </a:lnTo>
                <a:lnTo>
                  <a:pt x="1738" y="897"/>
                </a:lnTo>
                <a:lnTo>
                  <a:pt x="1730" y="889"/>
                </a:lnTo>
                <a:lnTo>
                  <a:pt x="1721" y="881"/>
                </a:lnTo>
                <a:lnTo>
                  <a:pt x="1713" y="874"/>
                </a:lnTo>
                <a:lnTo>
                  <a:pt x="1704" y="866"/>
                </a:lnTo>
                <a:lnTo>
                  <a:pt x="1695" y="859"/>
                </a:lnTo>
                <a:lnTo>
                  <a:pt x="1686" y="853"/>
                </a:lnTo>
                <a:lnTo>
                  <a:pt x="1676" y="848"/>
                </a:lnTo>
                <a:lnTo>
                  <a:pt x="1666" y="843"/>
                </a:lnTo>
                <a:lnTo>
                  <a:pt x="1656" y="838"/>
                </a:lnTo>
                <a:lnTo>
                  <a:pt x="1646" y="834"/>
                </a:lnTo>
                <a:lnTo>
                  <a:pt x="1635" y="830"/>
                </a:lnTo>
                <a:lnTo>
                  <a:pt x="1624" y="827"/>
                </a:lnTo>
                <a:lnTo>
                  <a:pt x="1613" y="825"/>
                </a:lnTo>
                <a:lnTo>
                  <a:pt x="1602" y="823"/>
                </a:lnTo>
                <a:lnTo>
                  <a:pt x="1591" y="821"/>
                </a:lnTo>
                <a:lnTo>
                  <a:pt x="1580" y="820"/>
                </a:lnTo>
                <a:lnTo>
                  <a:pt x="1569" y="819"/>
                </a:lnTo>
                <a:lnTo>
                  <a:pt x="1558" y="819"/>
                </a:lnTo>
                <a:lnTo>
                  <a:pt x="1547" y="820"/>
                </a:lnTo>
                <a:lnTo>
                  <a:pt x="1535" y="821"/>
                </a:lnTo>
                <a:lnTo>
                  <a:pt x="1524" y="823"/>
                </a:lnTo>
                <a:lnTo>
                  <a:pt x="1513" y="825"/>
                </a:lnTo>
                <a:lnTo>
                  <a:pt x="1502" y="828"/>
                </a:lnTo>
                <a:lnTo>
                  <a:pt x="1491" y="831"/>
                </a:lnTo>
                <a:lnTo>
                  <a:pt x="1481" y="835"/>
                </a:lnTo>
                <a:lnTo>
                  <a:pt x="1470" y="839"/>
                </a:lnTo>
                <a:lnTo>
                  <a:pt x="1459" y="844"/>
                </a:lnTo>
                <a:lnTo>
                  <a:pt x="1449" y="850"/>
                </a:lnTo>
                <a:lnTo>
                  <a:pt x="356" y="1481"/>
                </a:lnTo>
                <a:lnTo>
                  <a:pt x="346" y="1487"/>
                </a:lnTo>
                <a:lnTo>
                  <a:pt x="336" y="1494"/>
                </a:lnTo>
                <a:lnTo>
                  <a:pt x="327" y="1501"/>
                </a:lnTo>
                <a:lnTo>
                  <a:pt x="318" y="1508"/>
                </a:lnTo>
                <a:lnTo>
                  <a:pt x="308" y="1516"/>
                </a:lnTo>
                <a:lnTo>
                  <a:pt x="301" y="1524"/>
                </a:lnTo>
                <a:lnTo>
                  <a:pt x="293" y="1533"/>
                </a:lnTo>
                <a:lnTo>
                  <a:pt x="286" y="1542"/>
                </a:lnTo>
                <a:lnTo>
                  <a:pt x="280" y="1551"/>
                </a:lnTo>
                <a:lnTo>
                  <a:pt x="274" y="1560"/>
                </a:lnTo>
                <a:lnTo>
                  <a:pt x="268" y="1570"/>
                </a:lnTo>
                <a:lnTo>
                  <a:pt x="263" y="1581"/>
                </a:lnTo>
                <a:lnTo>
                  <a:pt x="258" y="1591"/>
                </a:lnTo>
                <a:lnTo>
                  <a:pt x="254" y="1601"/>
                </a:lnTo>
                <a:lnTo>
                  <a:pt x="251" y="1611"/>
                </a:lnTo>
                <a:lnTo>
                  <a:pt x="248" y="1622"/>
                </a:lnTo>
                <a:lnTo>
                  <a:pt x="245" y="1632"/>
                </a:lnTo>
                <a:lnTo>
                  <a:pt x="243" y="1643"/>
                </a:lnTo>
                <a:lnTo>
                  <a:pt x="242" y="1654"/>
                </a:lnTo>
                <a:lnTo>
                  <a:pt x="241" y="1665"/>
                </a:lnTo>
                <a:lnTo>
                  <a:pt x="240" y="1676"/>
                </a:lnTo>
                <a:lnTo>
                  <a:pt x="241" y="1688"/>
                </a:lnTo>
                <a:lnTo>
                  <a:pt x="241" y="1699"/>
                </a:lnTo>
                <a:lnTo>
                  <a:pt x="242" y="1710"/>
                </a:lnTo>
                <a:lnTo>
                  <a:pt x="244" y="1721"/>
                </a:lnTo>
                <a:lnTo>
                  <a:pt x="246" y="1732"/>
                </a:lnTo>
                <a:lnTo>
                  <a:pt x="249" y="1743"/>
                </a:lnTo>
                <a:lnTo>
                  <a:pt x="253" y="1753"/>
                </a:lnTo>
                <a:lnTo>
                  <a:pt x="257" y="1764"/>
                </a:lnTo>
                <a:lnTo>
                  <a:pt x="261" y="1775"/>
                </a:lnTo>
                <a:lnTo>
                  <a:pt x="266" y="1786"/>
                </a:lnTo>
                <a:lnTo>
                  <a:pt x="272" y="1797"/>
                </a:lnTo>
                <a:close/>
                <a:moveTo>
                  <a:pt x="1001" y="268"/>
                </a:moveTo>
                <a:lnTo>
                  <a:pt x="1014" y="292"/>
                </a:lnTo>
                <a:lnTo>
                  <a:pt x="1026" y="316"/>
                </a:lnTo>
                <a:lnTo>
                  <a:pt x="1036" y="341"/>
                </a:lnTo>
                <a:lnTo>
                  <a:pt x="1045" y="367"/>
                </a:lnTo>
                <a:lnTo>
                  <a:pt x="1053" y="392"/>
                </a:lnTo>
                <a:lnTo>
                  <a:pt x="1059" y="417"/>
                </a:lnTo>
                <a:lnTo>
                  <a:pt x="1064" y="443"/>
                </a:lnTo>
                <a:lnTo>
                  <a:pt x="1068" y="470"/>
                </a:lnTo>
                <a:lnTo>
                  <a:pt x="1072" y="495"/>
                </a:lnTo>
                <a:lnTo>
                  <a:pt x="1073" y="521"/>
                </a:lnTo>
                <a:lnTo>
                  <a:pt x="1073" y="547"/>
                </a:lnTo>
                <a:lnTo>
                  <a:pt x="1072" y="573"/>
                </a:lnTo>
                <a:lnTo>
                  <a:pt x="1068" y="598"/>
                </a:lnTo>
                <a:lnTo>
                  <a:pt x="1065" y="624"/>
                </a:lnTo>
                <a:lnTo>
                  <a:pt x="1060" y="649"/>
                </a:lnTo>
                <a:lnTo>
                  <a:pt x="1054" y="674"/>
                </a:lnTo>
                <a:lnTo>
                  <a:pt x="1047" y="699"/>
                </a:lnTo>
                <a:lnTo>
                  <a:pt x="1038" y="723"/>
                </a:lnTo>
                <a:lnTo>
                  <a:pt x="1029" y="747"/>
                </a:lnTo>
                <a:lnTo>
                  <a:pt x="1018" y="771"/>
                </a:lnTo>
                <a:lnTo>
                  <a:pt x="1007" y="793"/>
                </a:lnTo>
                <a:lnTo>
                  <a:pt x="994" y="816"/>
                </a:lnTo>
                <a:lnTo>
                  <a:pt x="980" y="837"/>
                </a:lnTo>
                <a:lnTo>
                  <a:pt x="964" y="858"/>
                </a:lnTo>
                <a:lnTo>
                  <a:pt x="948" y="879"/>
                </a:lnTo>
                <a:lnTo>
                  <a:pt x="931" y="899"/>
                </a:lnTo>
                <a:lnTo>
                  <a:pt x="912" y="918"/>
                </a:lnTo>
                <a:lnTo>
                  <a:pt x="893" y="936"/>
                </a:lnTo>
                <a:lnTo>
                  <a:pt x="872" y="953"/>
                </a:lnTo>
                <a:lnTo>
                  <a:pt x="850" y="969"/>
                </a:lnTo>
                <a:lnTo>
                  <a:pt x="828" y="985"/>
                </a:lnTo>
                <a:lnTo>
                  <a:pt x="805" y="999"/>
                </a:lnTo>
                <a:lnTo>
                  <a:pt x="780" y="1013"/>
                </a:lnTo>
                <a:lnTo>
                  <a:pt x="755" y="1024"/>
                </a:lnTo>
                <a:lnTo>
                  <a:pt x="731" y="1035"/>
                </a:lnTo>
                <a:lnTo>
                  <a:pt x="706" y="1044"/>
                </a:lnTo>
                <a:lnTo>
                  <a:pt x="680" y="1051"/>
                </a:lnTo>
                <a:lnTo>
                  <a:pt x="654" y="1058"/>
                </a:lnTo>
                <a:lnTo>
                  <a:pt x="629" y="1063"/>
                </a:lnTo>
                <a:lnTo>
                  <a:pt x="603" y="1067"/>
                </a:lnTo>
                <a:lnTo>
                  <a:pt x="577" y="1069"/>
                </a:lnTo>
                <a:lnTo>
                  <a:pt x="551" y="1070"/>
                </a:lnTo>
                <a:lnTo>
                  <a:pt x="525" y="1072"/>
                </a:lnTo>
                <a:lnTo>
                  <a:pt x="499" y="1069"/>
                </a:lnTo>
                <a:lnTo>
                  <a:pt x="473" y="1067"/>
                </a:lnTo>
                <a:lnTo>
                  <a:pt x="448" y="1063"/>
                </a:lnTo>
                <a:lnTo>
                  <a:pt x="423" y="1058"/>
                </a:lnTo>
                <a:lnTo>
                  <a:pt x="397" y="1052"/>
                </a:lnTo>
                <a:lnTo>
                  <a:pt x="373" y="1045"/>
                </a:lnTo>
                <a:lnTo>
                  <a:pt x="349" y="1037"/>
                </a:lnTo>
                <a:lnTo>
                  <a:pt x="325" y="1028"/>
                </a:lnTo>
                <a:lnTo>
                  <a:pt x="301" y="1017"/>
                </a:lnTo>
                <a:lnTo>
                  <a:pt x="278" y="1005"/>
                </a:lnTo>
                <a:lnTo>
                  <a:pt x="256" y="992"/>
                </a:lnTo>
                <a:lnTo>
                  <a:pt x="234" y="978"/>
                </a:lnTo>
                <a:lnTo>
                  <a:pt x="213" y="962"/>
                </a:lnTo>
                <a:lnTo>
                  <a:pt x="192" y="946"/>
                </a:lnTo>
                <a:lnTo>
                  <a:pt x="173" y="929"/>
                </a:lnTo>
                <a:lnTo>
                  <a:pt x="154" y="911"/>
                </a:lnTo>
                <a:lnTo>
                  <a:pt x="136" y="892"/>
                </a:lnTo>
                <a:lnTo>
                  <a:pt x="118" y="871"/>
                </a:lnTo>
                <a:lnTo>
                  <a:pt x="102" y="849"/>
                </a:lnTo>
                <a:lnTo>
                  <a:pt x="86" y="827"/>
                </a:lnTo>
                <a:lnTo>
                  <a:pt x="72" y="803"/>
                </a:lnTo>
                <a:lnTo>
                  <a:pt x="59" y="779"/>
                </a:lnTo>
                <a:lnTo>
                  <a:pt x="47" y="754"/>
                </a:lnTo>
                <a:lnTo>
                  <a:pt x="37" y="729"/>
                </a:lnTo>
                <a:lnTo>
                  <a:pt x="27" y="704"/>
                </a:lnTo>
                <a:lnTo>
                  <a:pt x="19" y="679"/>
                </a:lnTo>
                <a:lnTo>
                  <a:pt x="13" y="653"/>
                </a:lnTo>
                <a:lnTo>
                  <a:pt x="8" y="627"/>
                </a:lnTo>
                <a:lnTo>
                  <a:pt x="4" y="602"/>
                </a:lnTo>
                <a:lnTo>
                  <a:pt x="1" y="576"/>
                </a:lnTo>
                <a:lnTo>
                  <a:pt x="0" y="549"/>
                </a:lnTo>
                <a:lnTo>
                  <a:pt x="0" y="524"/>
                </a:lnTo>
                <a:lnTo>
                  <a:pt x="1" y="498"/>
                </a:lnTo>
                <a:lnTo>
                  <a:pt x="4" y="473"/>
                </a:lnTo>
                <a:lnTo>
                  <a:pt x="7" y="447"/>
                </a:lnTo>
                <a:lnTo>
                  <a:pt x="12" y="422"/>
                </a:lnTo>
                <a:lnTo>
                  <a:pt x="18" y="397"/>
                </a:lnTo>
                <a:lnTo>
                  <a:pt x="25" y="372"/>
                </a:lnTo>
                <a:lnTo>
                  <a:pt x="34" y="347"/>
                </a:lnTo>
                <a:lnTo>
                  <a:pt x="44" y="324"/>
                </a:lnTo>
                <a:lnTo>
                  <a:pt x="55" y="300"/>
                </a:lnTo>
                <a:lnTo>
                  <a:pt x="67" y="278"/>
                </a:lnTo>
                <a:lnTo>
                  <a:pt x="79" y="255"/>
                </a:lnTo>
                <a:lnTo>
                  <a:pt x="93" y="233"/>
                </a:lnTo>
                <a:lnTo>
                  <a:pt x="108" y="212"/>
                </a:lnTo>
                <a:lnTo>
                  <a:pt x="125" y="192"/>
                </a:lnTo>
                <a:lnTo>
                  <a:pt x="143" y="172"/>
                </a:lnTo>
                <a:lnTo>
                  <a:pt x="161" y="152"/>
                </a:lnTo>
                <a:lnTo>
                  <a:pt x="180" y="135"/>
                </a:lnTo>
                <a:lnTo>
                  <a:pt x="200" y="117"/>
                </a:lnTo>
                <a:lnTo>
                  <a:pt x="222" y="101"/>
                </a:lnTo>
                <a:lnTo>
                  <a:pt x="245" y="86"/>
                </a:lnTo>
                <a:lnTo>
                  <a:pt x="268" y="72"/>
                </a:lnTo>
                <a:lnTo>
                  <a:pt x="292" y="59"/>
                </a:lnTo>
                <a:lnTo>
                  <a:pt x="318" y="46"/>
                </a:lnTo>
                <a:lnTo>
                  <a:pt x="342" y="36"/>
                </a:lnTo>
                <a:lnTo>
                  <a:pt x="367" y="27"/>
                </a:lnTo>
                <a:lnTo>
                  <a:pt x="393" y="19"/>
                </a:lnTo>
                <a:lnTo>
                  <a:pt x="419" y="13"/>
                </a:lnTo>
                <a:lnTo>
                  <a:pt x="444" y="7"/>
                </a:lnTo>
                <a:lnTo>
                  <a:pt x="470" y="4"/>
                </a:lnTo>
                <a:lnTo>
                  <a:pt x="496" y="1"/>
                </a:lnTo>
                <a:lnTo>
                  <a:pt x="522" y="0"/>
                </a:lnTo>
                <a:lnTo>
                  <a:pt x="548" y="0"/>
                </a:lnTo>
                <a:lnTo>
                  <a:pt x="573" y="1"/>
                </a:lnTo>
                <a:lnTo>
                  <a:pt x="600" y="3"/>
                </a:lnTo>
                <a:lnTo>
                  <a:pt x="625" y="7"/>
                </a:lnTo>
                <a:lnTo>
                  <a:pt x="650" y="12"/>
                </a:lnTo>
                <a:lnTo>
                  <a:pt x="675" y="18"/>
                </a:lnTo>
                <a:lnTo>
                  <a:pt x="700" y="25"/>
                </a:lnTo>
                <a:lnTo>
                  <a:pt x="724" y="33"/>
                </a:lnTo>
                <a:lnTo>
                  <a:pt x="748" y="43"/>
                </a:lnTo>
                <a:lnTo>
                  <a:pt x="771" y="53"/>
                </a:lnTo>
                <a:lnTo>
                  <a:pt x="795" y="66"/>
                </a:lnTo>
                <a:lnTo>
                  <a:pt x="817" y="79"/>
                </a:lnTo>
                <a:lnTo>
                  <a:pt x="839" y="93"/>
                </a:lnTo>
                <a:lnTo>
                  <a:pt x="860" y="108"/>
                </a:lnTo>
                <a:lnTo>
                  <a:pt x="880" y="124"/>
                </a:lnTo>
                <a:lnTo>
                  <a:pt x="900" y="141"/>
                </a:lnTo>
                <a:lnTo>
                  <a:pt x="919" y="160"/>
                </a:lnTo>
                <a:lnTo>
                  <a:pt x="937" y="180"/>
                </a:lnTo>
                <a:lnTo>
                  <a:pt x="954" y="200"/>
                </a:lnTo>
                <a:lnTo>
                  <a:pt x="970" y="221"/>
                </a:lnTo>
                <a:lnTo>
                  <a:pt x="987" y="244"/>
                </a:lnTo>
                <a:lnTo>
                  <a:pt x="1001" y="26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81" name="TextBox 280"/>
          <p:cNvSpPr txBox="1"/>
          <p:nvPr/>
        </p:nvSpPr>
        <p:spPr>
          <a:xfrm>
            <a:off x="5575688" y="1660528"/>
            <a:ext cx="517525" cy="195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President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5777300" y="2212975"/>
            <a:ext cx="500063" cy="196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Manager</a:t>
            </a:r>
          </a:p>
        </p:txBody>
      </p:sp>
      <p:sp>
        <p:nvSpPr>
          <p:cNvPr id="283" name="TextBox 217"/>
          <p:cNvSpPr txBox="1">
            <a:spLocks noChangeArrowheads="1"/>
          </p:cNvSpPr>
          <p:nvPr/>
        </p:nvSpPr>
        <p:spPr bwMode="auto">
          <a:xfrm>
            <a:off x="1531410" y="303730"/>
            <a:ext cx="8875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Core Business of NRSP: Fostering a Three-Tiered Social Mobilization Network </a:t>
            </a:r>
          </a:p>
        </p:txBody>
      </p:sp>
      <p:sp>
        <p:nvSpPr>
          <p:cNvPr id="284" name="Rectangle 283"/>
          <p:cNvSpPr/>
          <p:nvPr/>
        </p:nvSpPr>
        <p:spPr>
          <a:xfrm>
            <a:off x="9021634" y="4826787"/>
            <a:ext cx="1181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</a:rPr>
              <a:t> 257,671</a:t>
            </a:r>
          </a:p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(COs)</a:t>
            </a:r>
          </a:p>
        </p:txBody>
      </p:sp>
      <p:sp>
        <p:nvSpPr>
          <p:cNvPr id="285" name="Rectangle 284"/>
          <p:cNvSpPr/>
          <p:nvPr/>
        </p:nvSpPr>
        <p:spPr>
          <a:xfrm>
            <a:off x="8221198" y="3113963"/>
            <a:ext cx="853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</a:rPr>
              <a:t>8,952</a:t>
            </a:r>
          </a:p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(VOs)</a:t>
            </a:r>
          </a:p>
        </p:txBody>
      </p:sp>
      <p:sp>
        <p:nvSpPr>
          <p:cNvPr id="286" name="Rectangle 285"/>
          <p:cNvSpPr/>
          <p:nvPr/>
        </p:nvSpPr>
        <p:spPr>
          <a:xfrm>
            <a:off x="7092818" y="1684719"/>
            <a:ext cx="102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</a:rPr>
              <a:t>929</a:t>
            </a:r>
          </a:p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(LSOs)</a:t>
            </a:r>
          </a:p>
        </p:txBody>
      </p:sp>
      <p:sp>
        <p:nvSpPr>
          <p:cNvPr id="287" name="Rectangle 4"/>
          <p:cNvSpPr>
            <a:spLocks noChangeArrowheads="1"/>
          </p:cNvSpPr>
          <p:nvPr/>
        </p:nvSpPr>
        <p:spPr bwMode="auto">
          <a:xfrm>
            <a:off x="1991249" y="1908175"/>
            <a:ext cx="13176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3.87 Million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cs typeface="Times New Roman" pitchFamily="18" charset="0"/>
              </a:rPr>
              <a:t>households organized</a:t>
            </a:r>
          </a:p>
        </p:txBody>
      </p:sp>
      <p:sp>
        <p:nvSpPr>
          <p:cNvPr id="288" name="Freeform 14"/>
          <p:cNvSpPr>
            <a:spLocks noEditPoints="1"/>
          </p:cNvSpPr>
          <p:nvPr/>
        </p:nvSpPr>
        <p:spPr bwMode="auto">
          <a:xfrm rot="20244934">
            <a:off x="3945063" y="4388261"/>
            <a:ext cx="177800" cy="285750"/>
          </a:xfrm>
          <a:custGeom>
            <a:avLst/>
            <a:gdLst>
              <a:gd name="T0" fmla="*/ 2147483646 w 2157"/>
              <a:gd name="T1" fmla="*/ 2147483646 h 3478"/>
              <a:gd name="T2" fmla="*/ 2147483646 w 2157"/>
              <a:gd name="T3" fmla="*/ 2147483646 h 3478"/>
              <a:gd name="T4" fmla="*/ 2147483646 w 2157"/>
              <a:gd name="T5" fmla="*/ 2147483646 h 3478"/>
              <a:gd name="T6" fmla="*/ 2147483646 w 2157"/>
              <a:gd name="T7" fmla="*/ 2147483646 h 3478"/>
              <a:gd name="T8" fmla="*/ 2147483646 w 2157"/>
              <a:gd name="T9" fmla="*/ 2147483646 h 3478"/>
              <a:gd name="T10" fmla="*/ 875951689 w 2157"/>
              <a:gd name="T11" fmla="*/ 2147483646 h 3478"/>
              <a:gd name="T12" fmla="*/ 45924660 w 2157"/>
              <a:gd name="T13" fmla="*/ 2147483646 h 3478"/>
              <a:gd name="T14" fmla="*/ 322600336 w 2157"/>
              <a:gd name="T15" fmla="*/ 2147483646 h 3478"/>
              <a:gd name="T16" fmla="*/ 1475234461 w 2157"/>
              <a:gd name="T17" fmla="*/ 2147483646 h 3478"/>
              <a:gd name="T18" fmla="*/ 2147483646 w 2157"/>
              <a:gd name="T19" fmla="*/ 2147483646 h 3478"/>
              <a:gd name="T20" fmla="*/ 2147483646 w 2157"/>
              <a:gd name="T21" fmla="*/ 2147483646 h 3478"/>
              <a:gd name="T22" fmla="*/ 2147483646 w 2157"/>
              <a:gd name="T23" fmla="*/ 2147483646 h 3478"/>
              <a:gd name="T24" fmla="*/ 2147483646 w 2157"/>
              <a:gd name="T25" fmla="*/ 2147483646 h 3478"/>
              <a:gd name="T26" fmla="*/ 2147483646 w 2157"/>
              <a:gd name="T27" fmla="*/ 2147483646 h 3478"/>
              <a:gd name="T28" fmla="*/ 2147483646 w 2157"/>
              <a:gd name="T29" fmla="*/ 2147483646 h 3478"/>
              <a:gd name="T30" fmla="*/ 2147483646 w 2157"/>
              <a:gd name="T31" fmla="*/ 2147483646 h 3478"/>
              <a:gd name="T32" fmla="*/ 2147483646 w 2157"/>
              <a:gd name="T33" fmla="*/ 2147483646 h 3478"/>
              <a:gd name="T34" fmla="*/ 2147483646 w 2157"/>
              <a:gd name="T35" fmla="*/ 2147483646 h 3478"/>
              <a:gd name="T36" fmla="*/ 2147483646 w 2157"/>
              <a:gd name="T37" fmla="*/ 2147483646 h 3478"/>
              <a:gd name="T38" fmla="*/ 2147483646 w 2157"/>
              <a:gd name="T39" fmla="*/ 2147483646 h 3478"/>
              <a:gd name="T40" fmla="*/ 2147483646 w 2157"/>
              <a:gd name="T41" fmla="*/ 2147483646 h 3478"/>
              <a:gd name="T42" fmla="*/ 2147483646 w 2157"/>
              <a:gd name="T43" fmla="*/ 2147483646 h 3478"/>
              <a:gd name="T44" fmla="*/ 2147483646 w 2157"/>
              <a:gd name="T45" fmla="*/ 2147483646 h 3478"/>
              <a:gd name="T46" fmla="*/ 2147483646 w 2157"/>
              <a:gd name="T47" fmla="*/ 2147483646 h 3478"/>
              <a:gd name="T48" fmla="*/ 2147483646 w 2157"/>
              <a:gd name="T49" fmla="*/ 2147483646 h 3478"/>
              <a:gd name="T50" fmla="*/ 2147483646 w 2157"/>
              <a:gd name="T51" fmla="*/ 2147483646 h 3478"/>
              <a:gd name="T52" fmla="*/ 2147483646 w 2157"/>
              <a:gd name="T53" fmla="*/ 2147483646 h 3478"/>
              <a:gd name="T54" fmla="*/ 2147483646 w 2157"/>
              <a:gd name="T55" fmla="*/ 2147483646 h 3478"/>
              <a:gd name="T56" fmla="*/ 2147483646 w 2157"/>
              <a:gd name="T57" fmla="*/ 2147483646 h 3478"/>
              <a:gd name="T58" fmla="*/ 2147483646 w 2157"/>
              <a:gd name="T59" fmla="*/ 2147483646 h 3478"/>
              <a:gd name="T60" fmla="*/ 2147483646 w 2157"/>
              <a:gd name="T61" fmla="*/ 2147483646 h 3478"/>
              <a:gd name="T62" fmla="*/ 2147483646 w 2157"/>
              <a:gd name="T63" fmla="*/ 2147483646 h 3478"/>
              <a:gd name="T64" fmla="*/ 2147483646 w 2157"/>
              <a:gd name="T65" fmla="*/ 2147483646 h 3478"/>
              <a:gd name="T66" fmla="*/ 2147483646 w 2157"/>
              <a:gd name="T67" fmla="*/ 2147483646 h 3478"/>
              <a:gd name="T68" fmla="*/ 2147483646 w 2157"/>
              <a:gd name="T69" fmla="*/ 2147483646 h 3478"/>
              <a:gd name="T70" fmla="*/ 2147483646 w 2157"/>
              <a:gd name="T71" fmla="*/ 2147483646 h 3478"/>
              <a:gd name="T72" fmla="*/ 2147483646 w 2157"/>
              <a:gd name="T73" fmla="*/ 2147483646 h 3478"/>
              <a:gd name="T74" fmla="*/ 2147483646 w 2157"/>
              <a:gd name="T75" fmla="*/ 2147483646 h 3478"/>
              <a:gd name="T76" fmla="*/ 2147483646 w 2157"/>
              <a:gd name="T77" fmla="*/ 2147483646 h 3478"/>
              <a:gd name="T78" fmla="*/ 2147483646 w 2157"/>
              <a:gd name="T79" fmla="*/ 2147483646 h 3478"/>
              <a:gd name="T80" fmla="*/ 2147483646 w 2157"/>
              <a:gd name="T81" fmla="*/ 2147483646 h 3478"/>
              <a:gd name="T82" fmla="*/ 2147483646 w 2157"/>
              <a:gd name="T83" fmla="*/ 2147483646 h 3478"/>
              <a:gd name="T84" fmla="*/ 2147483646 w 2157"/>
              <a:gd name="T85" fmla="*/ 2147483646 h 3478"/>
              <a:gd name="T86" fmla="*/ 2147483646 w 2157"/>
              <a:gd name="T87" fmla="*/ 2147483646 h 3478"/>
              <a:gd name="T88" fmla="*/ 2147483646 w 2157"/>
              <a:gd name="T89" fmla="*/ 2147483646 h 3478"/>
              <a:gd name="T90" fmla="*/ 2147483646 w 2157"/>
              <a:gd name="T91" fmla="*/ 2147483646 h 3478"/>
              <a:gd name="T92" fmla="*/ 2147483646 w 2157"/>
              <a:gd name="T93" fmla="*/ 2147483646 h 3478"/>
              <a:gd name="T94" fmla="*/ 2147483646 w 2157"/>
              <a:gd name="T95" fmla="*/ 228492536 h 3478"/>
              <a:gd name="T96" fmla="*/ 2147483646 w 2157"/>
              <a:gd name="T97" fmla="*/ 410949005 h 3478"/>
              <a:gd name="T98" fmla="*/ 2147483646 w 2157"/>
              <a:gd name="T99" fmla="*/ 2147483646 h 3478"/>
              <a:gd name="T100" fmla="*/ 2147483646 w 2157"/>
              <a:gd name="T101" fmla="*/ 2147483646 h 3478"/>
              <a:gd name="T102" fmla="*/ 2147483646 w 2157"/>
              <a:gd name="T103" fmla="*/ 2147483646 h 3478"/>
              <a:gd name="T104" fmla="*/ 2147483646 w 2157"/>
              <a:gd name="T105" fmla="*/ 2147483646 h 3478"/>
              <a:gd name="T106" fmla="*/ 2147483646 w 2157"/>
              <a:gd name="T107" fmla="*/ 2147483646 h 3478"/>
              <a:gd name="T108" fmla="*/ 2147483646 w 2157"/>
              <a:gd name="T109" fmla="*/ 2147483646 h 347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157" h="3478">
                <a:moveTo>
                  <a:pt x="301" y="1219"/>
                </a:moveTo>
                <a:lnTo>
                  <a:pt x="90" y="1750"/>
                </a:lnTo>
                <a:lnTo>
                  <a:pt x="85" y="1763"/>
                </a:lnTo>
                <a:lnTo>
                  <a:pt x="81" y="1775"/>
                </a:lnTo>
                <a:lnTo>
                  <a:pt x="78" y="1787"/>
                </a:lnTo>
                <a:lnTo>
                  <a:pt x="75" y="1799"/>
                </a:lnTo>
                <a:lnTo>
                  <a:pt x="73" y="1811"/>
                </a:lnTo>
                <a:lnTo>
                  <a:pt x="72" y="1824"/>
                </a:lnTo>
                <a:lnTo>
                  <a:pt x="72" y="1837"/>
                </a:lnTo>
                <a:lnTo>
                  <a:pt x="72" y="1849"/>
                </a:lnTo>
                <a:lnTo>
                  <a:pt x="72" y="1861"/>
                </a:lnTo>
                <a:lnTo>
                  <a:pt x="73" y="1874"/>
                </a:lnTo>
                <a:lnTo>
                  <a:pt x="75" y="1886"/>
                </a:lnTo>
                <a:lnTo>
                  <a:pt x="77" y="1897"/>
                </a:lnTo>
                <a:lnTo>
                  <a:pt x="81" y="1909"/>
                </a:lnTo>
                <a:lnTo>
                  <a:pt x="84" y="1921"/>
                </a:lnTo>
                <a:lnTo>
                  <a:pt x="87" y="1932"/>
                </a:lnTo>
                <a:lnTo>
                  <a:pt x="93" y="1945"/>
                </a:lnTo>
                <a:lnTo>
                  <a:pt x="97" y="1956"/>
                </a:lnTo>
                <a:lnTo>
                  <a:pt x="103" y="1966"/>
                </a:lnTo>
                <a:lnTo>
                  <a:pt x="109" y="1977"/>
                </a:lnTo>
                <a:lnTo>
                  <a:pt x="116" y="1986"/>
                </a:lnTo>
                <a:lnTo>
                  <a:pt x="123" y="1996"/>
                </a:lnTo>
                <a:lnTo>
                  <a:pt x="130" y="2006"/>
                </a:lnTo>
                <a:lnTo>
                  <a:pt x="139" y="2016"/>
                </a:lnTo>
                <a:lnTo>
                  <a:pt x="147" y="2025"/>
                </a:lnTo>
                <a:lnTo>
                  <a:pt x="156" y="2033"/>
                </a:lnTo>
                <a:lnTo>
                  <a:pt x="166" y="2042"/>
                </a:lnTo>
                <a:lnTo>
                  <a:pt x="176" y="2049"/>
                </a:lnTo>
                <a:lnTo>
                  <a:pt x="185" y="2056"/>
                </a:lnTo>
                <a:lnTo>
                  <a:pt x="196" y="2063"/>
                </a:lnTo>
                <a:lnTo>
                  <a:pt x="207" y="2069"/>
                </a:lnTo>
                <a:lnTo>
                  <a:pt x="220" y="2075"/>
                </a:lnTo>
                <a:lnTo>
                  <a:pt x="232" y="2080"/>
                </a:lnTo>
                <a:lnTo>
                  <a:pt x="322" y="2116"/>
                </a:lnTo>
                <a:lnTo>
                  <a:pt x="19" y="2878"/>
                </a:lnTo>
                <a:lnTo>
                  <a:pt x="15" y="2890"/>
                </a:lnTo>
                <a:lnTo>
                  <a:pt x="10" y="2902"/>
                </a:lnTo>
                <a:lnTo>
                  <a:pt x="7" y="2914"/>
                </a:lnTo>
                <a:lnTo>
                  <a:pt x="5" y="2926"/>
                </a:lnTo>
                <a:lnTo>
                  <a:pt x="2" y="2939"/>
                </a:lnTo>
                <a:lnTo>
                  <a:pt x="1" y="2952"/>
                </a:lnTo>
                <a:lnTo>
                  <a:pt x="0" y="2964"/>
                </a:lnTo>
                <a:lnTo>
                  <a:pt x="0" y="2976"/>
                </a:lnTo>
                <a:lnTo>
                  <a:pt x="1" y="2989"/>
                </a:lnTo>
                <a:lnTo>
                  <a:pt x="2" y="3001"/>
                </a:lnTo>
                <a:lnTo>
                  <a:pt x="5" y="3013"/>
                </a:lnTo>
                <a:lnTo>
                  <a:pt x="7" y="3025"/>
                </a:lnTo>
                <a:lnTo>
                  <a:pt x="9" y="3036"/>
                </a:lnTo>
                <a:lnTo>
                  <a:pt x="12" y="3049"/>
                </a:lnTo>
                <a:lnTo>
                  <a:pt x="17" y="3061"/>
                </a:lnTo>
                <a:lnTo>
                  <a:pt x="21" y="3072"/>
                </a:lnTo>
                <a:lnTo>
                  <a:pt x="27" y="3083"/>
                </a:lnTo>
                <a:lnTo>
                  <a:pt x="32" y="3094"/>
                </a:lnTo>
                <a:lnTo>
                  <a:pt x="38" y="3104"/>
                </a:lnTo>
                <a:lnTo>
                  <a:pt x="44" y="3115"/>
                </a:lnTo>
                <a:lnTo>
                  <a:pt x="52" y="3125"/>
                </a:lnTo>
                <a:lnTo>
                  <a:pt x="60" y="3133"/>
                </a:lnTo>
                <a:lnTo>
                  <a:pt x="67" y="3143"/>
                </a:lnTo>
                <a:lnTo>
                  <a:pt x="76" y="3152"/>
                </a:lnTo>
                <a:lnTo>
                  <a:pt x="85" y="3161"/>
                </a:lnTo>
                <a:lnTo>
                  <a:pt x="95" y="3169"/>
                </a:lnTo>
                <a:lnTo>
                  <a:pt x="105" y="3176"/>
                </a:lnTo>
                <a:lnTo>
                  <a:pt x="115" y="3183"/>
                </a:lnTo>
                <a:lnTo>
                  <a:pt x="126" y="3191"/>
                </a:lnTo>
                <a:lnTo>
                  <a:pt x="137" y="3196"/>
                </a:lnTo>
                <a:lnTo>
                  <a:pt x="148" y="3202"/>
                </a:lnTo>
                <a:lnTo>
                  <a:pt x="160" y="3207"/>
                </a:lnTo>
                <a:lnTo>
                  <a:pt x="794" y="3460"/>
                </a:lnTo>
                <a:lnTo>
                  <a:pt x="806" y="3464"/>
                </a:lnTo>
                <a:lnTo>
                  <a:pt x="818" y="3469"/>
                </a:lnTo>
                <a:lnTo>
                  <a:pt x="831" y="3471"/>
                </a:lnTo>
                <a:lnTo>
                  <a:pt x="843" y="3474"/>
                </a:lnTo>
                <a:lnTo>
                  <a:pt x="856" y="3475"/>
                </a:lnTo>
                <a:lnTo>
                  <a:pt x="868" y="3478"/>
                </a:lnTo>
                <a:lnTo>
                  <a:pt x="880" y="3478"/>
                </a:lnTo>
                <a:lnTo>
                  <a:pt x="892" y="3478"/>
                </a:lnTo>
                <a:lnTo>
                  <a:pt x="906" y="3478"/>
                </a:lnTo>
                <a:lnTo>
                  <a:pt x="918" y="3476"/>
                </a:lnTo>
                <a:lnTo>
                  <a:pt x="930" y="3474"/>
                </a:lnTo>
                <a:lnTo>
                  <a:pt x="942" y="3472"/>
                </a:lnTo>
                <a:lnTo>
                  <a:pt x="953" y="3469"/>
                </a:lnTo>
                <a:lnTo>
                  <a:pt x="965" y="3465"/>
                </a:lnTo>
                <a:lnTo>
                  <a:pt x="977" y="3461"/>
                </a:lnTo>
                <a:lnTo>
                  <a:pt x="988" y="3457"/>
                </a:lnTo>
                <a:lnTo>
                  <a:pt x="999" y="3452"/>
                </a:lnTo>
                <a:lnTo>
                  <a:pt x="1010" y="3447"/>
                </a:lnTo>
                <a:lnTo>
                  <a:pt x="1020" y="3440"/>
                </a:lnTo>
                <a:lnTo>
                  <a:pt x="1031" y="3433"/>
                </a:lnTo>
                <a:lnTo>
                  <a:pt x="1041" y="3427"/>
                </a:lnTo>
                <a:lnTo>
                  <a:pt x="1050" y="3419"/>
                </a:lnTo>
                <a:lnTo>
                  <a:pt x="1060" y="3410"/>
                </a:lnTo>
                <a:lnTo>
                  <a:pt x="1069" y="3403"/>
                </a:lnTo>
                <a:lnTo>
                  <a:pt x="1078" y="3393"/>
                </a:lnTo>
                <a:lnTo>
                  <a:pt x="1085" y="3384"/>
                </a:lnTo>
                <a:lnTo>
                  <a:pt x="1093" y="3374"/>
                </a:lnTo>
                <a:lnTo>
                  <a:pt x="1100" y="3363"/>
                </a:lnTo>
                <a:lnTo>
                  <a:pt x="1107" y="3353"/>
                </a:lnTo>
                <a:lnTo>
                  <a:pt x="1113" y="3341"/>
                </a:lnTo>
                <a:lnTo>
                  <a:pt x="1118" y="3330"/>
                </a:lnTo>
                <a:lnTo>
                  <a:pt x="1124" y="3318"/>
                </a:lnTo>
                <a:lnTo>
                  <a:pt x="1428" y="2552"/>
                </a:lnTo>
                <a:lnTo>
                  <a:pt x="1519" y="2589"/>
                </a:lnTo>
                <a:lnTo>
                  <a:pt x="1532" y="2593"/>
                </a:lnTo>
                <a:lnTo>
                  <a:pt x="1544" y="2597"/>
                </a:lnTo>
                <a:lnTo>
                  <a:pt x="1556" y="2601"/>
                </a:lnTo>
                <a:lnTo>
                  <a:pt x="1568" y="2603"/>
                </a:lnTo>
                <a:lnTo>
                  <a:pt x="1582" y="2605"/>
                </a:lnTo>
                <a:lnTo>
                  <a:pt x="1594" y="2606"/>
                </a:lnTo>
                <a:lnTo>
                  <a:pt x="1606" y="2606"/>
                </a:lnTo>
                <a:lnTo>
                  <a:pt x="1618" y="2606"/>
                </a:lnTo>
                <a:lnTo>
                  <a:pt x="1631" y="2606"/>
                </a:lnTo>
                <a:lnTo>
                  <a:pt x="1643" y="2605"/>
                </a:lnTo>
                <a:lnTo>
                  <a:pt x="1655" y="2603"/>
                </a:lnTo>
                <a:lnTo>
                  <a:pt x="1668" y="2601"/>
                </a:lnTo>
                <a:lnTo>
                  <a:pt x="1679" y="2597"/>
                </a:lnTo>
                <a:lnTo>
                  <a:pt x="1691" y="2594"/>
                </a:lnTo>
                <a:lnTo>
                  <a:pt x="1702" y="2591"/>
                </a:lnTo>
                <a:lnTo>
                  <a:pt x="1714" y="2586"/>
                </a:lnTo>
                <a:lnTo>
                  <a:pt x="1725" y="2581"/>
                </a:lnTo>
                <a:lnTo>
                  <a:pt x="1736" y="2575"/>
                </a:lnTo>
                <a:lnTo>
                  <a:pt x="1746" y="2569"/>
                </a:lnTo>
                <a:lnTo>
                  <a:pt x="1757" y="2562"/>
                </a:lnTo>
                <a:lnTo>
                  <a:pt x="1767" y="2556"/>
                </a:lnTo>
                <a:lnTo>
                  <a:pt x="1776" y="2548"/>
                </a:lnTo>
                <a:lnTo>
                  <a:pt x="1786" y="2540"/>
                </a:lnTo>
                <a:lnTo>
                  <a:pt x="1794" y="2531"/>
                </a:lnTo>
                <a:lnTo>
                  <a:pt x="1803" y="2522"/>
                </a:lnTo>
                <a:lnTo>
                  <a:pt x="1811" y="2513"/>
                </a:lnTo>
                <a:lnTo>
                  <a:pt x="1819" y="2503"/>
                </a:lnTo>
                <a:lnTo>
                  <a:pt x="1825" y="2493"/>
                </a:lnTo>
                <a:lnTo>
                  <a:pt x="1832" y="2482"/>
                </a:lnTo>
                <a:lnTo>
                  <a:pt x="1839" y="2471"/>
                </a:lnTo>
                <a:lnTo>
                  <a:pt x="1844" y="2459"/>
                </a:lnTo>
                <a:lnTo>
                  <a:pt x="1850" y="2446"/>
                </a:lnTo>
                <a:lnTo>
                  <a:pt x="2059" y="1920"/>
                </a:lnTo>
                <a:lnTo>
                  <a:pt x="2063" y="1908"/>
                </a:lnTo>
                <a:lnTo>
                  <a:pt x="2068" y="1896"/>
                </a:lnTo>
                <a:lnTo>
                  <a:pt x="2071" y="1883"/>
                </a:lnTo>
                <a:lnTo>
                  <a:pt x="2073" y="1871"/>
                </a:lnTo>
                <a:lnTo>
                  <a:pt x="2076" y="1859"/>
                </a:lnTo>
                <a:lnTo>
                  <a:pt x="2077" y="1845"/>
                </a:lnTo>
                <a:lnTo>
                  <a:pt x="2078" y="1833"/>
                </a:lnTo>
                <a:lnTo>
                  <a:pt x="2078" y="1821"/>
                </a:lnTo>
                <a:lnTo>
                  <a:pt x="2077" y="1809"/>
                </a:lnTo>
                <a:lnTo>
                  <a:pt x="2076" y="1797"/>
                </a:lnTo>
                <a:lnTo>
                  <a:pt x="2073" y="1785"/>
                </a:lnTo>
                <a:lnTo>
                  <a:pt x="2071" y="1773"/>
                </a:lnTo>
                <a:lnTo>
                  <a:pt x="2069" y="1760"/>
                </a:lnTo>
                <a:lnTo>
                  <a:pt x="2065" y="1748"/>
                </a:lnTo>
                <a:lnTo>
                  <a:pt x="2061" y="1737"/>
                </a:lnTo>
                <a:lnTo>
                  <a:pt x="2057" y="1726"/>
                </a:lnTo>
                <a:lnTo>
                  <a:pt x="2051" y="1714"/>
                </a:lnTo>
                <a:lnTo>
                  <a:pt x="2046" y="1704"/>
                </a:lnTo>
                <a:lnTo>
                  <a:pt x="2039" y="1693"/>
                </a:lnTo>
                <a:lnTo>
                  <a:pt x="2033" y="1683"/>
                </a:lnTo>
                <a:lnTo>
                  <a:pt x="2026" y="1673"/>
                </a:lnTo>
                <a:lnTo>
                  <a:pt x="2018" y="1663"/>
                </a:lnTo>
                <a:lnTo>
                  <a:pt x="2011" y="1653"/>
                </a:lnTo>
                <a:lnTo>
                  <a:pt x="2002" y="1645"/>
                </a:lnTo>
                <a:lnTo>
                  <a:pt x="1993" y="1637"/>
                </a:lnTo>
                <a:lnTo>
                  <a:pt x="1983" y="1628"/>
                </a:lnTo>
                <a:lnTo>
                  <a:pt x="1973" y="1620"/>
                </a:lnTo>
                <a:lnTo>
                  <a:pt x="1963" y="1614"/>
                </a:lnTo>
                <a:lnTo>
                  <a:pt x="1952" y="1607"/>
                </a:lnTo>
                <a:lnTo>
                  <a:pt x="1941" y="1600"/>
                </a:lnTo>
                <a:lnTo>
                  <a:pt x="1929" y="1595"/>
                </a:lnTo>
                <a:lnTo>
                  <a:pt x="1918" y="1589"/>
                </a:lnTo>
                <a:lnTo>
                  <a:pt x="631" y="1077"/>
                </a:lnTo>
                <a:lnTo>
                  <a:pt x="619" y="1072"/>
                </a:lnTo>
                <a:lnTo>
                  <a:pt x="606" y="1069"/>
                </a:lnTo>
                <a:lnTo>
                  <a:pt x="593" y="1066"/>
                </a:lnTo>
                <a:lnTo>
                  <a:pt x="580" y="1062"/>
                </a:lnTo>
                <a:lnTo>
                  <a:pt x="568" y="1060"/>
                </a:lnTo>
                <a:lnTo>
                  <a:pt x="555" y="1059"/>
                </a:lnTo>
                <a:lnTo>
                  <a:pt x="543" y="1059"/>
                </a:lnTo>
                <a:lnTo>
                  <a:pt x="531" y="1059"/>
                </a:lnTo>
                <a:lnTo>
                  <a:pt x="518" y="1059"/>
                </a:lnTo>
                <a:lnTo>
                  <a:pt x="505" y="1060"/>
                </a:lnTo>
                <a:lnTo>
                  <a:pt x="493" y="1062"/>
                </a:lnTo>
                <a:lnTo>
                  <a:pt x="481" y="1064"/>
                </a:lnTo>
                <a:lnTo>
                  <a:pt x="470" y="1067"/>
                </a:lnTo>
                <a:lnTo>
                  <a:pt x="458" y="1071"/>
                </a:lnTo>
                <a:lnTo>
                  <a:pt x="447" y="1074"/>
                </a:lnTo>
                <a:lnTo>
                  <a:pt x="436" y="1079"/>
                </a:lnTo>
                <a:lnTo>
                  <a:pt x="425" y="1084"/>
                </a:lnTo>
                <a:lnTo>
                  <a:pt x="414" y="1090"/>
                </a:lnTo>
                <a:lnTo>
                  <a:pt x="403" y="1096"/>
                </a:lnTo>
                <a:lnTo>
                  <a:pt x="393" y="1103"/>
                </a:lnTo>
                <a:lnTo>
                  <a:pt x="383" y="1110"/>
                </a:lnTo>
                <a:lnTo>
                  <a:pt x="374" y="1117"/>
                </a:lnTo>
                <a:lnTo>
                  <a:pt x="364" y="1126"/>
                </a:lnTo>
                <a:lnTo>
                  <a:pt x="355" y="1135"/>
                </a:lnTo>
                <a:lnTo>
                  <a:pt x="348" y="1144"/>
                </a:lnTo>
                <a:lnTo>
                  <a:pt x="339" y="1153"/>
                </a:lnTo>
                <a:lnTo>
                  <a:pt x="332" y="1163"/>
                </a:lnTo>
                <a:lnTo>
                  <a:pt x="324" y="1174"/>
                </a:lnTo>
                <a:lnTo>
                  <a:pt x="318" y="1185"/>
                </a:lnTo>
                <a:lnTo>
                  <a:pt x="312" y="1196"/>
                </a:lnTo>
                <a:lnTo>
                  <a:pt x="306" y="1207"/>
                </a:lnTo>
                <a:lnTo>
                  <a:pt x="301" y="1219"/>
                </a:lnTo>
                <a:close/>
                <a:moveTo>
                  <a:pt x="2115" y="808"/>
                </a:moveTo>
                <a:lnTo>
                  <a:pt x="2103" y="835"/>
                </a:lnTo>
                <a:lnTo>
                  <a:pt x="2090" y="862"/>
                </a:lnTo>
                <a:lnTo>
                  <a:pt x="2076" y="888"/>
                </a:lnTo>
                <a:lnTo>
                  <a:pt x="2060" y="912"/>
                </a:lnTo>
                <a:lnTo>
                  <a:pt x="2044" y="937"/>
                </a:lnTo>
                <a:lnTo>
                  <a:pt x="2026" y="960"/>
                </a:lnTo>
                <a:lnTo>
                  <a:pt x="2007" y="982"/>
                </a:lnTo>
                <a:lnTo>
                  <a:pt x="1987" y="1003"/>
                </a:lnTo>
                <a:lnTo>
                  <a:pt x="1968" y="1023"/>
                </a:lnTo>
                <a:lnTo>
                  <a:pt x="1945" y="1041"/>
                </a:lnTo>
                <a:lnTo>
                  <a:pt x="1923" y="1059"/>
                </a:lnTo>
                <a:lnTo>
                  <a:pt x="1900" y="1076"/>
                </a:lnTo>
                <a:lnTo>
                  <a:pt x="1876" y="1091"/>
                </a:lnTo>
                <a:lnTo>
                  <a:pt x="1852" y="1105"/>
                </a:lnTo>
                <a:lnTo>
                  <a:pt x="1827" y="1119"/>
                </a:lnTo>
                <a:lnTo>
                  <a:pt x="1801" y="1130"/>
                </a:lnTo>
                <a:lnTo>
                  <a:pt x="1775" y="1141"/>
                </a:lnTo>
                <a:lnTo>
                  <a:pt x="1748" y="1149"/>
                </a:lnTo>
                <a:lnTo>
                  <a:pt x="1722" y="1158"/>
                </a:lnTo>
                <a:lnTo>
                  <a:pt x="1694" y="1165"/>
                </a:lnTo>
                <a:lnTo>
                  <a:pt x="1665" y="1170"/>
                </a:lnTo>
                <a:lnTo>
                  <a:pt x="1638" y="1174"/>
                </a:lnTo>
                <a:lnTo>
                  <a:pt x="1609" y="1177"/>
                </a:lnTo>
                <a:lnTo>
                  <a:pt x="1580" y="1178"/>
                </a:lnTo>
                <a:lnTo>
                  <a:pt x="1552" y="1178"/>
                </a:lnTo>
                <a:lnTo>
                  <a:pt x="1523" y="1176"/>
                </a:lnTo>
                <a:lnTo>
                  <a:pt x="1494" y="1174"/>
                </a:lnTo>
                <a:lnTo>
                  <a:pt x="1466" y="1169"/>
                </a:lnTo>
                <a:lnTo>
                  <a:pt x="1437" y="1163"/>
                </a:lnTo>
                <a:lnTo>
                  <a:pt x="1408" y="1155"/>
                </a:lnTo>
                <a:lnTo>
                  <a:pt x="1380" y="1146"/>
                </a:lnTo>
                <a:lnTo>
                  <a:pt x="1351" y="1136"/>
                </a:lnTo>
                <a:lnTo>
                  <a:pt x="1324" y="1124"/>
                </a:lnTo>
                <a:lnTo>
                  <a:pt x="1296" y="1111"/>
                </a:lnTo>
                <a:lnTo>
                  <a:pt x="1271" y="1096"/>
                </a:lnTo>
                <a:lnTo>
                  <a:pt x="1245" y="1081"/>
                </a:lnTo>
                <a:lnTo>
                  <a:pt x="1221" y="1064"/>
                </a:lnTo>
                <a:lnTo>
                  <a:pt x="1198" y="1047"/>
                </a:lnTo>
                <a:lnTo>
                  <a:pt x="1176" y="1028"/>
                </a:lnTo>
                <a:lnTo>
                  <a:pt x="1155" y="1008"/>
                </a:lnTo>
                <a:lnTo>
                  <a:pt x="1135" y="987"/>
                </a:lnTo>
                <a:lnTo>
                  <a:pt x="1116" y="966"/>
                </a:lnTo>
                <a:lnTo>
                  <a:pt x="1099" y="944"/>
                </a:lnTo>
                <a:lnTo>
                  <a:pt x="1082" y="921"/>
                </a:lnTo>
                <a:lnTo>
                  <a:pt x="1067" y="897"/>
                </a:lnTo>
                <a:lnTo>
                  <a:pt x="1053" y="873"/>
                </a:lnTo>
                <a:lnTo>
                  <a:pt x="1040" y="847"/>
                </a:lnTo>
                <a:lnTo>
                  <a:pt x="1028" y="822"/>
                </a:lnTo>
                <a:lnTo>
                  <a:pt x="1017" y="795"/>
                </a:lnTo>
                <a:lnTo>
                  <a:pt x="1008" y="769"/>
                </a:lnTo>
                <a:lnTo>
                  <a:pt x="1000" y="741"/>
                </a:lnTo>
                <a:lnTo>
                  <a:pt x="994" y="714"/>
                </a:lnTo>
                <a:lnTo>
                  <a:pt x="988" y="686"/>
                </a:lnTo>
                <a:lnTo>
                  <a:pt x="984" y="659"/>
                </a:lnTo>
                <a:lnTo>
                  <a:pt x="982" y="630"/>
                </a:lnTo>
                <a:lnTo>
                  <a:pt x="981" y="601"/>
                </a:lnTo>
                <a:lnTo>
                  <a:pt x="981" y="573"/>
                </a:lnTo>
                <a:lnTo>
                  <a:pt x="982" y="544"/>
                </a:lnTo>
                <a:lnTo>
                  <a:pt x="985" y="514"/>
                </a:lnTo>
                <a:lnTo>
                  <a:pt x="989" y="485"/>
                </a:lnTo>
                <a:lnTo>
                  <a:pt x="995" y="457"/>
                </a:lnTo>
                <a:lnTo>
                  <a:pt x="1003" y="428"/>
                </a:lnTo>
                <a:lnTo>
                  <a:pt x="1011" y="399"/>
                </a:lnTo>
                <a:lnTo>
                  <a:pt x="1022" y="371"/>
                </a:lnTo>
                <a:lnTo>
                  <a:pt x="1033" y="343"/>
                </a:lnTo>
                <a:lnTo>
                  <a:pt x="1047" y="317"/>
                </a:lnTo>
                <a:lnTo>
                  <a:pt x="1061" y="290"/>
                </a:lnTo>
                <a:lnTo>
                  <a:pt x="1078" y="265"/>
                </a:lnTo>
                <a:lnTo>
                  <a:pt x="1094" y="242"/>
                </a:lnTo>
                <a:lnTo>
                  <a:pt x="1112" y="219"/>
                </a:lnTo>
                <a:lnTo>
                  <a:pt x="1131" y="197"/>
                </a:lnTo>
                <a:lnTo>
                  <a:pt x="1149" y="176"/>
                </a:lnTo>
                <a:lnTo>
                  <a:pt x="1170" y="156"/>
                </a:lnTo>
                <a:lnTo>
                  <a:pt x="1192" y="137"/>
                </a:lnTo>
                <a:lnTo>
                  <a:pt x="1214" y="119"/>
                </a:lnTo>
                <a:lnTo>
                  <a:pt x="1237" y="103"/>
                </a:lnTo>
                <a:lnTo>
                  <a:pt x="1261" y="87"/>
                </a:lnTo>
                <a:lnTo>
                  <a:pt x="1286" y="73"/>
                </a:lnTo>
                <a:lnTo>
                  <a:pt x="1310" y="60"/>
                </a:lnTo>
                <a:lnTo>
                  <a:pt x="1337" y="49"/>
                </a:lnTo>
                <a:lnTo>
                  <a:pt x="1362" y="38"/>
                </a:lnTo>
                <a:lnTo>
                  <a:pt x="1390" y="29"/>
                </a:lnTo>
                <a:lnTo>
                  <a:pt x="1416" y="20"/>
                </a:lnTo>
                <a:lnTo>
                  <a:pt x="1444" y="13"/>
                </a:lnTo>
                <a:lnTo>
                  <a:pt x="1471" y="8"/>
                </a:lnTo>
                <a:lnTo>
                  <a:pt x="1500" y="5"/>
                </a:lnTo>
                <a:lnTo>
                  <a:pt x="1529" y="1"/>
                </a:lnTo>
                <a:lnTo>
                  <a:pt x="1557" y="0"/>
                </a:lnTo>
                <a:lnTo>
                  <a:pt x="1586" y="0"/>
                </a:lnTo>
                <a:lnTo>
                  <a:pt x="1615" y="2"/>
                </a:lnTo>
                <a:lnTo>
                  <a:pt x="1643" y="5"/>
                </a:lnTo>
                <a:lnTo>
                  <a:pt x="1672" y="9"/>
                </a:lnTo>
                <a:lnTo>
                  <a:pt x="1701" y="16"/>
                </a:lnTo>
                <a:lnTo>
                  <a:pt x="1729" y="23"/>
                </a:lnTo>
                <a:lnTo>
                  <a:pt x="1758" y="32"/>
                </a:lnTo>
                <a:lnTo>
                  <a:pt x="1787" y="42"/>
                </a:lnTo>
                <a:lnTo>
                  <a:pt x="1814" y="54"/>
                </a:lnTo>
                <a:lnTo>
                  <a:pt x="1842" y="67"/>
                </a:lnTo>
                <a:lnTo>
                  <a:pt x="1867" y="82"/>
                </a:lnTo>
                <a:lnTo>
                  <a:pt x="1893" y="97"/>
                </a:lnTo>
                <a:lnTo>
                  <a:pt x="1917" y="114"/>
                </a:lnTo>
                <a:lnTo>
                  <a:pt x="1940" y="131"/>
                </a:lnTo>
                <a:lnTo>
                  <a:pt x="1962" y="150"/>
                </a:lnTo>
                <a:lnTo>
                  <a:pt x="1983" y="170"/>
                </a:lnTo>
                <a:lnTo>
                  <a:pt x="2003" y="191"/>
                </a:lnTo>
                <a:lnTo>
                  <a:pt x="2022" y="212"/>
                </a:lnTo>
                <a:lnTo>
                  <a:pt x="2039" y="234"/>
                </a:lnTo>
                <a:lnTo>
                  <a:pt x="2056" y="257"/>
                </a:lnTo>
                <a:lnTo>
                  <a:pt x="2070" y="281"/>
                </a:lnTo>
                <a:lnTo>
                  <a:pt x="2084" y="306"/>
                </a:lnTo>
                <a:lnTo>
                  <a:pt x="2098" y="331"/>
                </a:lnTo>
                <a:lnTo>
                  <a:pt x="2110" y="356"/>
                </a:lnTo>
                <a:lnTo>
                  <a:pt x="2120" y="383"/>
                </a:lnTo>
                <a:lnTo>
                  <a:pt x="2130" y="409"/>
                </a:lnTo>
                <a:lnTo>
                  <a:pt x="2137" y="437"/>
                </a:lnTo>
                <a:lnTo>
                  <a:pt x="2144" y="465"/>
                </a:lnTo>
                <a:lnTo>
                  <a:pt x="2149" y="492"/>
                </a:lnTo>
                <a:lnTo>
                  <a:pt x="2154" y="520"/>
                </a:lnTo>
                <a:lnTo>
                  <a:pt x="2156" y="548"/>
                </a:lnTo>
                <a:lnTo>
                  <a:pt x="2157" y="577"/>
                </a:lnTo>
                <a:lnTo>
                  <a:pt x="2157" y="606"/>
                </a:lnTo>
                <a:lnTo>
                  <a:pt x="2156" y="634"/>
                </a:lnTo>
                <a:lnTo>
                  <a:pt x="2153" y="663"/>
                </a:lnTo>
                <a:lnTo>
                  <a:pt x="2148" y="693"/>
                </a:lnTo>
                <a:lnTo>
                  <a:pt x="2143" y="721"/>
                </a:lnTo>
                <a:lnTo>
                  <a:pt x="2135" y="750"/>
                </a:lnTo>
                <a:lnTo>
                  <a:pt x="2126" y="779"/>
                </a:lnTo>
                <a:lnTo>
                  <a:pt x="2115" y="808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89" name="Freeform 11"/>
          <p:cNvSpPr>
            <a:spLocks noEditPoints="1"/>
          </p:cNvSpPr>
          <p:nvPr/>
        </p:nvSpPr>
        <p:spPr bwMode="auto">
          <a:xfrm rot="8656776">
            <a:off x="4505500" y="5035700"/>
            <a:ext cx="258763" cy="231775"/>
          </a:xfrm>
          <a:custGeom>
            <a:avLst/>
            <a:gdLst>
              <a:gd name="T0" fmla="*/ 2147483646 w 3144"/>
              <a:gd name="T1" fmla="*/ 2147483646 h 2820"/>
              <a:gd name="T2" fmla="*/ 2147483646 w 3144"/>
              <a:gd name="T3" fmla="*/ 2147483646 h 2820"/>
              <a:gd name="T4" fmla="*/ 2147483646 w 3144"/>
              <a:gd name="T5" fmla="*/ 2147483646 h 2820"/>
              <a:gd name="T6" fmla="*/ 2147483646 w 3144"/>
              <a:gd name="T7" fmla="*/ 2147483646 h 2820"/>
              <a:gd name="T8" fmla="*/ 2147483646 w 3144"/>
              <a:gd name="T9" fmla="*/ 2147483646 h 2820"/>
              <a:gd name="T10" fmla="*/ 2147483646 w 3144"/>
              <a:gd name="T11" fmla="*/ 2147483646 h 2820"/>
              <a:gd name="T12" fmla="*/ 2147483646 w 3144"/>
              <a:gd name="T13" fmla="*/ 2147483646 h 2820"/>
              <a:gd name="T14" fmla="*/ 2147483646 w 3144"/>
              <a:gd name="T15" fmla="*/ 2147483646 h 2820"/>
              <a:gd name="T16" fmla="*/ 2147483646 w 3144"/>
              <a:gd name="T17" fmla="*/ 2147483646 h 2820"/>
              <a:gd name="T18" fmla="*/ 2147483646 w 3144"/>
              <a:gd name="T19" fmla="*/ 2147483646 h 2820"/>
              <a:gd name="T20" fmla="*/ 2147483646 w 3144"/>
              <a:gd name="T21" fmla="*/ 2147483646 h 2820"/>
              <a:gd name="T22" fmla="*/ 2147483646 w 3144"/>
              <a:gd name="T23" fmla="*/ 2147483646 h 2820"/>
              <a:gd name="T24" fmla="*/ 2147483646 w 3144"/>
              <a:gd name="T25" fmla="*/ 2147483646 h 2820"/>
              <a:gd name="T26" fmla="*/ 2147483646 w 3144"/>
              <a:gd name="T27" fmla="*/ 2147483646 h 2820"/>
              <a:gd name="T28" fmla="*/ 2147483646 w 3144"/>
              <a:gd name="T29" fmla="*/ 2147483646 h 2820"/>
              <a:gd name="T30" fmla="*/ 2147483646 w 3144"/>
              <a:gd name="T31" fmla="*/ 2147483646 h 2820"/>
              <a:gd name="T32" fmla="*/ 2147483646 w 3144"/>
              <a:gd name="T33" fmla="*/ 2147483646 h 2820"/>
              <a:gd name="T34" fmla="*/ 2147483646 w 3144"/>
              <a:gd name="T35" fmla="*/ 2147483646 h 2820"/>
              <a:gd name="T36" fmla="*/ 2147483646 w 3144"/>
              <a:gd name="T37" fmla="*/ 2147483646 h 2820"/>
              <a:gd name="T38" fmla="*/ 2147483646 w 3144"/>
              <a:gd name="T39" fmla="*/ 2147483646 h 2820"/>
              <a:gd name="T40" fmla="*/ 2147483646 w 3144"/>
              <a:gd name="T41" fmla="*/ 2147483646 h 2820"/>
              <a:gd name="T42" fmla="*/ 2147483646 w 3144"/>
              <a:gd name="T43" fmla="*/ 2147483646 h 2820"/>
              <a:gd name="T44" fmla="*/ 2147483646 w 3144"/>
              <a:gd name="T45" fmla="*/ 2147483646 h 2820"/>
              <a:gd name="T46" fmla="*/ 2147483646 w 3144"/>
              <a:gd name="T47" fmla="*/ 2147483646 h 2820"/>
              <a:gd name="T48" fmla="*/ 2147483646 w 3144"/>
              <a:gd name="T49" fmla="*/ 2147483646 h 2820"/>
              <a:gd name="T50" fmla="*/ 2147483646 w 3144"/>
              <a:gd name="T51" fmla="*/ 2147483646 h 2820"/>
              <a:gd name="T52" fmla="*/ 2147483646 w 3144"/>
              <a:gd name="T53" fmla="*/ 2147483646 h 2820"/>
              <a:gd name="T54" fmla="*/ 2147483646 w 3144"/>
              <a:gd name="T55" fmla="*/ 2147483646 h 2820"/>
              <a:gd name="T56" fmla="*/ 2147483646 w 3144"/>
              <a:gd name="T57" fmla="*/ 2147483646 h 2820"/>
              <a:gd name="T58" fmla="*/ 2147483646 w 3144"/>
              <a:gd name="T59" fmla="*/ 2147483646 h 2820"/>
              <a:gd name="T60" fmla="*/ 2147483646 w 3144"/>
              <a:gd name="T61" fmla="*/ 2147483646 h 2820"/>
              <a:gd name="T62" fmla="*/ 2147483646 w 3144"/>
              <a:gd name="T63" fmla="*/ 2147483646 h 2820"/>
              <a:gd name="T64" fmla="*/ 2147483646 w 3144"/>
              <a:gd name="T65" fmla="*/ 2147483646 h 2820"/>
              <a:gd name="T66" fmla="*/ 2147483646 w 3144"/>
              <a:gd name="T67" fmla="*/ 2147483646 h 2820"/>
              <a:gd name="T68" fmla="*/ 2147483646 w 3144"/>
              <a:gd name="T69" fmla="*/ 2147483646 h 2820"/>
              <a:gd name="T70" fmla="*/ 2147483646 w 3144"/>
              <a:gd name="T71" fmla="*/ 2147483646 h 2820"/>
              <a:gd name="T72" fmla="*/ 2147483646 w 3144"/>
              <a:gd name="T73" fmla="*/ 2147483646 h 2820"/>
              <a:gd name="T74" fmla="*/ 2147483646 w 3144"/>
              <a:gd name="T75" fmla="*/ 2147483646 h 2820"/>
              <a:gd name="T76" fmla="*/ 2147483646 w 3144"/>
              <a:gd name="T77" fmla="*/ 2147483646 h 2820"/>
              <a:gd name="T78" fmla="*/ 2147483646 w 3144"/>
              <a:gd name="T79" fmla="*/ 2147483646 h 2820"/>
              <a:gd name="T80" fmla="*/ 2147483646 w 3144"/>
              <a:gd name="T81" fmla="*/ 2147483646 h 2820"/>
              <a:gd name="T82" fmla="*/ 2147483646 w 3144"/>
              <a:gd name="T83" fmla="*/ 2147483646 h 2820"/>
              <a:gd name="T84" fmla="*/ 2147483646 w 3144"/>
              <a:gd name="T85" fmla="*/ 2147483646 h 2820"/>
              <a:gd name="T86" fmla="*/ 2147483646 w 3144"/>
              <a:gd name="T87" fmla="*/ 2147483646 h 2820"/>
              <a:gd name="T88" fmla="*/ 2147483646 w 3144"/>
              <a:gd name="T89" fmla="*/ 2147483646 h 2820"/>
              <a:gd name="T90" fmla="*/ 1976402741 w 3144"/>
              <a:gd name="T91" fmla="*/ 2147483646 h 2820"/>
              <a:gd name="T92" fmla="*/ 183979341 w 3144"/>
              <a:gd name="T93" fmla="*/ 2147483646 h 2820"/>
              <a:gd name="T94" fmla="*/ 505672202 w 3144"/>
              <a:gd name="T95" fmla="*/ 2147483646 h 2820"/>
              <a:gd name="T96" fmla="*/ 2147483646 w 3144"/>
              <a:gd name="T97" fmla="*/ 2147483646 h 2820"/>
              <a:gd name="T98" fmla="*/ 2147483646 w 3144"/>
              <a:gd name="T99" fmla="*/ 2147483646 h 2820"/>
              <a:gd name="T100" fmla="*/ 2147483646 w 3144"/>
              <a:gd name="T101" fmla="*/ 2147483646 h 2820"/>
              <a:gd name="T102" fmla="*/ 2147483646 w 3144"/>
              <a:gd name="T103" fmla="*/ 457485714 h 2820"/>
              <a:gd name="T104" fmla="*/ 2147483646 w 3144"/>
              <a:gd name="T105" fmla="*/ 91606603 h 2820"/>
              <a:gd name="T106" fmla="*/ 2147483646 w 3144"/>
              <a:gd name="T107" fmla="*/ 1968200588 h 2820"/>
              <a:gd name="T108" fmla="*/ 2147483646 w 3144"/>
              <a:gd name="T109" fmla="*/ 2147483646 h 282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144" h="2820">
                <a:moveTo>
                  <a:pt x="802" y="1987"/>
                </a:moveTo>
                <a:lnTo>
                  <a:pt x="1243" y="2351"/>
                </a:lnTo>
                <a:lnTo>
                  <a:pt x="1254" y="2359"/>
                </a:lnTo>
                <a:lnTo>
                  <a:pt x="1264" y="2367"/>
                </a:lnTo>
                <a:lnTo>
                  <a:pt x="1275" y="2373"/>
                </a:lnTo>
                <a:lnTo>
                  <a:pt x="1286" y="2380"/>
                </a:lnTo>
                <a:lnTo>
                  <a:pt x="1297" y="2386"/>
                </a:lnTo>
                <a:lnTo>
                  <a:pt x="1309" y="2390"/>
                </a:lnTo>
                <a:lnTo>
                  <a:pt x="1320" y="2394"/>
                </a:lnTo>
                <a:lnTo>
                  <a:pt x="1332" y="2399"/>
                </a:lnTo>
                <a:lnTo>
                  <a:pt x="1345" y="2402"/>
                </a:lnTo>
                <a:lnTo>
                  <a:pt x="1357" y="2404"/>
                </a:lnTo>
                <a:lnTo>
                  <a:pt x="1369" y="2407"/>
                </a:lnTo>
                <a:lnTo>
                  <a:pt x="1381" y="2408"/>
                </a:lnTo>
                <a:lnTo>
                  <a:pt x="1393" y="2409"/>
                </a:lnTo>
                <a:lnTo>
                  <a:pt x="1405" y="2409"/>
                </a:lnTo>
                <a:lnTo>
                  <a:pt x="1417" y="2409"/>
                </a:lnTo>
                <a:lnTo>
                  <a:pt x="1430" y="2408"/>
                </a:lnTo>
                <a:lnTo>
                  <a:pt x="1442" y="2407"/>
                </a:lnTo>
                <a:lnTo>
                  <a:pt x="1454" y="2404"/>
                </a:lnTo>
                <a:lnTo>
                  <a:pt x="1466" y="2401"/>
                </a:lnTo>
                <a:lnTo>
                  <a:pt x="1477" y="2399"/>
                </a:lnTo>
                <a:lnTo>
                  <a:pt x="1489" y="2394"/>
                </a:lnTo>
                <a:lnTo>
                  <a:pt x="1500" y="2390"/>
                </a:lnTo>
                <a:lnTo>
                  <a:pt x="1512" y="2386"/>
                </a:lnTo>
                <a:lnTo>
                  <a:pt x="1523" y="2380"/>
                </a:lnTo>
                <a:lnTo>
                  <a:pt x="1533" y="2375"/>
                </a:lnTo>
                <a:lnTo>
                  <a:pt x="1544" y="2368"/>
                </a:lnTo>
                <a:lnTo>
                  <a:pt x="1554" y="2360"/>
                </a:lnTo>
                <a:lnTo>
                  <a:pt x="1564" y="2352"/>
                </a:lnTo>
                <a:lnTo>
                  <a:pt x="1574" y="2345"/>
                </a:lnTo>
                <a:lnTo>
                  <a:pt x="1584" y="2336"/>
                </a:lnTo>
                <a:lnTo>
                  <a:pt x="1593" y="2326"/>
                </a:lnTo>
                <a:lnTo>
                  <a:pt x="1600" y="2317"/>
                </a:lnTo>
                <a:lnTo>
                  <a:pt x="1663" y="2241"/>
                </a:lnTo>
                <a:lnTo>
                  <a:pt x="2295" y="2763"/>
                </a:lnTo>
                <a:lnTo>
                  <a:pt x="2305" y="2770"/>
                </a:lnTo>
                <a:lnTo>
                  <a:pt x="2316" y="2778"/>
                </a:lnTo>
                <a:lnTo>
                  <a:pt x="2327" y="2785"/>
                </a:lnTo>
                <a:lnTo>
                  <a:pt x="2338" y="2791"/>
                </a:lnTo>
                <a:lnTo>
                  <a:pt x="2349" y="2797"/>
                </a:lnTo>
                <a:lnTo>
                  <a:pt x="2360" y="2801"/>
                </a:lnTo>
                <a:lnTo>
                  <a:pt x="2372" y="2806"/>
                </a:lnTo>
                <a:lnTo>
                  <a:pt x="2385" y="2810"/>
                </a:lnTo>
                <a:lnTo>
                  <a:pt x="2397" y="2813"/>
                </a:lnTo>
                <a:lnTo>
                  <a:pt x="2408" y="2816"/>
                </a:lnTo>
                <a:lnTo>
                  <a:pt x="2420" y="2818"/>
                </a:lnTo>
                <a:lnTo>
                  <a:pt x="2432" y="2819"/>
                </a:lnTo>
                <a:lnTo>
                  <a:pt x="2445" y="2820"/>
                </a:lnTo>
                <a:lnTo>
                  <a:pt x="2457" y="2820"/>
                </a:lnTo>
                <a:lnTo>
                  <a:pt x="2469" y="2820"/>
                </a:lnTo>
                <a:lnTo>
                  <a:pt x="2482" y="2819"/>
                </a:lnTo>
                <a:lnTo>
                  <a:pt x="2494" y="2818"/>
                </a:lnTo>
                <a:lnTo>
                  <a:pt x="2506" y="2816"/>
                </a:lnTo>
                <a:lnTo>
                  <a:pt x="2517" y="2813"/>
                </a:lnTo>
                <a:lnTo>
                  <a:pt x="2529" y="2810"/>
                </a:lnTo>
                <a:lnTo>
                  <a:pt x="2541" y="2806"/>
                </a:lnTo>
                <a:lnTo>
                  <a:pt x="2552" y="2801"/>
                </a:lnTo>
                <a:lnTo>
                  <a:pt x="2563" y="2797"/>
                </a:lnTo>
                <a:lnTo>
                  <a:pt x="2575" y="2791"/>
                </a:lnTo>
                <a:lnTo>
                  <a:pt x="2585" y="2786"/>
                </a:lnTo>
                <a:lnTo>
                  <a:pt x="2596" y="2779"/>
                </a:lnTo>
                <a:lnTo>
                  <a:pt x="2606" y="2772"/>
                </a:lnTo>
                <a:lnTo>
                  <a:pt x="2616" y="2764"/>
                </a:lnTo>
                <a:lnTo>
                  <a:pt x="2626" y="2756"/>
                </a:lnTo>
                <a:lnTo>
                  <a:pt x="2636" y="2747"/>
                </a:lnTo>
                <a:lnTo>
                  <a:pt x="2645" y="2737"/>
                </a:lnTo>
                <a:lnTo>
                  <a:pt x="2652" y="2729"/>
                </a:lnTo>
                <a:lnTo>
                  <a:pt x="3087" y="2201"/>
                </a:lnTo>
                <a:lnTo>
                  <a:pt x="3095" y="2191"/>
                </a:lnTo>
                <a:lnTo>
                  <a:pt x="3102" y="2180"/>
                </a:lnTo>
                <a:lnTo>
                  <a:pt x="3109" y="2171"/>
                </a:lnTo>
                <a:lnTo>
                  <a:pt x="3115" y="2159"/>
                </a:lnTo>
                <a:lnTo>
                  <a:pt x="3121" y="2147"/>
                </a:lnTo>
                <a:lnTo>
                  <a:pt x="3126" y="2136"/>
                </a:lnTo>
                <a:lnTo>
                  <a:pt x="3130" y="2124"/>
                </a:lnTo>
                <a:lnTo>
                  <a:pt x="3134" y="2113"/>
                </a:lnTo>
                <a:lnTo>
                  <a:pt x="3137" y="2101"/>
                </a:lnTo>
                <a:lnTo>
                  <a:pt x="3140" y="2089"/>
                </a:lnTo>
                <a:lnTo>
                  <a:pt x="3142" y="2077"/>
                </a:lnTo>
                <a:lnTo>
                  <a:pt x="3143" y="2065"/>
                </a:lnTo>
                <a:lnTo>
                  <a:pt x="3144" y="2053"/>
                </a:lnTo>
                <a:lnTo>
                  <a:pt x="3144" y="2040"/>
                </a:lnTo>
                <a:lnTo>
                  <a:pt x="3144" y="2028"/>
                </a:lnTo>
                <a:lnTo>
                  <a:pt x="3143" y="2016"/>
                </a:lnTo>
                <a:lnTo>
                  <a:pt x="3142" y="2004"/>
                </a:lnTo>
                <a:lnTo>
                  <a:pt x="3140" y="1992"/>
                </a:lnTo>
                <a:lnTo>
                  <a:pt x="3137" y="1980"/>
                </a:lnTo>
                <a:lnTo>
                  <a:pt x="3133" y="1968"/>
                </a:lnTo>
                <a:lnTo>
                  <a:pt x="3130" y="1957"/>
                </a:lnTo>
                <a:lnTo>
                  <a:pt x="3126" y="1944"/>
                </a:lnTo>
                <a:lnTo>
                  <a:pt x="3121" y="1933"/>
                </a:lnTo>
                <a:lnTo>
                  <a:pt x="3116" y="1922"/>
                </a:lnTo>
                <a:lnTo>
                  <a:pt x="3109" y="1911"/>
                </a:lnTo>
                <a:lnTo>
                  <a:pt x="3102" y="1901"/>
                </a:lnTo>
                <a:lnTo>
                  <a:pt x="3096" y="1890"/>
                </a:lnTo>
                <a:lnTo>
                  <a:pt x="3088" y="1880"/>
                </a:lnTo>
                <a:lnTo>
                  <a:pt x="3080" y="1871"/>
                </a:lnTo>
                <a:lnTo>
                  <a:pt x="3072" y="1862"/>
                </a:lnTo>
                <a:lnTo>
                  <a:pt x="3062" y="1853"/>
                </a:lnTo>
                <a:lnTo>
                  <a:pt x="3052" y="1844"/>
                </a:lnTo>
                <a:lnTo>
                  <a:pt x="2417" y="1320"/>
                </a:lnTo>
                <a:lnTo>
                  <a:pt x="2478" y="1245"/>
                </a:lnTo>
                <a:lnTo>
                  <a:pt x="2486" y="1235"/>
                </a:lnTo>
                <a:lnTo>
                  <a:pt x="2494" y="1224"/>
                </a:lnTo>
                <a:lnTo>
                  <a:pt x="2500" y="1213"/>
                </a:lnTo>
                <a:lnTo>
                  <a:pt x="2507" y="1202"/>
                </a:lnTo>
                <a:lnTo>
                  <a:pt x="2512" y="1191"/>
                </a:lnTo>
                <a:lnTo>
                  <a:pt x="2518" y="1180"/>
                </a:lnTo>
                <a:lnTo>
                  <a:pt x="2522" y="1168"/>
                </a:lnTo>
                <a:lnTo>
                  <a:pt x="2526" y="1156"/>
                </a:lnTo>
                <a:lnTo>
                  <a:pt x="2529" y="1145"/>
                </a:lnTo>
                <a:lnTo>
                  <a:pt x="2531" y="1133"/>
                </a:lnTo>
                <a:lnTo>
                  <a:pt x="2533" y="1121"/>
                </a:lnTo>
                <a:lnTo>
                  <a:pt x="2534" y="1108"/>
                </a:lnTo>
                <a:lnTo>
                  <a:pt x="2536" y="1096"/>
                </a:lnTo>
                <a:lnTo>
                  <a:pt x="2536" y="1083"/>
                </a:lnTo>
                <a:lnTo>
                  <a:pt x="2536" y="1071"/>
                </a:lnTo>
                <a:lnTo>
                  <a:pt x="2534" y="1059"/>
                </a:lnTo>
                <a:lnTo>
                  <a:pt x="2533" y="1047"/>
                </a:lnTo>
                <a:lnTo>
                  <a:pt x="2531" y="1035"/>
                </a:lnTo>
                <a:lnTo>
                  <a:pt x="2529" y="1024"/>
                </a:lnTo>
                <a:lnTo>
                  <a:pt x="2526" y="1011"/>
                </a:lnTo>
                <a:lnTo>
                  <a:pt x="2522" y="999"/>
                </a:lnTo>
                <a:lnTo>
                  <a:pt x="2518" y="988"/>
                </a:lnTo>
                <a:lnTo>
                  <a:pt x="2512" y="977"/>
                </a:lnTo>
                <a:lnTo>
                  <a:pt x="2507" y="966"/>
                </a:lnTo>
                <a:lnTo>
                  <a:pt x="2501" y="955"/>
                </a:lnTo>
                <a:lnTo>
                  <a:pt x="2495" y="944"/>
                </a:lnTo>
                <a:lnTo>
                  <a:pt x="2488" y="934"/>
                </a:lnTo>
                <a:lnTo>
                  <a:pt x="2480" y="924"/>
                </a:lnTo>
                <a:lnTo>
                  <a:pt x="2472" y="914"/>
                </a:lnTo>
                <a:lnTo>
                  <a:pt x="2463" y="904"/>
                </a:lnTo>
                <a:lnTo>
                  <a:pt x="2454" y="896"/>
                </a:lnTo>
                <a:lnTo>
                  <a:pt x="2444" y="888"/>
                </a:lnTo>
                <a:lnTo>
                  <a:pt x="2006" y="527"/>
                </a:lnTo>
                <a:lnTo>
                  <a:pt x="1996" y="518"/>
                </a:lnTo>
                <a:lnTo>
                  <a:pt x="1985" y="512"/>
                </a:lnTo>
                <a:lnTo>
                  <a:pt x="1974" y="504"/>
                </a:lnTo>
                <a:lnTo>
                  <a:pt x="1963" y="499"/>
                </a:lnTo>
                <a:lnTo>
                  <a:pt x="1952" y="493"/>
                </a:lnTo>
                <a:lnTo>
                  <a:pt x="1941" y="488"/>
                </a:lnTo>
                <a:lnTo>
                  <a:pt x="1929" y="483"/>
                </a:lnTo>
                <a:lnTo>
                  <a:pt x="1917" y="480"/>
                </a:lnTo>
                <a:lnTo>
                  <a:pt x="1906" y="476"/>
                </a:lnTo>
                <a:lnTo>
                  <a:pt x="1894" y="473"/>
                </a:lnTo>
                <a:lnTo>
                  <a:pt x="1882" y="472"/>
                </a:lnTo>
                <a:lnTo>
                  <a:pt x="1870" y="470"/>
                </a:lnTo>
                <a:lnTo>
                  <a:pt x="1857" y="470"/>
                </a:lnTo>
                <a:lnTo>
                  <a:pt x="1844" y="469"/>
                </a:lnTo>
                <a:lnTo>
                  <a:pt x="1832" y="470"/>
                </a:lnTo>
                <a:lnTo>
                  <a:pt x="1820" y="470"/>
                </a:lnTo>
                <a:lnTo>
                  <a:pt x="1808" y="472"/>
                </a:lnTo>
                <a:lnTo>
                  <a:pt x="1796" y="473"/>
                </a:lnTo>
                <a:lnTo>
                  <a:pt x="1785" y="476"/>
                </a:lnTo>
                <a:lnTo>
                  <a:pt x="1772" y="480"/>
                </a:lnTo>
                <a:lnTo>
                  <a:pt x="1760" y="483"/>
                </a:lnTo>
                <a:lnTo>
                  <a:pt x="1749" y="488"/>
                </a:lnTo>
                <a:lnTo>
                  <a:pt x="1738" y="492"/>
                </a:lnTo>
                <a:lnTo>
                  <a:pt x="1727" y="497"/>
                </a:lnTo>
                <a:lnTo>
                  <a:pt x="1716" y="504"/>
                </a:lnTo>
                <a:lnTo>
                  <a:pt x="1705" y="511"/>
                </a:lnTo>
                <a:lnTo>
                  <a:pt x="1695" y="517"/>
                </a:lnTo>
                <a:lnTo>
                  <a:pt x="1685" y="525"/>
                </a:lnTo>
                <a:lnTo>
                  <a:pt x="1675" y="534"/>
                </a:lnTo>
                <a:lnTo>
                  <a:pt x="1666" y="543"/>
                </a:lnTo>
                <a:lnTo>
                  <a:pt x="1657" y="551"/>
                </a:lnTo>
                <a:lnTo>
                  <a:pt x="1649" y="561"/>
                </a:lnTo>
                <a:lnTo>
                  <a:pt x="768" y="1630"/>
                </a:lnTo>
                <a:lnTo>
                  <a:pt x="760" y="1641"/>
                </a:lnTo>
                <a:lnTo>
                  <a:pt x="752" y="1651"/>
                </a:lnTo>
                <a:lnTo>
                  <a:pt x="745" y="1662"/>
                </a:lnTo>
                <a:lnTo>
                  <a:pt x="739" y="1674"/>
                </a:lnTo>
                <a:lnTo>
                  <a:pt x="733" y="1685"/>
                </a:lnTo>
                <a:lnTo>
                  <a:pt x="728" y="1696"/>
                </a:lnTo>
                <a:lnTo>
                  <a:pt x="724" y="1708"/>
                </a:lnTo>
                <a:lnTo>
                  <a:pt x="719" y="1721"/>
                </a:lnTo>
                <a:lnTo>
                  <a:pt x="716" y="1733"/>
                </a:lnTo>
                <a:lnTo>
                  <a:pt x="714" y="1745"/>
                </a:lnTo>
                <a:lnTo>
                  <a:pt x="712" y="1757"/>
                </a:lnTo>
                <a:lnTo>
                  <a:pt x="711" y="1769"/>
                </a:lnTo>
                <a:lnTo>
                  <a:pt x="709" y="1781"/>
                </a:lnTo>
                <a:lnTo>
                  <a:pt x="709" y="1793"/>
                </a:lnTo>
                <a:lnTo>
                  <a:pt x="709" y="1805"/>
                </a:lnTo>
                <a:lnTo>
                  <a:pt x="711" y="1818"/>
                </a:lnTo>
                <a:lnTo>
                  <a:pt x="712" y="1830"/>
                </a:lnTo>
                <a:lnTo>
                  <a:pt x="714" y="1841"/>
                </a:lnTo>
                <a:lnTo>
                  <a:pt x="717" y="1853"/>
                </a:lnTo>
                <a:lnTo>
                  <a:pt x="720" y="1865"/>
                </a:lnTo>
                <a:lnTo>
                  <a:pt x="724" y="1876"/>
                </a:lnTo>
                <a:lnTo>
                  <a:pt x="728" y="1888"/>
                </a:lnTo>
                <a:lnTo>
                  <a:pt x="734" y="1899"/>
                </a:lnTo>
                <a:lnTo>
                  <a:pt x="739" y="1910"/>
                </a:lnTo>
                <a:lnTo>
                  <a:pt x="745" y="1921"/>
                </a:lnTo>
                <a:lnTo>
                  <a:pt x="751" y="1931"/>
                </a:lnTo>
                <a:lnTo>
                  <a:pt x="759" y="1941"/>
                </a:lnTo>
                <a:lnTo>
                  <a:pt x="767" y="1951"/>
                </a:lnTo>
                <a:lnTo>
                  <a:pt x="774" y="1961"/>
                </a:lnTo>
                <a:lnTo>
                  <a:pt x="783" y="1970"/>
                </a:lnTo>
                <a:lnTo>
                  <a:pt x="792" y="1980"/>
                </a:lnTo>
                <a:lnTo>
                  <a:pt x="802" y="1987"/>
                </a:lnTo>
                <a:close/>
                <a:moveTo>
                  <a:pt x="963" y="134"/>
                </a:moveTo>
                <a:lnTo>
                  <a:pt x="986" y="153"/>
                </a:lnTo>
                <a:lnTo>
                  <a:pt x="1008" y="174"/>
                </a:lnTo>
                <a:lnTo>
                  <a:pt x="1028" y="196"/>
                </a:lnTo>
                <a:lnTo>
                  <a:pt x="1047" y="218"/>
                </a:lnTo>
                <a:lnTo>
                  <a:pt x="1066" y="242"/>
                </a:lnTo>
                <a:lnTo>
                  <a:pt x="1082" y="266"/>
                </a:lnTo>
                <a:lnTo>
                  <a:pt x="1096" y="290"/>
                </a:lnTo>
                <a:lnTo>
                  <a:pt x="1111" y="315"/>
                </a:lnTo>
                <a:lnTo>
                  <a:pt x="1124" y="341"/>
                </a:lnTo>
                <a:lnTo>
                  <a:pt x="1135" y="367"/>
                </a:lnTo>
                <a:lnTo>
                  <a:pt x="1145" y="394"/>
                </a:lnTo>
                <a:lnTo>
                  <a:pt x="1154" y="421"/>
                </a:lnTo>
                <a:lnTo>
                  <a:pt x="1160" y="448"/>
                </a:lnTo>
                <a:lnTo>
                  <a:pt x="1167" y="475"/>
                </a:lnTo>
                <a:lnTo>
                  <a:pt x="1171" y="504"/>
                </a:lnTo>
                <a:lnTo>
                  <a:pt x="1175" y="532"/>
                </a:lnTo>
                <a:lnTo>
                  <a:pt x="1177" y="560"/>
                </a:lnTo>
                <a:lnTo>
                  <a:pt x="1178" y="588"/>
                </a:lnTo>
                <a:lnTo>
                  <a:pt x="1177" y="617"/>
                </a:lnTo>
                <a:lnTo>
                  <a:pt x="1175" y="644"/>
                </a:lnTo>
                <a:lnTo>
                  <a:pt x="1171" y="673"/>
                </a:lnTo>
                <a:lnTo>
                  <a:pt x="1167" y="700"/>
                </a:lnTo>
                <a:lnTo>
                  <a:pt x="1160" y="729"/>
                </a:lnTo>
                <a:lnTo>
                  <a:pt x="1154" y="757"/>
                </a:lnTo>
                <a:lnTo>
                  <a:pt x="1145" y="784"/>
                </a:lnTo>
                <a:lnTo>
                  <a:pt x="1134" y="811"/>
                </a:lnTo>
                <a:lnTo>
                  <a:pt x="1123" y="837"/>
                </a:lnTo>
                <a:lnTo>
                  <a:pt x="1110" y="864"/>
                </a:lnTo>
                <a:lnTo>
                  <a:pt x="1095" y="889"/>
                </a:lnTo>
                <a:lnTo>
                  <a:pt x="1080" y="914"/>
                </a:lnTo>
                <a:lnTo>
                  <a:pt x="1062" y="939"/>
                </a:lnTo>
                <a:lnTo>
                  <a:pt x="1044" y="963"/>
                </a:lnTo>
                <a:lnTo>
                  <a:pt x="1024" y="985"/>
                </a:lnTo>
                <a:lnTo>
                  <a:pt x="1003" y="1007"/>
                </a:lnTo>
                <a:lnTo>
                  <a:pt x="982" y="1028"/>
                </a:lnTo>
                <a:lnTo>
                  <a:pt x="959" y="1047"/>
                </a:lnTo>
                <a:lnTo>
                  <a:pt x="935" y="1064"/>
                </a:lnTo>
                <a:lnTo>
                  <a:pt x="912" y="1081"/>
                </a:lnTo>
                <a:lnTo>
                  <a:pt x="887" y="1096"/>
                </a:lnTo>
                <a:lnTo>
                  <a:pt x="862" y="1110"/>
                </a:lnTo>
                <a:lnTo>
                  <a:pt x="836" y="1123"/>
                </a:lnTo>
                <a:lnTo>
                  <a:pt x="810" y="1134"/>
                </a:lnTo>
                <a:lnTo>
                  <a:pt x="783" y="1144"/>
                </a:lnTo>
                <a:lnTo>
                  <a:pt x="757" y="1153"/>
                </a:lnTo>
                <a:lnTo>
                  <a:pt x="729" y="1160"/>
                </a:lnTo>
                <a:lnTo>
                  <a:pt x="702" y="1166"/>
                </a:lnTo>
                <a:lnTo>
                  <a:pt x="674" y="1171"/>
                </a:lnTo>
                <a:lnTo>
                  <a:pt x="645" y="1175"/>
                </a:lnTo>
                <a:lnTo>
                  <a:pt x="618" y="1176"/>
                </a:lnTo>
                <a:lnTo>
                  <a:pt x="589" y="1177"/>
                </a:lnTo>
                <a:lnTo>
                  <a:pt x="561" y="1177"/>
                </a:lnTo>
                <a:lnTo>
                  <a:pt x="533" y="1175"/>
                </a:lnTo>
                <a:lnTo>
                  <a:pt x="504" y="1171"/>
                </a:lnTo>
                <a:lnTo>
                  <a:pt x="477" y="1166"/>
                </a:lnTo>
                <a:lnTo>
                  <a:pt x="449" y="1160"/>
                </a:lnTo>
                <a:lnTo>
                  <a:pt x="422" y="1153"/>
                </a:lnTo>
                <a:lnTo>
                  <a:pt x="394" y="1144"/>
                </a:lnTo>
                <a:lnTo>
                  <a:pt x="366" y="1134"/>
                </a:lnTo>
                <a:lnTo>
                  <a:pt x="340" y="1122"/>
                </a:lnTo>
                <a:lnTo>
                  <a:pt x="314" y="1108"/>
                </a:lnTo>
                <a:lnTo>
                  <a:pt x="288" y="1094"/>
                </a:lnTo>
                <a:lnTo>
                  <a:pt x="263" y="1079"/>
                </a:lnTo>
                <a:lnTo>
                  <a:pt x="239" y="1061"/>
                </a:lnTo>
                <a:lnTo>
                  <a:pt x="215" y="1042"/>
                </a:lnTo>
                <a:lnTo>
                  <a:pt x="192" y="1022"/>
                </a:lnTo>
                <a:lnTo>
                  <a:pt x="170" y="1001"/>
                </a:lnTo>
                <a:lnTo>
                  <a:pt x="150" y="981"/>
                </a:lnTo>
                <a:lnTo>
                  <a:pt x="130" y="957"/>
                </a:lnTo>
                <a:lnTo>
                  <a:pt x="113" y="934"/>
                </a:lnTo>
                <a:lnTo>
                  <a:pt x="96" y="911"/>
                </a:lnTo>
                <a:lnTo>
                  <a:pt x="82" y="887"/>
                </a:lnTo>
                <a:lnTo>
                  <a:pt x="68" y="861"/>
                </a:lnTo>
                <a:lnTo>
                  <a:pt x="54" y="835"/>
                </a:lnTo>
                <a:lnTo>
                  <a:pt x="43" y="810"/>
                </a:lnTo>
                <a:lnTo>
                  <a:pt x="33" y="783"/>
                </a:lnTo>
                <a:lnTo>
                  <a:pt x="25" y="756"/>
                </a:lnTo>
                <a:lnTo>
                  <a:pt x="18" y="728"/>
                </a:lnTo>
                <a:lnTo>
                  <a:pt x="11" y="700"/>
                </a:lnTo>
                <a:lnTo>
                  <a:pt x="7" y="673"/>
                </a:lnTo>
                <a:lnTo>
                  <a:pt x="4" y="645"/>
                </a:lnTo>
                <a:lnTo>
                  <a:pt x="1" y="617"/>
                </a:lnTo>
                <a:lnTo>
                  <a:pt x="0" y="588"/>
                </a:lnTo>
                <a:lnTo>
                  <a:pt x="1" y="560"/>
                </a:lnTo>
                <a:lnTo>
                  <a:pt x="4" y="532"/>
                </a:lnTo>
                <a:lnTo>
                  <a:pt x="7" y="504"/>
                </a:lnTo>
                <a:lnTo>
                  <a:pt x="11" y="475"/>
                </a:lnTo>
                <a:lnTo>
                  <a:pt x="18" y="448"/>
                </a:lnTo>
                <a:lnTo>
                  <a:pt x="25" y="420"/>
                </a:lnTo>
                <a:lnTo>
                  <a:pt x="33" y="393"/>
                </a:lnTo>
                <a:lnTo>
                  <a:pt x="44" y="366"/>
                </a:lnTo>
                <a:lnTo>
                  <a:pt x="55" y="340"/>
                </a:lnTo>
                <a:lnTo>
                  <a:pt x="69" y="313"/>
                </a:lnTo>
                <a:lnTo>
                  <a:pt x="83" y="288"/>
                </a:lnTo>
                <a:lnTo>
                  <a:pt x="100" y="263"/>
                </a:lnTo>
                <a:lnTo>
                  <a:pt x="116" y="238"/>
                </a:lnTo>
                <a:lnTo>
                  <a:pt x="135" y="214"/>
                </a:lnTo>
                <a:lnTo>
                  <a:pt x="155" y="191"/>
                </a:lnTo>
                <a:lnTo>
                  <a:pt x="176" y="169"/>
                </a:lnTo>
                <a:lnTo>
                  <a:pt x="198" y="149"/>
                </a:lnTo>
                <a:lnTo>
                  <a:pt x="220" y="130"/>
                </a:lnTo>
                <a:lnTo>
                  <a:pt x="243" y="113"/>
                </a:lnTo>
                <a:lnTo>
                  <a:pt x="267" y="96"/>
                </a:lnTo>
                <a:lnTo>
                  <a:pt x="291" y="81"/>
                </a:lnTo>
                <a:lnTo>
                  <a:pt x="317" y="66"/>
                </a:lnTo>
                <a:lnTo>
                  <a:pt x="342" y="54"/>
                </a:lnTo>
                <a:lnTo>
                  <a:pt x="369" y="42"/>
                </a:lnTo>
                <a:lnTo>
                  <a:pt x="395" y="32"/>
                </a:lnTo>
                <a:lnTo>
                  <a:pt x="422" y="24"/>
                </a:lnTo>
                <a:lnTo>
                  <a:pt x="449" y="17"/>
                </a:lnTo>
                <a:lnTo>
                  <a:pt x="477" y="10"/>
                </a:lnTo>
                <a:lnTo>
                  <a:pt x="504" y="6"/>
                </a:lnTo>
                <a:lnTo>
                  <a:pt x="533" y="2"/>
                </a:lnTo>
                <a:lnTo>
                  <a:pt x="561" y="0"/>
                </a:lnTo>
                <a:lnTo>
                  <a:pt x="589" y="0"/>
                </a:lnTo>
                <a:lnTo>
                  <a:pt x="617" y="0"/>
                </a:lnTo>
                <a:lnTo>
                  <a:pt x="645" y="2"/>
                </a:lnTo>
                <a:lnTo>
                  <a:pt x="674" y="6"/>
                </a:lnTo>
                <a:lnTo>
                  <a:pt x="702" y="10"/>
                </a:lnTo>
                <a:lnTo>
                  <a:pt x="729" y="17"/>
                </a:lnTo>
                <a:lnTo>
                  <a:pt x="757" y="24"/>
                </a:lnTo>
                <a:lnTo>
                  <a:pt x="784" y="33"/>
                </a:lnTo>
                <a:lnTo>
                  <a:pt x="812" y="43"/>
                </a:lnTo>
                <a:lnTo>
                  <a:pt x="838" y="55"/>
                </a:lnTo>
                <a:lnTo>
                  <a:pt x="864" y="67"/>
                </a:lnTo>
                <a:lnTo>
                  <a:pt x="890" y="82"/>
                </a:lnTo>
                <a:lnTo>
                  <a:pt x="915" y="98"/>
                </a:lnTo>
                <a:lnTo>
                  <a:pt x="940" y="115"/>
                </a:lnTo>
                <a:lnTo>
                  <a:pt x="963" y="13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90" name="Freeform 11"/>
          <p:cNvSpPr>
            <a:spLocks noEditPoints="1"/>
          </p:cNvSpPr>
          <p:nvPr/>
        </p:nvSpPr>
        <p:spPr bwMode="auto">
          <a:xfrm rot="17908503">
            <a:off x="4993800" y="2889404"/>
            <a:ext cx="295275" cy="158750"/>
          </a:xfrm>
          <a:custGeom>
            <a:avLst/>
            <a:gdLst>
              <a:gd name="T0" fmla="*/ 2147483646 w 3226"/>
              <a:gd name="T1" fmla="*/ 359781123 h 1723"/>
              <a:gd name="T2" fmla="*/ 2147483646 w 3226"/>
              <a:gd name="T3" fmla="*/ 2012446570 h 1723"/>
              <a:gd name="T4" fmla="*/ 2147483646 w 3226"/>
              <a:gd name="T5" fmla="*/ 2147483646 h 1723"/>
              <a:gd name="T6" fmla="*/ 2147483646 w 3226"/>
              <a:gd name="T7" fmla="*/ 2147483646 h 1723"/>
              <a:gd name="T8" fmla="*/ 2147483646 w 3226"/>
              <a:gd name="T9" fmla="*/ 2147483646 h 1723"/>
              <a:gd name="T10" fmla="*/ 2147483646 w 3226"/>
              <a:gd name="T11" fmla="*/ 2147483646 h 1723"/>
              <a:gd name="T12" fmla="*/ 2147483646 w 3226"/>
              <a:gd name="T13" fmla="*/ 2147483646 h 1723"/>
              <a:gd name="T14" fmla="*/ 2147483646 w 3226"/>
              <a:gd name="T15" fmla="*/ 2147483646 h 1723"/>
              <a:gd name="T16" fmla="*/ 2147483646 w 3226"/>
              <a:gd name="T17" fmla="*/ 2147483646 h 1723"/>
              <a:gd name="T18" fmla="*/ 1263700115 w 3226"/>
              <a:gd name="T19" fmla="*/ 2147483646 h 1723"/>
              <a:gd name="T20" fmla="*/ 70548575 w 3226"/>
              <a:gd name="T21" fmla="*/ 2147483646 h 1723"/>
              <a:gd name="T22" fmla="*/ 210875044 w 3226"/>
              <a:gd name="T23" fmla="*/ 2147483646 h 1723"/>
              <a:gd name="T24" fmla="*/ 1614130856 w 3226"/>
              <a:gd name="T25" fmla="*/ 2147483646 h 1723"/>
              <a:gd name="T26" fmla="*/ 2147483646 w 3226"/>
              <a:gd name="T27" fmla="*/ 2147483646 h 1723"/>
              <a:gd name="T28" fmla="*/ 2147483646 w 3226"/>
              <a:gd name="T29" fmla="*/ 2147483646 h 1723"/>
              <a:gd name="T30" fmla="*/ 2147483646 w 3226"/>
              <a:gd name="T31" fmla="*/ 2147483646 h 1723"/>
              <a:gd name="T32" fmla="*/ 2147483646 w 3226"/>
              <a:gd name="T33" fmla="*/ 2147483646 h 1723"/>
              <a:gd name="T34" fmla="*/ 2147483646 w 3226"/>
              <a:gd name="T35" fmla="*/ 2147483646 h 1723"/>
              <a:gd name="T36" fmla="*/ 2147483646 w 3226"/>
              <a:gd name="T37" fmla="*/ 2147483646 h 1723"/>
              <a:gd name="T38" fmla="*/ 2147483646 w 3226"/>
              <a:gd name="T39" fmla="*/ 2147483646 h 1723"/>
              <a:gd name="T40" fmla="*/ 2147483646 w 3226"/>
              <a:gd name="T41" fmla="*/ 2147483646 h 1723"/>
              <a:gd name="T42" fmla="*/ 2147483646 w 3226"/>
              <a:gd name="T43" fmla="*/ 2147483646 h 1723"/>
              <a:gd name="T44" fmla="*/ 2147483646 w 3226"/>
              <a:gd name="T45" fmla="*/ 2147483646 h 1723"/>
              <a:gd name="T46" fmla="*/ 2147483646 w 3226"/>
              <a:gd name="T47" fmla="*/ 2147483646 h 1723"/>
              <a:gd name="T48" fmla="*/ 2147483646 w 3226"/>
              <a:gd name="T49" fmla="*/ 2147483646 h 1723"/>
              <a:gd name="T50" fmla="*/ 2147483646 w 3226"/>
              <a:gd name="T51" fmla="*/ 2147483646 h 1723"/>
              <a:gd name="T52" fmla="*/ 2147483646 w 3226"/>
              <a:gd name="T53" fmla="*/ 2147483646 h 1723"/>
              <a:gd name="T54" fmla="*/ 2147483646 w 3226"/>
              <a:gd name="T55" fmla="*/ 2147483646 h 1723"/>
              <a:gd name="T56" fmla="*/ 2147483646 w 3226"/>
              <a:gd name="T57" fmla="*/ 2147483646 h 1723"/>
              <a:gd name="T58" fmla="*/ 2147483646 w 3226"/>
              <a:gd name="T59" fmla="*/ 2147483646 h 1723"/>
              <a:gd name="T60" fmla="*/ 2147483646 w 3226"/>
              <a:gd name="T61" fmla="*/ 2147483646 h 1723"/>
              <a:gd name="T62" fmla="*/ 2147483646 w 3226"/>
              <a:gd name="T63" fmla="*/ 1581493574 h 1723"/>
              <a:gd name="T64" fmla="*/ 2147483646 w 3226"/>
              <a:gd name="T65" fmla="*/ 215867015 h 1723"/>
              <a:gd name="T66" fmla="*/ 2147483646 w 3226"/>
              <a:gd name="T67" fmla="*/ 2147483646 h 1723"/>
              <a:gd name="T68" fmla="*/ 2147483646 w 3226"/>
              <a:gd name="T69" fmla="*/ 2147483646 h 1723"/>
              <a:gd name="T70" fmla="*/ 2147483646 w 3226"/>
              <a:gd name="T71" fmla="*/ 2147483646 h 1723"/>
              <a:gd name="T72" fmla="*/ 2147483646 w 3226"/>
              <a:gd name="T73" fmla="*/ 2147483646 h 1723"/>
              <a:gd name="T74" fmla="*/ 2147483646 w 3226"/>
              <a:gd name="T75" fmla="*/ 2147483646 h 1723"/>
              <a:gd name="T76" fmla="*/ 2147483646 w 3226"/>
              <a:gd name="T77" fmla="*/ 2147483646 h 1723"/>
              <a:gd name="T78" fmla="*/ 2147483646 w 3226"/>
              <a:gd name="T79" fmla="*/ 2147483646 h 1723"/>
              <a:gd name="T80" fmla="*/ 2147483646 w 3226"/>
              <a:gd name="T81" fmla="*/ 2147483646 h 1723"/>
              <a:gd name="T82" fmla="*/ 2147483646 w 3226"/>
              <a:gd name="T83" fmla="*/ 2147483646 h 1723"/>
              <a:gd name="T84" fmla="*/ 2147483646 w 3226"/>
              <a:gd name="T85" fmla="*/ 2147483646 h 1723"/>
              <a:gd name="T86" fmla="*/ 2147483646 w 3226"/>
              <a:gd name="T87" fmla="*/ 2147483646 h 1723"/>
              <a:gd name="T88" fmla="*/ 2147483646 w 3226"/>
              <a:gd name="T89" fmla="*/ 2147483646 h 1723"/>
              <a:gd name="T90" fmla="*/ 2147483646 w 3226"/>
              <a:gd name="T91" fmla="*/ 2147483646 h 1723"/>
              <a:gd name="T92" fmla="*/ 2147483646 w 3226"/>
              <a:gd name="T93" fmla="*/ 2147483646 h 1723"/>
              <a:gd name="T94" fmla="*/ 2147483646 w 3226"/>
              <a:gd name="T95" fmla="*/ 2147483646 h 1723"/>
              <a:gd name="T96" fmla="*/ 2147483646 w 3226"/>
              <a:gd name="T97" fmla="*/ 2147483646 h 1723"/>
              <a:gd name="T98" fmla="*/ 2147483646 w 3226"/>
              <a:gd name="T99" fmla="*/ 2147483646 h 1723"/>
              <a:gd name="T100" fmla="*/ 2147483646 w 3226"/>
              <a:gd name="T101" fmla="*/ 2147483646 h 1723"/>
              <a:gd name="T102" fmla="*/ 2147483646 w 3226"/>
              <a:gd name="T103" fmla="*/ 2147483646 h 1723"/>
              <a:gd name="T104" fmla="*/ 2147483646 w 3226"/>
              <a:gd name="T105" fmla="*/ 2147483646 h 1723"/>
              <a:gd name="T106" fmla="*/ 2147483646 w 3226"/>
              <a:gd name="T107" fmla="*/ 2147483646 h 1723"/>
              <a:gd name="T108" fmla="*/ 2147483646 w 3226"/>
              <a:gd name="T109" fmla="*/ 2147483646 h 17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26" h="1723">
                <a:moveTo>
                  <a:pt x="1729" y="0"/>
                </a:moveTo>
                <a:lnTo>
                  <a:pt x="1209" y="0"/>
                </a:lnTo>
                <a:lnTo>
                  <a:pt x="1197" y="0"/>
                </a:lnTo>
                <a:lnTo>
                  <a:pt x="1185" y="1"/>
                </a:lnTo>
                <a:lnTo>
                  <a:pt x="1174" y="3"/>
                </a:lnTo>
                <a:lnTo>
                  <a:pt x="1162" y="5"/>
                </a:lnTo>
                <a:lnTo>
                  <a:pt x="1151" y="7"/>
                </a:lnTo>
                <a:lnTo>
                  <a:pt x="1140" y="10"/>
                </a:lnTo>
                <a:lnTo>
                  <a:pt x="1130" y="14"/>
                </a:lnTo>
                <a:lnTo>
                  <a:pt x="1120" y="18"/>
                </a:lnTo>
                <a:lnTo>
                  <a:pt x="1108" y="23"/>
                </a:lnTo>
                <a:lnTo>
                  <a:pt x="1099" y="28"/>
                </a:lnTo>
                <a:lnTo>
                  <a:pt x="1089" y="33"/>
                </a:lnTo>
                <a:lnTo>
                  <a:pt x="1080" y="39"/>
                </a:lnTo>
                <a:lnTo>
                  <a:pt x="1071" y="46"/>
                </a:lnTo>
                <a:lnTo>
                  <a:pt x="1062" y="54"/>
                </a:lnTo>
                <a:lnTo>
                  <a:pt x="1054" y="61"/>
                </a:lnTo>
                <a:lnTo>
                  <a:pt x="1046" y="68"/>
                </a:lnTo>
                <a:lnTo>
                  <a:pt x="1038" y="76"/>
                </a:lnTo>
                <a:lnTo>
                  <a:pt x="1031" y="85"/>
                </a:lnTo>
                <a:lnTo>
                  <a:pt x="1024" y="93"/>
                </a:lnTo>
                <a:lnTo>
                  <a:pt x="1018" y="102"/>
                </a:lnTo>
                <a:lnTo>
                  <a:pt x="1011" y="112"/>
                </a:lnTo>
                <a:lnTo>
                  <a:pt x="1005" y="121"/>
                </a:lnTo>
                <a:lnTo>
                  <a:pt x="1000" y="131"/>
                </a:lnTo>
                <a:lnTo>
                  <a:pt x="996" y="141"/>
                </a:lnTo>
                <a:lnTo>
                  <a:pt x="991" y="152"/>
                </a:lnTo>
                <a:lnTo>
                  <a:pt x="988" y="163"/>
                </a:lnTo>
                <a:lnTo>
                  <a:pt x="985" y="174"/>
                </a:lnTo>
                <a:lnTo>
                  <a:pt x="982" y="185"/>
                </a:lnTo>
                <a:lnTo>
                  <a:pt x="980" y="196"/>
                </a:lnTo>
                <a:lnTo>
                  <a:pt x="979" y="208"/>
                </a:lnTo>
                <a:lnTo>
                  <a:pt x="978" y="219"/>
                </a:lnTo>
                <a:lnTo>
                  <a:pt x="977" y="231"/>
                </a:lnTo>
                <a:lnTo>
                  <a:pt x="977" y="320"/>
                </a:lnTo>
                <a:lnTo>
                  <a:pt x="231" y="320"/>
                </a:lnTo>
                <a:lnTo>
                  <a:pt x="219" y="320"/>
                </a:lnTo>
                <a:lnTo>
                  <a:pt x="208" y="321"/>
                </a:lnTo>
                <a:lnTo>
                  <a:pt x="196" y="323"/>
                </a:lnTo>
                <a:lnTo>
                  <a:pt x="185" y="325"/>
                </a:lnTo>
                <a:lnTo>
                  <a:pt x="174" y="327"/>
                </a:lnTo>
                <a:lnTo>
                  <a:pt x="162" y="330"/>
                </a:lnTo>
                <a:lnTo>
                  <a:pt x="152" y="334"/>
                </a:lnTo>
                <a:lnTo>
                  <a:pt x="141" y="338"/>
                </a:lnTo>
                <a:lnTo>
                  <a:pt x="131" y="343"/>
                </a:lnTo>
                <a:lnTo>
                  <a:pt x="121" y="348"/>
                </a:lnTo>
                <a:lnTo>
                  <a:pt x="112" y="354"/>
                </a:lnTo>
                <a:lnTo>
                  <a:pt x="102" y="360"/>
                </a:lnTo>
                <a:lnTo>
                  <a:pt x="93" y="366"/>
                </a:lnTo>
                <a:lnTo>
                  <a:pt x="85" y="373"/>
                </a:lnTo>
                <a:lnTo>
                  <a:pt x="75" y="380"/>
                </a:lnTo>
                <a:lnTo>
                  <a:pt x="67" y="388"/>
                </a:lnTo>
                <a:lnTo>
                  <a:pt x="60" y="396"/>
                </a:lnTo>
                <a:lnTo>
                  <a:pt x="53" y="404"/>
                </a:lnTo>
                <a:lnTo>
                  <a:pt x="46" y="413"/>
                </a:lnTo>
                <a:lnTo>
                  <a:pt x="39" y="422"/>
                </a:lnTo>
                <a:lnTo>
                  <a:pt x="33" y="431"/>
                </a:lnTo>
                <a:lnTo>
                  <a:pt x="28" y="441"/>
                </a:lnTo>
                <a:lnTo>
                  <a:pt x="23" y="451"/>
                </a:lnTo>
                <a:lnTo>
                  <a:pt x="18" y="462"/>
                </a:lnTo>
                <a:lnTo>
                  <a:pt x="14" y="472"/>
                </a:lnTo>
                <a:lnTo>
                  <a:pt x="10" y="483"/>
                </a:lnTo>
                <a:lnTo>
                  <a:pt x="7" y="494"/>
                </a:lnTo>
                <a:lnTo>
                  <a:pt x="5" y="505"/>
                </a:lnTo>
                <a:lnTo>
                  <a:pt x="3" y="516"/>
                </a:lnTo>
                <a:lnTo>
                  <a:pt x="1" y="527"/>
                </a:lnTo>
                <a:lnTo>
                  <a:pt x="0" y="539"/>
                </a:lnTo>
                <a:lnTo>
                  <a:pt x="0" y="551"/>
                </a:lnTo>
                <a:lnTo>
                  <a:pt x="0" y="1172"/>
                </a:lnTo>
                <a:lnTo>
                  <a:pt x="0" y="1184"/>
                </a:lnTo>
                <a:lnTo>
                  <a:pt x="1" y="1196"/>
                </a:lnTo>
                <a:lnTo>
                  <a:pt x="3" y="1207"/>
                </a:lnTo>
                <a:lnTo>
                  <a:pt x="5" y="1218"/>
                </a:lnTo>
                <a:lnTo>
                  <a:pt x="7" y="1229"/>
                </a:lnTo>
                <a:lnTo>
                  <a:pt x="10" y="1240"/>
                </a:lnTo>
                <a:lnTo>
                  <a:pt x="14" y="1251"/>
                </a:lnTo>
                <a:lnTo>
                  <a:pt x="18" y="1261"/>
                </a:lnTo>
                <a:lnTo>
                  <a:pt x="23" y="1272"/>
                </a:lnTo>
                <a:lnTo>
                  <a:pt x="28" y="1282"/>
                </a:lnTo>
                <a:lnTo>
                  <a:pt x="33" y="1292"/>
                </a:lnTo>
                <a:lnTo>
                  <a:pt x="39" y="1301"/>
                </a:lnTo>
                <a:lnTo>
                  <a:pt x="46" y="1310"/>
                </a:lnTo>
                <a:lnTo>
                  <a:pt x="53" y="1319"/>
                </a:lnTo>
                <a:lnTo>
                  <a:pt x="60" y="1327"/>
                </a:lnTo>
                <a:lnTo>
                  <a:pt x="67" y="1335"/>
                </a:lnTo>
                <a:lnTo>
                  <a:pt x="75" y="1342"/>
                </a:lnTo>
                <a:lnTo>
                  <a:pt x="85" y="1350"/>
                </a:lnTo>
                <a:lnTo>
                  <a:pt x="93" y="1356"/>
                </a:lnTo>
                <a:lnTo>
                  <a:pt x="102" y="1363"/>
                </a:lnTo>
                <a:lnTo>
                  <a:pt x="112" y="1369"/>
                </a:lnTo>
                <a:lnTo>
                  <a:pt x="121" y="1375"/>
                </a:lnTo>
                <a:lnTo>
                  <a:pt x="131" y="1380"/>
                </a:lnTo>
                <a:lnTo>
                  <a:pt x="141" y="1385"/>
                </a:lnTo>
                <a:lnTo>
                  <a:pt x="152" y="1389"/>
                </a:lnTo>
                <a:lnTo>
                  <a:pt x="162" y="1393"/>
                </a:lnTo>
                <a:lnTo>
                  <a:pt x="174" y="1396"/>
                </a:lnTo>
                <a:lnTo>
                  <a:pt x="185" y="1398"/>
                </a:lnTo>
                <a:lnTo>
                  <a:pt x="196" y="1400"/>
                </a:lnTo>
                <a:lnTo>
                  <a:pt x="208" y="1402"/>
                </a:lnTo>
                <a:lnTo>
                  <a:pt x="219" y="1403"/>
                </a:lnTo>
                <a:lnTo>
                  <a:pt x="231" y="1403"/>
                </a:lnTo>
                <a:lnTo>
                  <a:pt x="981" y="1403"/>
                </a:lnTo>
                <a:lnTo>
                  <a:pt x="981" y="1492"/>
                </a:lnTo>
                <a:lnTo>
                  <a:pt x="982" y="1504"/>
                </a:lnTo>
                <a:lnTo>
                  <a:pt x="982" y="1515"/>
                </a:lnTo>
                <a:lnTo>
                  <a:pt x="984" y="1527"/>
                </a:lnTo>
                <a:lnTo>
                  <a:pt x="986" y="1538"/>
                </a:lnTo>
                <a:lnTo>
                  <a:pt x="989" y="1549"/>
                </a:lnTo>
                <a:lnTo>
                  <a:pt x="992" y="1560"/>
                </a:lnTo>
                <a:lnTo>
                  <a:pt x="995" y="1570"/>
                </a:lnTo>
                <a:lnTo>
                  <a:pt x="999" y="1582"/>
                </a:lnTo>
                <a:lnTo>
                  <a:pt x="1004" y="1592"/>
                </a:lnTo>
                <a:lnTo>
                  <a:pt x="1009" y="1602"/>
                </a:lnTo>
                <a:lnTo>
                  <a:pt x="1015" y="1611"/>
                </a:lnTo>
                <a:lnTo>
                  <a:pt x="1022" y="1621"/>
                </a:lnTo>
                <a:lnTo>
                  <a:pt x="1028" y="1630"/>
                </a:lnTo>
                <a:lnTo>
                  <a:pt x="1035" y="1638"/>
                </a:lnTo>
                <a:lnTo>
                  <a:pt x="1042" y="1647"/>
                </a:lnTo>
                <a:lnTo>
                  <a:pt x="1050" y="1655"/>
                </a:lnTo>
                <a:lnTo>
                  <a:pt x="1057" y="1662"/>
                </a:lnTo>
                <a:lnTo>
                  <a:pt x="1066" y="1669"/>
                </a:lnTo>
                <a:lnTo>
                  <a:pt x="1074" y="1677"/>
                </a:lnTo>
                <a:lnTo>
                  <a:pt x="1083" y="1684"/>
                </a:lnTo>
                <a:lnTo>
                  <a:pt x="1093" y="1690"/>
                </a:lnTo>
                <a:lnTo>
                  <a:pt x="1102" y="1695"/>
                </a:lnTo>
                <a:lnTo>
                  <a:pt x="1113" y="1700"/>
                </a:lnTo>
                <a:lnTo>
                  <a:pt x="1123" y="1705"/>
                </a:lnTo>
                <a:lnTo>
                  <a:pt x="1134" y="1709"/>
                </a:lnTo>
                <a:lnTo>
                  <a:pt x="1144" y="1713"/>
                </a:lnTo>
                <a:lnTo>
                  <a:pt x="1155" y="1716"/>
                </a:lnTo>
                <a:lnTo>
                  <a:pt x="1166" y="1718"/>
                </a:lnTo>
                <a:lnTo>
                  <a:pt x="1177" y="1720"/>
                </a:lnTo>
                <a:lnTo>
                  <a:pt x="1189" y="1722"/>
                </a:lnTo>
                <a:lnTo>
                  <a:pt x="1201" y="1723"/>
                </a:lnTo>
                <a:lnTo>
                  <a:pt x="1213" y="1723"/>
                </a:lnTo>
                <a:lnTo>
                  <a:pt x="1729" y="1723"/>
                </a:lnTo>
                <a:lnTo>
                  <a:pt x="1741" y="1723"/>
                </a:lnTo>
                <a:lnTo>
                  <a:pt x="1753" y="1722"/>
                </a:lnTo>
                <a:lnTo>
                  <a:pt x="1764" y="1720"/>
                </a:lnTo>
                <a:lnTo>
                  <a:pt x="1776" y="1718"/>
                </a:lnTo>
                <a:lnTo>
                  <a:pt x="1787" y="1716"/>
                </a:lnTo>
                <a:lnTo>
                  <a:pt x="1798" y="1713"/>
                </a:lnTo>
                <a:lnTo>
                  <a:pt x="1809" y="1709"/>
                </a:lnTo>
                <a:lnTo>
                  <a:pt x="1819" y="1705"/>
                </a:lnTo>
                <a:lnTo>
                  <a:pt x="1829" y="1700"/>
                </a:lnTo>
                <a:lnTo>
                  <a:pt x="1839" y="1695"/>
                </a:lnTo>
                <a:lnTo>
                  <a:pt x="1849" y="1690"/>
                </a:lnTo>
                <a:lnTo>
                  <a:pt x="1858" y="1684"/>
                </a:lnTo>
                <a:lnTo>
                  <a:pt x="1868" y="1677"/>
                </a:lnTo>
                <a:lnTo>
                  <a:pt x="1877" y="1669"/>
                </a:lnTo>
                <a:lnTo>
                  <a:pt x="1885" y="1662"/>
                </a:lnTo>
                <a:lnTo>
                  <a:pt x="1893" y="1655"/>
                </a:lnTo>
                <a:lnTo>
                  <a:pt x="1901" y="1647"/>
                </a:lnTo>
                <a:lnTo>
                  <a:pt x="1908" y="1638"/>
                </a:lnTo>
                <a:lnTo>
                  <a:pt x="1915" y="1630"/>
                </a:lnTo>
                <a:lnTo>
                  <a:pt x="1921" y="1621"/>
                </a:lnTo>
                <a:lnTo>
                  <a:pt x="1927" y="1611"/>
                </a:lnTo>
                <a:lnTo>
                  <a:pt x="1933" y="1602"/>
                </a:lnTo>
                <a:lnTo>
                  <a:pt x="1938" y="1592"/>
                </a:lnTo>
                <a:lnTo>
                  <a:pt x="1942" y="1582"/>
                </a:lnTo>
                <a:lnTo>
                  <a:pt x="1946" y="1570"/>
                </a:lnTo>
                <a:lnTo>
                  <a:pt x="1950" y="1560"/>
                </a:lnTo>
                <a:lnTo>
                  <a:pt x="1953" y="1549"/>
                </a:lnTo>
                <a:lnTo>
                  <a:pt x="1956" y="1538"/>
                </a:lnTo>
                <a:lnTo>
                  <a:pt x="1959" y="1527"/>
                </a:lnTo>
                <a:lnTo>
                  <a:pt x="1960" y="1515"/>
                </a:lnTo>
                <a:lnTo>
                  <a:pt x="1961" y="1504"/>
                </a:lnTo>
                <a:lnTo>
                  <a:pt x="1961" y="1492"/>
                </a:lnTo>
                <a:lnTo>
                  <a:pt x="1961" y="231"/>
                </a:lnTo>
                <a:lnTo>
                  <a:pt x="1961" y="219"/>
                </a:lnTo>
                <a:lnTo>
                  <a:pt x="1960" y="207"/>
                </a:lnTo>
                <a:lnTo>
                  <a:pt x="1959" y="195"/>
                </a:lnTo>
                <a:lnTo>
                  <a:pt x="1956" y="184"/>
                </a:lnTo>
                <a:lnTo>
                  <a:pt x="1953" y="173"/>
                </a:lnTo>
                <a:lnTo>
                  <a:pt x="1950" y="162"/>
                </a:lnTo>
                <a:lnTo>
                  <a:pt x="1946" y="151"/>
                </a:lnTo>
                <a:lnTo>
                  <a:pt x="1942" y="139"/>
                </a:lnTo>
                <a:lnTo>
                  <a:pt x="1938" y="129"/>
                </a:lnTo>
                <a:lnTo>
                  <a:pt x="1933" y="119"/>
                </a:lnTo>
                <a:lnTo>
                  <a:pt x="1927" y="110"/>
                </a:lnTo>
                <a:lnTo>
                  <a:pt x="1921" y="101"/>
                </a:lnTo>
                <a:lnTo>
                  <a:pt x="1915" y="92"/>
                </a:lnTo>
                <a:lnTo>
                  <a:pt x="1908" y="83"/>
                </a:lnTo>
                <a:lnTo>
                  <a:pt x="1901" y="75"/>
                </a:lnTo>
                <a:lnTo>
                  <a:pt x="1893" y="67"/>
                </a:lnTo>
                <a:lnTo>
                  <a:pt x="1885" y="59"/>
                </a:lnTo>
                <a:lnTo>
                  <a:pt x="1877" y="52"/>
                </a:lnTo>
                <a:lnTo>
                  <a:pt x="1868" y="45"/>
                </a:lnTo>
                <a:lnTo>
                  <a:pt x="1858" y="38"/>
                </a:lnTo>
                <a:lnTo>
                  <a:pt x="1849" y="32"/>
                </a:lnTo>
                <a:lnTo>
                  <a:pt x="1839" y="27"/>
                </a:lnTo>
                <a:lnTo>
                  <a:pt x="1829" y="22"/>
                </a:lnTo>
                <a:lnTo>
                  <a:pt x="1819" y="18"/>
                </a:lnTo>
                <a:lnTo>
                  <a:pt x="1809" y="14"/>
                </a:lnTo>
                <a:lnTo>
                  <a:pt x="1798" y="10"/>
                </a:lnTo>
                <a:lnTo>
                  <a:pt x="1787" y="7"/>
                </a:lnTo>
                <a:lnTo>
                  <a:pt x="1776" y="5"/>
                </a:lnTo>
                <a:lnTo>
                  <a:pt x="1764" y="3"/>
                </a:lnTo>
                <a:lnTo>
                  <a:pt x="1753" y="1"/>
                </a:lnTo>
                <a:lnTo>
                  <a:pt x="1741" y="0"/>
                </a:lnTo>
                <a:lnTo>
                  <a:pt x="1729" y="0"/>
                </a:lnTo>
                <a:close/>
                <a:moveTo>
                  <a:pt x="2690" y="1395"/>
                </a:moveTo>
                <a:lnTo>
                  <a:pt x="2662" y="1395"/>
                </a:lnTo>
                <a:lnTo>
                  <a:pt x="2635" y="1393"/>
                </a:lnTo>
                <a:lnTo>
                  <a:pt x="2608" y="1389"/>
                </a:lnTo>
                <a:lnTo>
                  <a:pt x="2582" y="1385"/>
                </a:lnTo>
                <a:lnTo>
                  <a:pt x="2556" y="1379"/>
                </a:lnTo>
                <a:lnTo>
                  <a:pt x="2531" y="1372"/>
                </a:lnTo>
                <a:lnTo>
                  <a:pt x="2505" y="1362"/>
                </a:lnTo>
                <a:lnTo>
                  <a:pt x="2481" y="1353"/>
                </a:lnTo>
                <a:lnTo>
                  <a:pt x="2458" y="1342"/>
                </a:lnTo>
                <a:lnTo>
                  <a:pt x="2435" y="1330"/>
                </a:lnTo>
                <a:lnTo>
                  <a:pt x="2412" y="1318"/>
                </a:lnTo>
                <a:lnTo>
                  <a:pt x="2390" y="1304"/>
                </a:lnTo>
                <a:lnTo>
                  <a:pt x="2369" y="1289"/>
                </a:lnTo>
                <a:lnTo>
                  <a:pt x="2349" y="1273"/>
                </a:lnTo>
                <a:lnTo>
                  <a:pt x="2329" y="1256"/>
                </a:lnTo>
                <a:lnTo>
                  <a:pt x="2310" y="1238"/>
                </a:lnTo>
                <a:lnTo>
                  <a:pt x="2293" y="1220"/>
                </a:lnTo>
                <a:lnTo>
                  <a:pt x="2276" y="1200"/>
                </a:lnTo>
                <a:lnTo>
                  <a:pt x="2260" y="1180"/>
                </a:lnTo>
                <a:lnTo>
                  <a:pt x="2246" y="1159"/>
                </a:lnTo>
                <a:lnTo>
                  <a:pt x="2231" y="1137"/>
                </a:lnTo>
                <a:lnTo>
                  <a:pt x="2218" y="1115"/>
                </a:lnTo>
                <a:lnTo>
                  <a:pt x="2206" y="1092"/>
                </a:lnTo>
                <a:lnTo>
                  <a:pt x="2196" y="1069"/>
                </a:lnTo>
                <a:lnTo>
                  <a:pt x="2186" y="1044"/>
                </a:lnTo>
                <a:lnTo>
                  <a:pt x="2178" y="1019"/>
                </a:lnTo>
                <a:lnTo>
                  <a:pt x="2171" y="994"/>
                </a:lnTo>
                <a:lnTo>
                  <a:pt x="2165" y="968"/>
                </a:lnTo>
                <a:lnTo>
                  <a:pt x="2160" y="941"/>
                </a:lnTo>
                <a:lnTo>
                  <a:pt x="2157" y="914"/>
                </a:lnTo>
                <a:lnTo>
                  <a:pt x="2155" y="887"/>
                </a:lnTo>
                <a:lnTo>
                  <a:pt x="2154" y="859"/>
                </a:lnTo>
                <a:lnTo>
                  <a:pt x="2155" y="832"/>
                </a:lnTo>
                <a:lnTo>
                  <a:pt x="2157" y="805"/>
                </a:lnTo>
                <a:lnTo>
                  <a:pt x="2160" y="778"/>
                </a:lnTo>
                <a:lnTo>
                  <a:pt x="2165" y="751"/>
                </a:lnTo>
                <a:lnTo>
                  <a:pt x="2171" y="726"/>
                </a:lnTo>
                <a:lnTo>
                  <a:pt x="2178" y="700"/>
                </a:lnTo>
                <a:lnTo>
                  <a:pt x="2186" y="676"/>
                </a:lnTo>
                <a:lnTo>
                  <a:pt x="2196" y="651"/>
                </a:lnTo>
                <a:lnTo>
                  <a:pt x="2206" y="627"/>
                </a:lnTo>
                <a:lnTo>
                  <a:pt x="2218" y="604"/>
                </a:lnTo>
                <a:lnTo>
                  <a:pt x="2231" y="582"/>
                </a:lnTo>
                <a:lnTo>
                  <a:pt x="2246" y="561"/>
                </a:lnTo>
                <a:lnTo>
                  <a:pt x="2260" y="539"/>
                </a:lnTo>
                <a:lnTo>
                  <a:pt x="2276" y="519"/>
                </a:lnTo>
                <a:lnTo>
                  <a:pt x="2293" y="499"/>
                </a:lnTo>
                <a:lnTo>
                  <a:pt x="2310" y="481"/>
                </a:lnTo>
                <a:lnTo>
                  <a:pt x="2329" y="463"/>
                </a:lnTo>
                <a:lnTo>
                  <a:pt x="2349" y="446"/>
                </a:lnTo>
                <a:lnTo>
                  <a:pt x="2369" y="430"/>
                </a:lnTo>
                <a:lnTo>
                  <a:pt x="2390" y="415"/>
                </a:lnTo>
                <a:lnTo>
                  <a:pt x="2412" y="401"/>
                </a:lnTo>
                <a:lnTo>
                  <a:pt x="2435" y="389"/>
                </a:lnTo>
                <a:lnTo>
                  <a:pt x="2458" y="377"/>
                </a:lnTo>
                <a:lnTo>
                  <a:pt x="2481" y="366"/>
                </a:lnTo>
                <a:lnTo>
                  <a:pt x="2505" y="357"/>
                </a:lnTo>
                <a:lnTo>
                  <a:pt x="2531" y="347"/>
                </a:lnTo>
                <a:lnTo>
                  <a:pt x="2556" y="340"/>
                </a:lnTo>
                <a:lnTo>
                  <a:pt x="2582" y="334"/>
                </a:lnTo>
                <a:lnTo>
                  <a:pt x="2608" y="330"/>
                </a:lnTo>
                <a:lnTo>
                  <a:pt x="2635" y="326"/>
                </a:lnTo>
                <a:lnTo>
                  <a:pt x="2662" y="324"/>
                </a:lnTo>
                <a:lnTo>
                  <a:pt x="2690" y="324"/>
                </a:lnTo>
                <a:lnTo>
                  <a:pt x="2718" y="324"/>
                </a:lnTo>
                <a:lnTo>
                  <a:pt x="2745" y="326"/>
                </a:lnTo>
                <a:lnTo>
                  <a:pt x="2771" y="330"/>
                </a:lnTo>
                <a:lnTo>
                  <a:pt x="2798" y="334"/>
                </a:lnTo>
                <a:lnTo>
                  <a:pt x="2824" y="340"/>
                </a:lnTo>
                <a:lnTo>
                  <a:pt x="2849" y="347"/>
                </a:lnTo>
                <a:lnTo>
                  <a:pt x="2874" y="357"/>
                </a:lnTo>
                <a:lnTo>
                  <a:pt x="2899" y="366"/>
                </a:lnTo>
                <a:lnTo>
                  <a:pt x="2923" y="377"/>
                </a:lnTo>
                <a:lnTo>
                  <a:pt x="2945" y="389"/>
                </a:lnTo>
                <a:lnTo>
                  <a:pt x="2968" y="401"/>
                </a:lnTo>
                <a:lnTo>
                  <a:pt x="2989" y="415"/>
                </a:lnTo>
                <a:lnTo>
                  <a:pt x="3011" y="430"/>
                </a:lnTo>
                <a:lnTo>
                  <a:pt x="3031" y="446"/>
                </a:lnTo>
                <a:lnTo>
                  <a:pt x="3050" y="463"/>
                </a:lnTo>
                <a:lnTo>
                  <a:pt x="3069" y="481"/>
                </a:lnTo>
                <a:lnTo>
                  <a:pt x="3087" y="499"/>
                </a:lnTo>
                <a:lnTo>
                  <a:pt x="3104" y="519"/>
                </a:lnTo>
                <a:lnTo>
                  <a:pt x="3120" y="539"/>
                </a:lnTo>
                <a:lnTo>
                  <a:pt x="3134" y="561"/>
                </a:lnTo>
                <a:lnTo>
                  <a:pt x="3148" y="582"/>
                </a:lnTo>
                <a:lnTo>
                  <a:pt x="3161" y="604"/>
                </a:lnTo>
                <a:lnTo>
                  <a:pt x="3173" y="627"/>
                </a:lnTo>
                <a:lnTo>
                  <a:pt x="3184" y="651"/>
                </a:lnTo>
                <a:lnTo>
                  <a:pt x="3194" y="676"/>
                </a:lnTo>
                <a:lnTo>
                  <a:pt x="3202" y="700"/>
                </a:lnTo>
                <a:lnTo>
                  <a:pt x="3209" y="726"/>
                </a:lnTo>
                <a:lnTo>
                  <a:pt x="3215" y="751"/>
                </a:lnTo>
                <a:lnTo>
                  <a:pt x="3220" y="778"/>
                </a:lnTo>
                <a:lnTo>
                  <a:pt x="3223" y="805"/>
                </a:lnTo>
                <a:lnTo>
                  <a:pt x="3225" y="832"/>
                </a:lnTo>
                <a:lnTo>
                  <a:pt x="3226" y="859"/>
                </a:lnTo>
                <a:lnTo>
                  <a:pt x="3225" y="887"/>
                </a:lnTo>
                <a:lnTo>
                  <a:pt x="3223" y="914"/>
                </a:lnTo>
                <a:lnTo>
                  <a:pt x="3220" y="941"/>
                </a:lnTo>
                <a:lnTo>
                  <a:pt x="3215" y="968"/>
                </a:lnTo>
                <a:lnTo>
                  <a:pt x="3209" y="994"/>
                </a:lnTo>
                <a:lnTo>
                  <a:pt x="3202" y="1019"/>
                </a:lnTo>
                <a:lnTo>
                  <a:pt x="3194" y="1044"/>
                </a:lnTo>
                <a:lnTo>
                  <a:pt x="3184" y="1069"/>
                </a:lnTo>
                <a:lnTo>
                  <a:pt x="3173" y="1092"/>
                </a:lnTo>
                <a:lnTo>
                  <a:pt x="3161" y="1115"/>
                </a:lnTo>
                <a:lnTo>
                  <a:pt x="3148" y="1137"/>
                </a:lnTo>
                <a:lnTo>
                  <a:pt x="3134" y="1159"/>
                </a:lnTo>
                <a:lnTo>
                  <a:pt x="3120" y="1180"/>
                </a:lnTo>
                <a:lnTo>
                  <a:pt x="3104" y="1200"/>
                </a:lnTo>
                <a:lnTo>
                  <a:pt x="3087" y="1220"/>
                </a:lnTo>
                <a:lnTo>
                  <a:pt x="3069" y="1238"/>
                </a:lnTo>
                <a:lnTo>
                  <a:pt x="3050" y="1256"/>
                </a:lnTo>
                <a:lnTo>
                  <a:pt x="3031" y="1273"/>
                </a:lnTo>
                <a:lnTo>
                  <a:pt x="3011" y="1289"/>
                </a:lnTo>
                <a:lnTo>
                  <a:pt x="2989" y="1304"/>
                </a:lnTo>
                <a:lnTo>
                  <a:pt x="2968" y="1318"/>
                </a:lnTo>
                <a:lnTo>
                  <a:pt x="2945" y="1330"/>
                </a:lnTo>
                <a:lnTo>
                  <a:pt x="2923" y="1342"/>
                </a:lnTo>
                <a:lnTo>
                  <a:pt x="2899" y="1353"/>
                </a:lnTo>
                <a:lnTo>
                  <a:pt x="2874" y="1362"/>
                </a:lnTo>
                <a:lnTo>
                  <a:pt x="2849" y="1372"/>
                </a:lnTo>
                <a:lnTo>
                  <a:pt x="2824" y="1379"/>
                </a:lnTo>
                <a:lnTo>
                  <a:pt x="2798" y="1385"/>
                </a:lnTo>
                <a:lnTo>
                  <a:pt x="2771" y="1389"/>
                </a:lnTo>
                <a:lnTo>
                  <a:pt x="2745" y="1393"/>
                </a:lnTo>
                <a:lnTo>
                  <a:pt x="2718" y="1395"/>
                </a:lnTo>
                <a:lnTo>
                  <a:pt x="2690" y="139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91" name="Freeform 8"/>
          <p:cNvSpPr>
            <a:spLocks noEditPoints="1"/>
          </p:cNvSpPr>
          <p:nvPr/>
        </p:nvSpPr>
        <p:spPr bwMode="auto">
          <a:xfrm rot="5400000">
            <a:off x="4235509" y="3047206"/>
            <a:ext cx="207962" cy="279400"/>
          </a:xfrm>
          <a:custGeom>
            <a:avLst/>
            <a:gdLst>
              <a:gd name="T0" fmla="*/ 2147483646 w 2264"/>
              <a:gd name="T1" fmla="*/ 2147483646 h 3050"/>
              <a:gd name="T2" fmla="*/ 2147483646 w 2264"/>
              <a:gd name="T3" fmla="*/ 2147483646 h 3050"/>
              <a:gd name="T4" fmla="*/ 2147483646 w 2264"/>
              <a:gd name="T5" fmla="*/ 2147483646 h 3050"/>
              <a:gd name="T6" fmla="*/ 2147483646 w 2264"/>
              <a:gd name="T7" fmla="*/ 2147483646 h 3050"/>
              <a:gd name="T8" fmla="*/ 2147483646 w 2264"/>
              <a:gd name="T9" fmla="*/ 2147483646 h 3050"/>
              <a:gd name="T10" fmla="*/ 2147483646 w 2264"/>
              <a:gd name="T11" fmla="*/ 2147483646 h 3050"/>
              <a:gd name="T12" fmla="*/ 2147483646 w 2264"/>
              <a:gd name="T13" fmla="*/ 2147483646 h 3050"/>
              <a:gd name="T14" fmla="*/ 2147483646 w 2264"/>
              <a:gd name="T15" fmla="*/ 2147483646 h 3050"/>
              <a:gd name="T16" fmla="*/ 2147483646 w 2264"/>
              <a:gd name="T17" fmla="*/ 2147483646 h 3050"/>
              <a:gd name="T18" fmla="*/ 2147483646 w 2264"/>
              <a:gd name="T19" fmla="*/ 2147483646 h 3050"/>
              <a:gd name="T20" fmla="*/ 2147483646 w 2264"/>
              <a:gd name="T21" fmla="*/ 2147483646 h 3050"/>
              <a:gd name="T22" fmla="*/ 2147483646 w 2264"/>
              <a:gd name="T23" fmla="*/ 1053174482 h 3050"/>
              <a:gd name="T24" fmla="*/ 2147483646 w 2264"/>
              <a:gd name="T25" fmla="*/ 0 h 3050"/>
              <a:gd name="T26" fmla="*/ 2147483646 w 2264"/>
              <a:gd name="T27" fmla="*/ 351312705 h 3050"/>
              <a:gd name="T28" fmla="*/ 2147483646 w 2264"/>
              <a:gd name="T29" fmla="*/ 1966441476 h 3050"/>
              <a:gd name="T30" fmla="*/ 2147483646 w 2264"/>
              <a:gd name="T31" fmla="*/ 2147483646 h 3050"/>
              <a:gd name="T32" fmla="*/ 2147483646 w 2264"/>
              <a:gd name="T33" fmla="*/ 2147483646 h 3050"/>
              <a:gd name="T34" fmla="*/ 2147483646 w 2264"/>
              <a:gd name="T35" fmla="*/ 2147483646 h 3050"/>
              <a:gd name="T36" fmla="*/ 2147483646 w 2264"/>
              <a:gd name="T37" fmla="*/ 2147483646 h 3050"/>
              <a:gd name="T38" fmla="*/ 2147483646 w 2264"/>
              <a:gd name="T39" fmla="*/ 2147483646 h 3050"/>
              <a:gd name="T40" fmla="*/ 2147483646 w 2264"/>
              <a:gd name="T41" fmla="*/ 2147483646 h 3050"/>
              <a:gd name="T42" fmla="*/ 2147483646 w 2264"/>
              <a:gd name="T43" fmla="*/ 2147483646 h 3050"/>
              <a:gd name="T44" fmla="*/ 2147483646 w 2264"/>
              <a:gd name="T45" fmla="*/ 2147483646 h 3050"/>
              <a:gd name="T46" fmla="*/ 2147483646 w 2264"/>
              <a:gd name="T47" fmla="*/ 2147483646 h 3050"/>
              <a:gd name="T48" fmla="*/ 2147483646 w 2264"/>
              <a:gd name="T49" fmla="*/ 2147483646 h 3050"/>
              <a:gd name="T50" fmla="*/ 2147483646 w 2264"/>
              <a:gd name="T51" fmla="*/ 2147483646 h 3050"/>
              <a:gd name="T52" fmla="*/ 2147483646 w 2264"/>
              <a:gd name="T53" fmla="*/ 2147483646 h 3050"/>
              <a:gd name="T54" fmla="*/ 2147483646 w 2264"/>
              <a:gd name="T55" fmla="*/ 2147483646 h 3050"/>
              <a:gd name="T56" fmla="*/ 2147483646 w 2264"/>
              <a:gd name="T57" fmla="*/ 2147483646 h 3050"/>
              <a:gd name="T58" fmla="*/ 2147483646 w 2264"/>
              <a:gd name="T59" fmla="*/ 2147483646 h 3050"/>
              <a:gd name="T60" fmla="*/ 2147483646 w 2264"/>
              <a:gd name="T61" fmla="*/ 2147483646 h 3050"/>
              <a:gd name="T62" fmla="*/ 2147483646 w 2264"/>
              <a:gd name="T63" fmla="*/ 2147483646 h 3050"/>
              <a:gd name="T64" fmla="*/ 2147483646 w 2264"/>
              <a:gd name="T65" fmla="*/ 2147483646 h 3050"/>
              <a:gd name="T66" fmla="*/ 2147483646 w 2264"/>
              <a:gd name="T67" fmla="*/ 2147483646 h 3050"/>
              <a:gd name="T68" fmla="*/ 2147483646 w 2264"/>
              <a:gd name="T69" fmla="*/ 2147483646 h 3050"/>
              <a:gd name="T70" fmla="*/ 2147483646 w 2264"/>
              <a:gd name="T71" fmla="*/ 2147483646 h 3050"/>
              <a:gd name="T72" fmla="*/ 2147483646 w 2264"/>
              <a:gd name="T73" fmla="*/ 2147483646 h 3050"/>
              <a:gd name="T74" fmla="*/ 2147483646 w 2264"/>
              <a:gd name="T75" fmla="*/ 2147483646 h 3050"/>
              <a:gd name="T76" fmla="*/ 2147483646 w 2264"/>
              <a:gd name="T77" fmla="*/ 2147483646 h 3050"/>
              <a:gd name="T78" fmla="*/ 2147483646 w 2264"/>
              <a:gd name="T79" fmla="*/ 2147483646 h 3050"/>
              <a:gd name="T80" fmla="*/ 2147483646 w 2264"/>
              <a:gd name="T81" fmla="*/ 2147483646 h 3050"/>
              <a:gd name="T82" fmla="*/ 2147483646 w 2264"/>
              <a:gd name="T83" fmla="*/ 2147483646 h 3050"/>
              <a:gd name="T84" fmla="*/ 2147483646 w 2264"/>
              <a:gd name="T85" fmla="*/ 2147483646 h 3050"/>
              <a:gd name="T86" fmla="*/ 2147483646 w 2264"/>
              <a:gd name="T87" fmla="*/ 2147483646 h 3050"/>
              <a:gd name="T88" fmla="*/ 2147483646 w 2264"/>
              <a:gd name="T89" fmla="*/ 2147483646 h 3050"/>
              <a:gd name="T90" fmla="*/ 2147483646 w 2264"/>
              <a:gd name="T91" fmla="*/ 2147483646 h 3050"/>
              <a:gd name="T92" fmla="*/ 2147483646 w 2264"/>
              <a:gd name="T93" fmla="*/ 2147483646 h 3050"/>
              <a:gd name="T94" fmla="*/ 2147483646 w 2264"/>
              <a:gd name="T95" fmla="*/ 2147483646 h 3050"/>
              <a:gd name="T96" fmla="*/ 2147483646 w 2264"/>
              <a:gd name="T97" fmla="*/ 2147483646 h 3050"/>
              <a:gd name="T98" fmla="*/ 2147483646 w 2264"/>
              <a:gd name="T99" fmla="*/ 2147483646 h 3050"/>
              <a:gd name="T100" fmla="*/ 2147483646 w 2264"/>
              <a:gd name="T101" fmla="*/ 2147483646 h 3050"/>
              <a:gd name="T102" fmla="*/ 2147483646 w 2264"/>
              <a:gd name="T103" fmla="*/ 2147483646 h 3050"/>
              <a:gd name="T104" fmla="*/ 142611044 w 2264"/>
              <a:gd name="T105" fmla="*/ 2147483646 h 3050"/>
              <a:gd name="T106" fmla="*/ 926946616 w 2264"/>
              <a:gd name="T107" fmla="*/ 2147483646 h 3050"/>
              <a:gd name="T108" fmla="*/ 2147483646 w 2264"/>
              <a:gd name="T109" fmla="*/ 2147483646 h 30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4" h="3050">
                <a:moveTo>
                  <a:pt x="1762" y="2113"/>
                </a:moveTo>
                <a:lnTo>
                  <a:pt x="2023" y="1662"/>
                </a:lnTo>
                <a:lnTo>
                  <a:pt x="2028" y="1652"/>
                </a:lnTo>
                <a:lnTo>
                  <a:pt x="2033" y="1642"/>
                </a:lnTo>
                <a:lnTo>
                  <a:pt x="2038" y="1631"/>
                </a:lnTo>
                <a:lnTo>
                  <a:pt x="2041" y="1620"/>
                </a:lnTo>
                <a:lnTo>
                  <a:pt x="2045" y="1609"/>
                </a:lnTo>
                <a:lnTo>
                  <a:pt x="2047" y="1598"/>
                </a:lnTo>
                <a:lnTo>
                  <a:pt x="2050" y="1587"/>
                </a:lnTo>
                <a:lnTo>
                  <a:pt x="2051" y="1576"/>
                </a:lnTo>
                <a:lnTo>
                  <a:pt x="2052" y="1564"/>
                </a:lnTo>
                <a:lnTo>
                  <a:pt x="2053" y="1553"/>
                </a:lnTo>
                <a:lnTo>
                  <a:pt x="2053" y="1542"/>
                </a:lnTo>
                <a:lnTo>
                  <a:pt x="2052" y="1531"/>
                </a:lnTo>
                <a:lnTo>
                  <a:pt x="2051" y="1520"/>
                </a:lnTo>
                <a:lnTo>
                  <a:pt x="2050" y="1509"/>
                </a:lnTo>
                <a:lnTo>
                  <a:pt x="2048" y="1498"/>
                </a:lnTo>
                <a:lnTo>
                  <a:pt x="2045" y="1488"/>
                </a:lnTo>
                <a:lnTo>
                  <a:pt x="2042" y="1477"/>
                </a:lnTo>
                <a:lnTo>
                  <a:pt x="2038" y="1466"/>
                </a:lnTo>
                <a:lnTo>
                  <a:pt x="2034" y="1456"/>
                </a:lnTo>
                <a:lnTo>
                  <a:pt x="2030" y="1446"/>
                </a:lnTo>
                <a:lnTo>
                  <a:pt x="2025" y="1436"/>
                </a:lnTo>
                <a:lnTo>
                  <a:pt x="2019" y="1426"/>
                </a:lnTo>
                <a:lnTo>
                  <a:pt x="2013" y="1417"/>
                </a:lnTo>
                <a:lnTo>
                  <a:pt x="2007" y="1408"/>
                </a:lnTo>
                <a:lnTo>
                  <a:pt x="1999" y="1399"/>
                </a:lnTo>
                <a:lnTo>
                  <a:pt x="1991" y="1391"/>
                </a:lnTo>
                <a:lnTo>
                  <a:pt x="1983" y="1383"/>
                </a:lnTo>
                <a:lnTo>
                  <a:pt x="1975" y="1375"/>
                </a:lnTo>
                <a:lnTo>
                  <a:pt x="1966" y="1366"/>
                </a:lnTo>
                <a:lnTo>
                  <a:pt x="1957" y="1359"/>
                </a:lnTo>
                <a:lnTo>
                  <a:pt x="1948" y="1353"/>
                </a:lnTo>
                <a:lnTo>
                  <a:pt x="1938" y="1347"/>
                </a:lnTo>
                <a:lnTo>
                  <a:pt x="1861" y="1303"/>
                </a:lnTo>
                <a:lnTo>
                  <a:pt x="2234" y="657"/>
                </a:lnTo>
                <a:lnTo>
                  <a:pt x="2239" y="646"/>
                </a:lnTo>
                <a:lnTo>
                  <a:pt x="2244" y="636"/>
                </a:lnTo>
                <a:lnTo>
                  <a:pt x="2249" y="625"/>
                </a:lnTo>
                <a:lnTo>
                  <a:pt x="2253" y="614"/>
                </a:lnTo>
                <a:lnTo>
                  <a:pt x="2256" y="603"/>
                </a:lnTo>
                <a:lnTo>
                  <a:pt x="2259" y="592"/>
                </a:lnTo>
                <a:lnTo>
                  <a:pt x="2261" y="581"/>
                </a:lnTo>
                <a:lnTo>
                  <a:pt x="2263" y="570"/>
                </a:lnTo>
                <a:lnTo>
                  <a:pt x="2264" y="559"/>
                </a:lnTo>
                <a:lnTo>
                  <a:pt x="2264" y="547"/>
                </a:lnTo>
                <a:lnTo>
                  <a:pt x="2264" y="536"/>
                </a:lnTo>
                <a:lnTo>
                  <a:pt x="2264" y="525"/>
                </a:lnTo>
                <a:lnTo>
                  <a:pt x="2263" y="514"/>
                </a:lnTo>
                <a:lnTo>
                  <a:pt x="2261" y="503"/>
                </a:lnTo>
                <a:lnTo>
                  <a:pt x="2259" y="492"/>
                </a:lnTo>
                <a:lnTo>
                  <a:pt x="2256" y="482"/>
                </a:lnTo>
                <a:lnTo>
                  <a:pt x="2253" y="471"/>
                </a:lnTo>
                <a:lnTo>
                  <a:pt x="2250" y="461"/>
                </a:lnTo>
                <a:lnTo>
                  <a:pt x="2246" y="449"/>
                </a:lnTo>
                <a:lnTo>
                  <a:pt x="2241" y="439"/>
                </a:lnTo>
                <a:lnTo>
                  <a:pt x="2236" y="430"/>
                </a:lnTo>
                <a:lnTo>
                  <a:pt x="2230" y="420"/>
                </a:lnTo>
                <a:lnTo>
                  <a:pt x="2224" y="411"/>
                </a:lnTo>
                <a:lnTo>
                  <a:pt x="2218" y="402"/>
                </a:lnTo>
                <a:lnTo>
                  <a:pt x="2211" y="393"/>
                </a:lnTo>
                <a:lnTo>
                  <a:pt x="2204" y="384"/>
                </a:lnTo>
                <a:lnTo>
                  <a:pt x="2196" y="376"/>
                </a:lnTo>
                <a:lnTo>
                  <a:pt x="2187" y="369"/>
                </a:lnTo>
                <a:lnTo>
                  <a:pt x="2178" y="361"/>
                </a:lnTo>
                <a:lnTo>
                  <a:pt x="2169" y="354"/>
                </a:lnTo>
                <a:lnTo>
                  <a:pt x="2159" y="347"/>
                </a:lnTo>
                <a:lnTo>
                  <a:pt x="2149" y="341"/>
                </a:lnTo>
                <a:lnTo>
                  <a:pt x="1611" y="30"/>
                </a:lnTo>
                <a:lnTo>
                  <a:pt x="1601" y="25"/>
                </a:lnTo>
                <a:lnTo>
                  <a:pt x="1590" y="20"/>
                </a:lnTo>
                <a:lnTo>
                  <a:pt x="1579" y="15"/>
                </a:lnTo>
                <a:lnTo>
                  <a:pt x="1569" y="11"/>
                </a:lnTo>
                <a:lnTo>
                  <a:pt x="1558" y="8"/>
                </a:lnTo>
                <a:lnTo>
                  <a:pt x="1547" y="5"/>
                </a:lnTo>
                <a:lnTo>
                  <a:pt x="1535" y="3"/>
                </a:lnTo>
                <a:lnTo>
                  <a:pt x="1524" y="2"/>
                </a:lnTo>
                <a:lnTo>
                  <a:pt x="1513" y="0"/>
                </a:lnTo>
                <a:lnTo>
                  <a:pt x="1502" y="0"/>
                </a:lnTo>
                <a:lnTo>
                  <a:pt x="1491" y="0"/>
                </a:lnTo>
                <a:lnTo>
                  <a:pt x="1480" y="0"/>
                </a:lnTo>
                <a:lnTo>
                  <a:pt x="1469" y="2"/>
                </a:lnTo>
                <a:lnTo>
                  <a:pt x="1458" y="3"/>
                </a:lnTo>
                <a:lnTo>
                  <a:pt x="1447" y="5"/>
                </a:lnTo>
                <a:lnTo>
                  <a:pt x="1435" y="8"/>
                </a:lnTo>
                <a:lnTo>
                  <a:pt x="1425" y="11"/>
                </a:lnTo>
                <a:lnTo>
                  <a:pt x="1414" y="14"/>
                </a:lnTo>
                <a:lnTo>
                  <a:pt x="1404" y="19"/>
                </a:lnTo>
                <a:lnTo>
                  <a:pt x="1394" y="23"/>
                </a:lnTo>
                <a:lnTo>
                  <a:pt x="1384" y="28"/>
                </a:lnTo>
                <a:lnTo>
                  <a:pt x="1375" y="34"/>
                </a:lnTo>
                <a:lnTo>
                  <a:pt x="1365" y="40"/>
                </a:lnTo>
                <a:lnTo>
                  <a:pt x="1356" y="47"/>
                </a:lnTo>
                <a:lnTo>
                  <a:pt x="1347" y="54"/>
                </a:lnTo>
                <a:lnTo>
                  <a:pt x="1338" y="62"/>
                </a:lnTo>
                <a:lnTo>
                  <a:pt x="1330" y="69"/>
                </a:lnTo>
                <a:lnTo>
                  <a:pt x="1322" y="78"/>
                </a:lnTo>
                <a:lnTo>
                  <a:pt x="1315" y="86"/>
                </a:lnTo>
                <a:lnTo>
                  <a:pt x="1308" y="96"/>
                </a:lnTo>
                <a:lnTo>
                  <a:pt x="1301" y="105"/>
                </a:lnTo>
                <a:lnTo>
                  <a:pt x="1295" y="115"/>
                </a:lnTo>
                <a:lnTo>
                  <a:pt x="920" y="765"/>
                </a:lnTo>
                <a:lnTo>
                  <a:pt x="843" y="720"/>
                </a:lnTo>
                <a:lnTo>
                  <a:pt x="833" y="714"/>
                </a:lnTo>
                <a:lnTo>
                  <a:pt x="822" y="709"/>
                </a:lnTo>
                <a:lnTo>
                  <a:pt x="812" y="705"/>
                </a:lnTo>
                <a:lnTo>
                  <a:pt x="801" y="701"/>
                </a:lnTo>
                <a:lnTo>
                  <a:pt x="790" y="698"/>
                </a:lnTo>
                <a:lnTo>
                  <a:pt x="778" y="695"/>
                </a:lnTo>
                <a:lnTo>
                  <a:pt x="767" y="693"/>
                </a:lnTo>
                <a:lnTo>
                  <a:pt x="756" y="691"/>
                </a:lnTo>
                <a:lnTo>
                  <a:pt x="745" y="690"/>
                </a:lnTo>
                <a:lnTo>
                  <a:pt x="734" y="690"/>
                </a:lnTo>
                <a:lnTo>
                  <a:pt x="723" y="690"/>
                </a:lnTo>
                <a:lnTo>
                  <a:pt x="712" y="690"/>
                </a:lnTo>
                <a:lnTo>
                  <a:pt x="701" y="691"/>
                </a:lnTo>
                <a:lnTo>
                  <a:pt x="689" y="693"/>
                </a:lnTo>
                <a:lnTo>
                  <a:pt x="678" y="695"/>
                </a:lnTo>
                <a:lnTo>
                  <a:pt x="667" y="697"/>
                </a:lnTo>
                <a:lnTo>
                  <a:pt x="657" y="701"/>
                </a:lnTo>
                <a:lnTo>
                  <a:pt x="646" y="704"/>
                </a:lnTo>
                <a:lnTo>
                  <a:pt x="636" y="708"/>
                </a:lnTo>
                <a:lnTo>
                  <a:pt x="626" y="713"/>
                </a:lnTo>
                <a:lnTo>
                  <a:pt x="616" y="718"/>
                </a:lnTo>
                <a:lnTo>
                  <a:pt x="607" y="723"/>
                </a:lnTo>
                <a:lnTo>
                  <a:pt x="597" y="729"/>
                </a:lnTo>
                <a:lnTo>
                  <a:pt x="587" y="736"/>
                </a:lnTo>
                <a:lnTo>
                  <a:pt x="579" y="743"/>
                </a:lnTo>
                <a:lnTo>
                  <a:pt x="570" y="750"/>
                </a:lnTo>
                <a:lnTo>
                  <a:pt x="562" y="759"/>
                </a:lnTo>
                <a:lnTo>
                  <a:pt x="554" y="767"/>
                </a:lnTo>
                <a:lnTo>
                  <a:pt x="547" y="776"/>
                </a:lnTo>
                <a:lnTo>
                  <a:pt x="540" y="785"/>
                </a:lnTo>
                <a:lnTo>
                  <a:pt x="533" y="795"/>
                </a:lnTo>
                <a:lnTo>
                  <a:pt x="527" y="805"/>
                </a:lnTo>
                <a:lnTo>
                  <a:pt x="269" y="1251"/>
                </a:lnTo>
                <a:lnTo>
                  <a:pt x="263" y="1262"/>
                </a:lnTo>
                <a:lnTo>
                  <a:pt x="258" y="1273"/>
                </a:lnTo>
                <a:lnTo>
                  <a:pt x="254" y="1284"/>
                </a:lnTo>
                <a:lnTo>
                  <a:pt x="250" y="1295"/>
                </a:lnTo>
                <a:lnTo>
                  <a:pt x="246" y="1305"/>
                </a:lnTo>
                <a:lnTo>
                  <a:pt x="244" y="1316"/>
                </a:lnTo>
                <a:lnTo>
                  <a:pt x="242" y="1327"/>
                </a:lnTo>
                <a:lnTo>
                  <a:pt x="240" y="1338"/>
                </a:lnTo>
                <a:lnTo>
                  <a:pt x="239" y="1350"/>
                </a:lnTo>
                <a:lnTo>
                  <a:pt x="238" y="1361"/>
                </a:lnTo>
                <a:lnTo>
                  <a:pt x="238" y="1373"/>
                </a:lnTo>
                <a:lnTo>
                  <a:pt x="239" y="1384"/>
                </a:lnTo>
                <a:lnTo>
                  <a:pt x="240" y="1395"/>
                </a:lnTo>
                <a:lnTo>
                  <a:pt x="241" y="1406"/>
                </a:lnTo>
                <a:lnTo>
                  <a:pt x="243" y="1416"/>
                </a:lnTo>
                <a:lnTo>
                  <a:pt x="246" y="1427"/>
                </a:lnTo>
                <a:lnTo>
                  <a:pt x="249" y="1438"/>
                </a:lnTo>
                <a:lnTo>
                  <a:pt x="253" y="1448"/>
                </a:lnTo>
                <a:lnTo>
                  <a:pt x="257" y="1458"/>
                </a:lnTo>
                <a:lnTo>
                  <a:pt x="261" y="1469"/>
                </a:lnTo>
                <a:lnTo>
                  <a:pt x="267" y="1479"/>
                </a:lnTo>
                <a:lnTo>
                  <a:pt x="272" y="1489"/>
                </a:lnTo>
                <a:lnTo>
                  <a:pt x="278" y="1498"/>
                </a:lnTo>
                <a:lnTo>
                  <a:pt x="285" y="1507"/>
                </a:lnTo>
                <a:lnTo>
                  <a:pt x="292" y="1516"/>
                </a:lnTo>
                <a:lnTo>
                  <a:pt x="299" y="1524"/>
                </a:lnTo>
                <a:lnTo>
                  <a:pt x="307" y="1532"/>
                </a:lnTo>
                <a:lnTo>
                  <a:pt x="316" y="1540"/>
                </a:lnTo>
                <a:lnTo>
                  <a:pt x="325" y="1548"/>
                </a:lnTo>
                <a:lnTo>
                  <a:pt x="334" y="1555"/>
                </a:lnTo>
                <a:lnTo>
                  <a:pt x="344" y="1561"/>
                </a:lnTo>
                <a:lnTo>
                  <a:pt x="354" y="1567"/>
                </a:lnTo>
                <a:lnTo>
                  <a:pt x="1446" y="2198"/>
                </a:lnTo>
                <a:lnTo>
                  <a:pt x="1457" y="2204"/>
                </a:lnTo>
                <a:lnTo>
                  <a:pt x="1468" y="2209"/>
                </a:lnTo>
                <a:lnTo>
                  <a:pt x="1478" y="2214"/>
                </a:lnTo>
                <a:lnTo>
                  <a:pt x="1489" y="2218"/>
                </a:lnTo>
                <a:lnTo>
                  <a:pt x="1500" y="2221"/>
                </a:lnTo>
                <a:lnTo>
                  <a:pt x="1511" y="2224"/>
                </a:lnTo>
                <a:lnTo>
                  <a:pt x="1523" y="2226"/>
                </a:lnTo>
                <a:lnTo>
                  <a:pt x="1534" y="2228"/>
                </a:lnTo>
                <a:lnTo>
                  <a:pt x="1546" y="2229"/>
                </a:lnTo>
                <a:lnTo>
                  <a:pt x="1557" y="2230"/>
                </a:lnTo>
                <a:lnTo>
                  <a:pt x="1568" y="2230"/>
                </a:lnTo>
                <a:lnTo>
                  <a:pt x="1579" y="2229"/>
                </a:lnTo>
                <a:lnTo>
                  <a:pt x="1590" y="2228"/>
                </a:lnTo>
                <a:lnTo>
                  <a:pt x="1601" y="2226"/>
                </a:lnTo>
                <a:lnTo>
                  <a:pt x="1612" y="2224"/>
                </a:lnTo>
                <a:lnTo>
                  <a:pt x="1622" y="2222"/>
                </a:lnTo>
                <a:lnTo>
                  <a:pt x="1634" y="2218"/>
                </a:lnTo>
                <a:lnTo>
                  <a:pt x="1644" y="2215"/>
                </a:lnTo>
                <a:lnTo>
                  <a:pt x="1654" y="2211"/>
                </a:lnTo>
                <a:lnTo>
                  <a:pt x="1664" y="2206"/>
                </a:lnTo>
                <a:lnTo>
                  <a:pt x="1674" y="2201"/>
                </a:lnTo>
                <a:lnTo>
                  <a:pt x="1683" y="2195"/>
                </a:lnTo>
                <a:lnTo>
                  <a:pt x="1692" y="2189"/>
                </a:lnTo>
                <a:lnTo>
                  <a:pt x="1701" y="2183"/>
                </a:lnTo>
                <a:lnTo>
                  <a:pt x="1710" y="2175"/>
                </a:lnTo>
                <a:lnTo>
                  <a:pt x="1718" y="2167"/>
                </a:lnTo>
                <a:lnTo>
                  <a:pt x="1727" y="2159"/>
                </a:lnTo>
                <a:lnTo>
                  <a:pt x="1735" y="2151"/>
                </a:lnTo>
                <a:lnTo>
                  <a:pt x="1742" y="2142"/>
                </a:lnTo>
                <a:lnTo>
                  <a:pt x="1749" y="2133"/>
                </a:lnTo>
                <a:lnTo>
                  <a:pt x="1756" y="2123"/>
                </a:lnTo>
                <a:lnTo>
                  <a:pt x="1762" y="2113"/>
                </a:lnTo>
                <a:close/>
                <a:moveTo>
                  <a:pt x="73" y="2247"/>
                </a:moveTo>
                <a:lnTo>
                  <a:pt x="87" y="2223"/>
                </a:lnTo>
                <a:lnTo>
                  <a:pt x="102" y="2201"/>
                </a:lnTo>
                <a:lnTo>
                  <a:pt x="118" y="2179"/>
                </a:lnTo>
                <a:lnTo>
                  <a:pt x="136" y="2158"/>
                </a:lnTo>
                <a:lnTo>
                  <a:pt x="154" y="2139"/>
                </a:lnTo>
                <a:lnTo>
                  <a:pt x="173" y="2121"/>
                </a:lnTo>
                <a:lnTo>
                  <a:pt x="193" y="2104"/>
                </a:lnTo>
                <a:lnTo>
                  <a:pt x="213" y="2088"/>
                </a:lnTo>
                <a:lnTo>
                  <a:pt x="235" y="2072"/>
                </a:lnTo>
                <a:lnTo>
                  <a:pt x="256" y="2058"/>
                </a:lnTo>
                <a:lnTo>
                  <a:pt x="279" y="2045"/>
                </a:lnTo>
                <a:lnTo>
                  <a:pt x="301" y="2033"/>
                </a:lnTo>
                <a:lnTo>
                  <a:pt x="325" y="2022"/>
                </a:lnTo>
                <a:lnTo>
                  <a:pt x="349" y="2013"/>
                </a:lnTo>
                <a:lnTo>
                  <a:pt x="373" y="2005"/>
                </a:lnTo>
                <a:lnTo>
                  <a:pt x="398" y="1997"/>
                </a:lnTo>
                <a:lnTo>
                  <a:pt x="423" y="1991"/>
                </a:lnTo>
                <a:lnTo>
                  <a:pt x="448" y="1987"/>
                </a:lnTo>
                <a:lnTo>
                  <a:pt x="474" y="1983"/>
                </a:lnTo>
                <a:lnTo>
                  <a:pt x="499" y="1981"/>
                </a:lnTo>
                <a:lnTo>
                  <a:pt x="525" y="1979"/>
                </a:lnTo>
                <a:lnTo>
                  <a:pt x="551" y="1979"/>
                </a:lnTo>
                <a:lnTo>
                  <a:pt x="577" y="1981"/>
                </a:lnTo>
                <a:lnTo>
                  <a:pt x="603" y="1983"/>
                </a:lnTo>
                <a:lnTo>
                  <a:pt x="629" y="1987"/>
                </a:lnTo>
                <a:lnTo>
                  <a:pt x="655" y="1992"/>
                </a:lnTo>
                <a:lnTo>
                  <a:pt x="680" y="1999"/>
                </a:lnTo>
                <a:lnTo>
                  <a:pt x="706" y="2006"/>
                </a:lnTo>
                <a:lnTo>
                  <a:pt x="731" y="2015"/>
                </a:lnTo>
                <a:lnTo>
                  <a:pt x="756" y="2026"/>
                </a:lnTo>
                <a:lnTo>
                  <a:pt x="780" y="2037"/>
                </a:lnTo>
                <a:lnTo>
                  <a:pt x="805" y="2050"/>
                </a:lnTo>
                <a:lnTo>
                  <a:pt x="828" y="2065"/>
                </a:lnTo>
                <a:lnTo>
                  <a:pt x="851" y="2081"/>
                </a:lnTo>
                <a:lnTo>
                  <a:pt x="872" y="2097"/>
                </a:lnTo>
                <a:lnTo>
                  <a:pt x="893" y="2114"/>
                </a:lnTo>
                <a:lnTo>
                  <a:pt x="913" y="2132"/>
                </a:lnTo>
                <a:lnTo>
                  <a:pt x="931" y="2151"/>
                </a:lnTo>
                <a:lnTo>
                  <a:pt x="948" y="2170"/>
                </a:lnTo>
                <a:lnTo>
                  <a:pt x="964" y="2192"/>
                </a:lnTo>
                <a:lnTo>
                  <a:pt x="980" y="2213"/>
                </a:lnTo>
                <a:lnTo>
                  <a:pt x="994" y="2234"/>
                </a:lnTo>
                <a:lnTo>
                  <a:pt x="1007" y="2256"/>
                </a:lnTo>
                <a:lnTo>
                  <a:pt x="1019" y="2279"/>
                </a:lnTo>
                <a:lnTo>
                  <a:pt x="1029" y="2303"/>
                </a:lnTo>
                <a:lnTo>
                  <a:pt x="1039" y="2327"/>
                </a:lnTo>
                <a:lnTo>
                  <a:pt x="1047" y="2351"/>
                </a:lnTo>
                <a:lnTo>
                  <a:pt x="1054" y="2375"/>
                </a:lnTo>
                <a:lnTo>
                  <a:pt x="1060" y="2401"/>
                </a:lnTo>
                <a:lnTo>
                  <a:pt x="1065" y="2426"/>
                </a:lnTo>
                <a:lnTo>
                  <a:pt x="1070" y="2451"/>
                </a:lnTo>
                <a:lnTo>
                  <a:pt x="1072" y="2477"/>
                </a:lnTo>
                <a:lnTo>
                  <a:pt x="1073" y="2503"/>
                </a:lnTo>
                <a:lnTo>
                  <a:pt x="1073" y="2529"/>
                </a:lnTo>
                <a:lnTo>
                  <a:pt x="1072" y="2555"/>
                </a:lnTo>
                <a:lnTo>
                  <a:pt x="1069" y="2580"/>
                </a:lnTo>
                <a:lnTo>
                  <a:pt x="1065" y="2607"/>
                </a:lnTo>
                <a:lnTo>
                  <a:pt x="1059" y="2632"/>
                </a:lnTo>
                <a:lnTo>
                  <a:pt x="1053" y="2658"/>
                </a:lnTo>
                <a:lnTo>
                  <a:pt x="1045" y="2683"/>
                </a:lnTo>
                <a:lnTo>
                  <a:pt x="1036" y="2709"/>
                </a:lnTo>
                <a:lnTo>
                  <a:pt x="1026" y="2734"/>
                </a:lnTo>
                <a:lnTo>
                  <a:pt x="1014" y="2758"/>
                </a:lnTo>
                <a:lnTo>
                  <a:pt x="1001" y="2782"/>
                </a:lnTo>
                <a:lnTo>
                  <a:pt x="987" y="2806"/>
                </a:lnTo>
                <a:lnTo>
                  <a:pt x="971" y="2829"/>
                </a:lnTo>
                <a:lnTo>
                  <a:pt x="955" y="2850"/>
                </a:lnTo>
                <a:lnTo>
                  <a:pt x="937" y="2870"/>
                </a:lnTo>
                <a:lnTo>
                  <a:pt x="919" y="2890"/>
                </a:lnTo>
                <a:lnTo>
                  <a:pt x="901" y="2909"/>
                </a:lnTo>
                <a:lnTo>
                  <a:pt x="881" y="2926"/>
                </a:lnTo>
                <a:lnTo>
                  <a:pt x="860" y="2942"/>
                </a:lnTo>
                <a:lnTo>
                  <a:pt x="839" y="2957"/>
                </a:lnTo>
                <a:lnTo>
                  <a:pt x="817" y="2971"/>
                </a:lnTo>
                <a:lnTo>
                  <a:pt x="795" y="2984"/>
                </a:lnTo>
                <a:lnTo>
                  <a:pt x="771" y="2997"/>
                </a:lnTo>
                <a:lnTo>
                  <a:pt x="748" y="3007"/>
                </a:lnTo>
                <a:lnTo>
                  <a:pt x="725" y="3017"/>
                </a:lnTo>
                <a:lnTo>
                  <a:pt x="701" y="3025"/>
                </a:lnTo>
                <a:lnTo>
                  <a:pt x="675" y="3032"/>
                </a:lnTo>
                <a:lnTo>
                  <a:pt x="650" y="3038"/>
                </a:lnTo>
                <a:lnTo>
                  <a:pt x="625" y="3043"/>
                </a:lnTo>
                <a:lnTo>
                  <a:pt x="600" y="3047"/>
                </a:lnTo>
                <a:lnTo>
                  <a:pt x="574" y="3049"/>
                </a:lnTo>
                <a:lnTo>
                  <a:pt x="548" y="3050"/>
                </a:lnTo>
                <a:lnTo>
                  <a:pt x="523" y="3050"/>
                </a:lnTo>
                <a:lnTo>
                  <a:pt x="496" y="3049"/>
                </a:lnTo>
                <a:lnTo>
                  <a:pt x="470" y="3046"/>
                </a:lnTo>
                <a:lnTo>
                  <a:pt x="445" y="3042"/>
                </a:lnTo>
                <a:lnTo>
                  <a:pt x="419" y="3037"/>
                </a:lnTo>
                <a:lnTo>
                  <a:pt x="393" y="3031"/>
                </a:lnTo>
                <a:lnTo>
                  <a:pt x="368" y="3023"/>
                </a:lnTo>
                <a:lnTo>
                  <a:pt x="343" y="3014"/>
                </a:lnTo>
                <a:lnTo>
                  <a:pt x="318" y="3004"/>
                </a:lnTo>
                <a:lnTo>
                  <a:pt x="293" y="2991"/>
                </a:lnTo>
                <a:lnTo>
                  <a:pt x="269" y="2978"/>
                </a:lnTo>
                <a:lnTo>
                  <a:pt x="245" y="2964"/>
                </a:lnTo>
                <a:lnTo>
                  <a:pt x="223" y="2949"/>
                </a:lnTo>
                <a:lnTo>
                  <a:pt x="201" y="2932"/>
                </a:lnTo>
                <a:lnTo>
                  <a:pt x="180" y="2915"/>
                </a:lnTo>
                <a:lnTo>
                  <a:pt x="161" y="2897"/>
                </a:lnTo>
                <a:lnTo>
                  <a:pt x="143" y="2878"/>
                </a:lnTo>
                <a:lnTo>
                  <a:pt x="125" y="2858"/>
                </a:lnTo>
                <a:lnTo>
                  <a:pt x="109" y="2838"/>
                </a:lnTo>
                <a:lnTo>
                  <a:pt x="94" y="2817"/>
                </a:lnTo>
                <a:lnTo>
                  <a:pt x="80" y="2795"/>
                </a:lnTo>
                <a:lnTo>
                  <a:pt x="67" y="2772"/>
                </a:lnTo>
                <a:lnTo>
                  <a:pt x="55" y="2749"/>
                </a:lnTo>
                <a:lnTo>
                  <a:pt x="44" y="2726"/>
                </a:lnTo>
                <a:lnTo>
                  <a:pt x="35" y="2703"/>
                </a:lnTo>
                <a:lnTo>
                  <a:pt x="26" y="2678"/>
                </a:lnTo>
                <a:lnTo>
                  <a:pt x="18" y="2653"/>
                </a:lnTo>
                <a:lnTo>
                  <a:pt x="12" y="2628"/>
                </a:lnTo>
                <a:lnTo>
                  <a:pt x="8" y="2603"/>
                </a:lnTo>
                <a:lnTo>
                  <a:pt x="4" y="2577"/>
                </a:lnTo>
                <a:lnTo>
                  <a:pt x="2" y="2552"/>
                </a:lnTo>
                <a:lnTo>
                  <a:pt x="0" y="2526"/>
                </a:lnTo>
                <a:lnTo>
                  <a:pt x="1" y="2501"/>
                </a:lnTo>
                <a:lnTo>
                  <a:pt x="2" y="2474"/>
                </a:lnTo>
                <a:lnTo>
                  <a:pt x="4" y="2448"/>
                </a:lnTo>
                <a:lnTo>
                  <a:pt x="8" y="2423"/>
                </a:lnTo>
                <a:lnTo>
                  <a:pt x="13" y="2397"/>
                </a:lnTo>
                <a:lnTo>
                  <a:pt x="20" y="2371"/>
                </a:lnTo>
                <a:lnTo>
                  <a:pt x="27" y="2346"/>
                </a:lnTo>
                <a:lnTo>
                  <a:pt x="37" y="2321"/>
                </a:lnTo>
                <a:lnTo>
                  <a:pt x="48" y="2296"/>
                </a:lnTo>
                <a:lnTo>
                  <a:pt x="59" y="2271"/>
                </a:lnTo>
                <a:lnTo>
                  <a:pt x="73" y="22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75E-6 -4.44444E-6 L 0.14114 -4.44444E-6 " pathEditMode="relative" rAng="0" ptsTypes="AA">
                                      <p:cBhvr>
                                        <p:cTn id="10" dur="14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50"/>
                            </p:stCondLst>
                            <p:childTnLst>
                              <p:par>
                                <p:cTn id="9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162 L 0.06627 -0.2386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162 L 0.06549 -0.2437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5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46 L 0.08138 -0.20856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116 L 0.08125 -0.20717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7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75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/>
      <p:bldP spid="152" grpId="0"/>
      <p:bldP spid="153" grpId="0"/>
      <p:bldP spid="154" grpId="0" animBg="1"/>
      <p:bldP spid="232" grpId="0" animBg="1"/>
      <p:bldP spid="232" grpId="1" animBg="1"/>
      <p:bldP spid="233" grpId="0" animBg="1"/>
      <p:bldP spid="234" grpId="0"/>
      <p:bldP spid="235" grpId="0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/>
      <p:bldP spid="251" grpId="0"/>
      <p:bldP spid="266" grpId="0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/>
      <p:bldP spid="282" grpId="0"/>
      <p:bldP spid="284" grpId="0"/>
      <p:bldP spid="285" grpId="0"/>
      <p:bldP spid="286" grpId="0"/>
      <p:bldP spid="287" grpId="0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1"/>
            <a:ext cx="11430000" cy="71596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What is a Community Organization (CO)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11430000" cy="5181600"/>
          </a:xfrm>
        </p:spPr>
        <p:txBody>
          <a:bodyPr/>
          <a:lstStyle/>
          <a:p>
            <a:pPr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Group of people (about 10-25 households); one from each household , live in same geographical proximity and share common interests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Select their own office bearers (President and Manager)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Meet Regularly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Member households save and pool their individual savings into a joint CO account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Decision by absolute majority, in general body and in writing</a:t>
            </a:r>
          </a:p>
        </p:txBody>
      </p:sp>
    </p:spTree>
    <p:extLst>
      <p:ext uri="{BB962C8B-B14F-4D97-AF65-F5344CB8AC3E}">
        <p14:creationId xmlns:p14="http://schemas.microsoft.com/office/powerpoint/2010/main" val="3012640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11734798" cy="7159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Social Mobilization: Summary of Achievements</a:t>
            </a:r>
            <a:endParaRPr lang="en-US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677353"/>
              </p:ext>
            </p:extLst>
          </p:nvPr>
        </p:nvGraphicFramePr>
        <p:xfrm>
          <a:off x="257629" y="1219200"/>
          <a:ext cx="11734799" cy="553365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935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4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5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4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83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ysClr val="windowText" lastClr="000000"/>
                          </a:solidFill>
                        </a:rPr>
                        <a:t>Description of activities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ysClr val="windowText" lastClr="000000"/>
                          </a:solidFill>
                        </a:rPr>
                        <a:t>Female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ysClr val="windowText" lastClr="000000"/>
                          </a:solidFill>
                        </a:rPr>
                        <a:t>Male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ysClr val="windowText" lastClr="000000"/>
                          </a:solidFill>
                        </a:rPr>
                        <a:t>Mix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455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00"/>
                          </a:solidFill>
                        </a:rPr>
                        <a:t>Community Organizations (COs)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</a:rPr>
                        <a:t> formed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136,804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96,147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24,720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257,671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445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00"/>
                          </a:solidFill>
                        </a:rPr>
                        <a:t>CO Membership (million)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     2.31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     1.56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-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 3.87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445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00"/>
                          </a:solidFill>
                        </a:rPr>
                        <a:t>CO Savings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</a:rPr>
                        <a:t> (PKR million)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236.51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1,307.91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1,544.42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445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00"/>
                          </a:solidFill>
                        </a:rPr>
                        <a:t>Village Organizations (VOs) formed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8,952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8,952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455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00"/>
                          </a:solidFill>
                        </a:rPr>
                        <a:t>Local Support Organizations (LSOs)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</a:rPr>
                        <a:t> formed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823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506200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Grant support to the poorest/destitute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11430000" cy="5562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368,623 poorest rural household have benefited from micro grants for productive assets/IGG: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Small and large livestock, assets and tool kits for the establishment of enterprises/ businesses, income generating grants, grants for rehabilitation/recovery after emergencies etc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50% women beneficiaries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Major donors/funding agencies: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PPAF, Government of Pakistan, IFAD, UNDP, EU, World Bank, </a:t>
            </a:r>
            <a:r>
              <a:rPr lang="en-US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Kfw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ADB, Google, Government of Italy etc</a:t>
            </a:r>
            <a:endParaRPr lang="en-US" sz="32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406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1"/>
            <a:ext cx="11811000" cy="715963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Microfinance and Enterprise Development Programme (MEDP)</a:t>
            </a:r>
          </a:p>
        </p:txBody>
      </p:sp>
      <p:pic>
        <p:nvPicPr>
          <p:cNvPr id="7170" name="Picture 2" descr="C:\Users\Sony\Desktop\New 222222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8382000" cy="559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627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1"/>
            <a:ext cx="8458200" cy="56356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Microfinance Products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2640984"/>
              </p:ext>
            </p:extLst>
          </p:nvPr>
        </p:nvGraphicFramePr>
        <p:xfrm>
          <a:off x="457200" y="1156601"/>
          <a:ext cx="11430000" cy="548640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349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0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5053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MEDP</a:t>
                      </a:r>
                      <a:r>
                        <a:rPr lang="en-US" sz="2400" b="1" baseline="0" dirty="0">
                          <a:solidFill>
                            <a:sysClr val="windowText" lastClr="000000"/>
                          </a:solidFill>
                        </a:rPr>
                        <a:t> Products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Description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5337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Community Investment Fund (CIF): Community Managed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Financial Services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CIF grant provided to women COs, VOs and LSOs  who use it as revolving credit fund to extend loans to the poor who are not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served by NRSP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5337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Interest Free Loans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Government’s schemes to provide interest free loans to clients identified through Poverty Scorecard (0-23) 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5337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Core microcredit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Small loans as working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capital provided 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to urban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and 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rural clients for agriculture, livestock and small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businesses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53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Micro Health and accidental death Insurance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Micro credit client and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spouse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 are provided insurance cover 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to meet expenses on hospitalization, disability and accidental death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312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534400" cy="609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MEDP: Summary of Achievements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841996"/>
              </p:ext>
            </p:extLst>
          </p:nvPr>
        </p:nvGraphicFramePr>
        <p:xfrm>
          <a:off x="228601" y="1219205"/>
          <a:ext cx="11734798" cy="55168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513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2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62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Description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Female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Male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427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Credit disbursement </a:t>
                      </a:r>
                    </a:p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(PKR billion)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339.86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186.97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526.83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620">
                <a:tc>
                  <a:txBody>
                    <a:bodyPr/>
                    <a:lstStyle/>
                    <a:p>
                      <a:r>
                        <a:rPr lang="en-US" sz="2800" b="1" baseline="0" dirty="0">
                          <a:solidFill>
                            <a:sysClr val="windowText" lastClr="000000"/>
                          </a:solidFill>
                        </a:rPr>
                        <a:t># of Loans (million)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 9.11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  4.59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13.69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62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Portfolio (PKR billion)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72.66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44.15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116.81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62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Active</a:t>
                      </a:r>
                      <a:r>
                        <a:rPr lang="en-US" sz="2800" b="1" baseline="0" dirty="0">
                          <a:solidFill>
                            <a:sysClr val="windowText" lastClr="000000"/>
                          </a:solidFill>
                        </a:rPr>
                        <a:t> Loans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552,334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155,547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707,881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3427">
                <a:tc>
                  <a:txBody>
                    <a:bodyPr/>
                    <a:lstStyle/>
                    <a:p>
                      <a:r>
                        <a:rPr lang="en-US" sz="2800" b="1" baseline="0" dirty="0">
                          <a:solidFill>
                            <a:sysClr val="windowText" lastClr="000000"/>
                          </a:solidFill>
                        </a:rPr>
                        <a:t>CIF</a:t>
                      </a:r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 Disbursements </a:t>
                      </a:r>
                    </a:p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(PKR million)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4,550.59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796.26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5,346.85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620">
                <a:tc>
                  <a:txBody>
                    <a:bodyPr/>
                    <a:lstStyle/>
                    <a:p>
                      <a:r>
                        <a:rPr lang="en-US" sz="2800" b="1" baseline="0" dirty="0">
                          <a:solidFill>
                            <a:sysClr val="windowText" lastClr="000000"/>
                          </a:solidFill>
                        </a:rPr>
                        <a:t># of CIF Loans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211,333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28,539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239,872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62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CIF Portfolio (PKR million)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526.20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62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CIF Active</a:t>
                      </a:r>
                      <a:r>
                        <a:rPr lang="en-US" sz="2800" b="1" baseline="0" dirty="0">
                          <a:solidFill>
                            <a:sysClr val="windowText" lastClr="000000"/>
                          </a:solidFill>
                        </a:rPr>
                        <a:t> Loans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26,330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1,767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28,097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53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76200"/>
            <a:ext cx="11430001" cy="609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Micro Credit Disbursement by Gender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73546985"/>
              </p:ext>
            </p:extLst>
          </p:nvPr>
        </p:nvGraphicFramePr>
        <p:xfrm>
          <a:off x="1828800" y="3886200"/>
          <a:ext cx="7924800" cy="280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9541916"/>
              </p:ext>
            </p:extLst>
          </p:nvPr>
        </p:nvGraphicFramePr>
        <p:xfrm>
          <a:off x="228600" y="685800"/>
          <a:ext cx="11760201" cy="306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0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0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0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25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Credit Line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Male Beneficiaries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Female Beneficiaries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5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Agriculture Inputs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5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Livestock Development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5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Enterprise Development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62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Small Infrastructure as Individual Enterprise (SIIE)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5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Tijarat</a:t>
                      </a:r>
                      <a:endParaRPr lang="en-US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74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MAP_BG">
            <a:extLst>
              <a:ext uri="{FF2B5EF4-FFF2-40B4-BE49-F238E27FC236}">
                <a16:creationId xmlns:a16="http://schemas.microsoft.com/office/drawing/2014/main" id="{5238E510-F9EC-4F70-AA43-4519BFDCC9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00" y="255600"/>
            <a:ext cx="9083804" cy="6314400"/>
          </a:xfrm>
          <a:prstGeom prst="rect">
            <a:avLst/>
          </a:prstGeom>
        </p:spPr>
      </p:pic>
      <p:pic>
        <p:nvPicPr>
          <p:cNvPr id="13" name="Punjab">
            <a:extLst>
              <a:ext uri="{FF2B5EF4-FFF2-40B4-BE49-F238E27FC236}">
                <a16:creationId xmlns:a16="http://schemas.microsoft.com/office/drawing/2014/main" id="{7BDFD3EC-7DE5-4A48-BE09-F335646B9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00" y="255600"/>
            <a:ext cx="9083804" cy="6314400"/>
          </a:xfrm>
          <a:prstGeom prst="rect">
            <a:avLst/>
          </a:prstGeom>
        </p:spPr>
      </p:pic>
      <p:pic>
        <p:nvPicPr>
          <p:cNvPr id="19" name="Sindh">
            <a:extLst>
              <a:ext uri="{FF2B5EF4-FFF2-40B4-BE49-F238E27FC236}">
                <a16:creationId xmlns:a16="http://schemas.microsoft.com/office/drawing/2014/main" id="{46A70414-2382-4492-BD34-8525BCA5EF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00" y="255600"/>
            <a:ext cx="9083804" cy="6314400"/>
          </a:xfrm>
          <a:prstGeom prst="rect">
            <a:avLst/>
          </a:prstGeom>
        </p:spPr>
      </p:pic>
      <p:pic>
        <p:nvPicPr>
          <p:cNvPr id="26" name="Balochistan">
            <a:extLst>
              <a:ext uri="{FF2B5EF4-FFF2-40B4-BE49-F238E27FC236}">
                <a16:creationId xmlns:a16="http://schemas.microsoft.com/office/drawing/2014/main" id="{1E621CEB-B6E4-40AB-90E7-3F60D4B43A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00" y="255600"/>
            <a:ext cx="9083804" cy="6314400"/>
          </a:xfrm>
          <a:prstGeom prst="rect">
            <a:avLst/>
          </a:prstGeom>
        </p:spPr>
      </p:pic>
      <p:pic>
        <p:nvPicPr>
          <p:cNvPr id="29" name="KP">
            <a:extLst>
              <a:ext uri="{FF2B5EF4-FFF2-40B4-BE49-F238E27FC236}">
                <a16:creationId xmlns:a16="http://schemas.microsoft.com/office/drawing/2014/main" id="{F4EB9314-C007-48B5-AC69-9C86484982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00" y="255600"/>
            <a:ext cx="9083804" cy="6314400"/>
          </a:xfrm>
          <a:prstGeom prst="rect">
            <a:avLst/>
          </a:prstGeom>
        </p:spPr>
      </p:pic>
      <p:pic>
        <p:nvPicPr>
          <p:cNvPr id="33" name="AJK">
            <a:extLst>
              <a:ext uri="{FF2B5EF4-FFF2-40B4-BE49-F238E27FC236}">
                <a16:creationId xmlns:a16="http://schemas.microsoft.com/office/drawing/2014/main" id="{DFDB51FA-8EC1-4407-A664-A8DB029C5D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00" y="255600"/>
            <a:ext cx="9083804" cy="6314400"/>
          </a:xfrm>
          <a:prstGeom prst="rect">
            <a:avLst/>
          </a:prstGeom>
        </p:spPr>
      </p:pic>
      <p:pic>
        <p:nvPicPr>
          <p:cNvPr id="4" name="MAP_Border_New">
            <a:extLst>
              <a:ext uri="{FF2B5EF4-FFF2-40B4-BE49-F238E27FC236}">
                <a16:creationId xmlns:a16="http://schemas.microsoft.com/office/drawing/2014/main" id="{18691DA3-631B-4922-BB04-DB3A9B4D37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00" y="255600"/>
            <a:ext cx="9074214" cy="6314400"/>
          </a:xfrm>
          <a:prstGeom prst="rect">
            <a:avLst/>
          </a:prstGeom>
        </p:spPr>
      </p:pic>
      <p:pic>
        <p:nvPicPr>
          <p:cNvPr id="9" name="District_Names">
            <a:extLst>
              <a:ext uri="{FF2B5EF4-FFF2-40B4-BE49-F238E27FC236}">
                <a16:creationId xmlns:a16="http://schemas.microsoft.com/office/drawing/2014/main" id="{8EE9BFDE-DB82-4E4B-9D28-CEC3D43413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00" y="255600"/>
            <a:ext cx="9070848" cy="6305135"/>
          </a:xfrm>
          <a:prstGeom prst="rect">
            <a:avLst/>
          </a:prstGeom>
        </p:spPr>
      </p:pic>
      <p:grpSp>
        <p:nvGrpSpPr>
          <p:cNvPr id="24" name="District Offices">
            <a:extLst>
              <a:ext uri="{FF2B5EF4-FFF2-40B4-BE49-F238E27FC236}">
                <a16:creationId xmlns:a16="http://schemas.microsoft.com/office/drawing/2014/main" id="{0A2DD228-B67E-48C6-8FCB-8787BE899799}"/>
              </a:ext>
            </a:extLst>
          </p:cNvPr>
          <p:cNvGrpSpPr/>
          <p:nvPr/>
        </p:nvGrpSpPr>
        <p:grpSpPr>
          <a:xfrm>
            <a:off x="3927475" y="1420813"/>
            <a:ext cx="5473700" cy="4849812"/>
            <a:chOff x="3927475" y="1420813"/>
            <a:chExt cx="5473700" cy="4849812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4811E81C-C5B9-4DBE-9F5B-17CFF5FCF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163" y="1436688"/>
              <a:ext cx="85725" cy="85725"/>
            </a:xfrm>
            <a:custGeom>
              <a:avLst/>
              <a:gdLst>
                <a:gd name="T0" fmla="*/ 0 w 269"/>
                <a:gd name="T1" fmla="*/ 136 h 271"/>
                <a:gd name="T2" fmla="*/ 3 w 269"/>
                <a:gd name="T3" fmla="*/ 109 h 271"/>
                <a:gd name="T4" fmla="*/ 9 w 269"/>
                <a:gd name="T5" fmla="*/ 84 h 271"/>
                <a:gd name="T6" fmla="*/ 22 w 269"/>
                <a:gd name="T7" fmla="*/ 60 h 271"/>
                <a:gd name="T8" fmla="*/ 39 w 269"/>
                <a:gd name="T9" fmla="*/ 40 h 271"/>
                <a:gd name="T10" fmla="*/ 59 w 269"/>
                <a:gd name="T11" fmla="*/ 23 h 271"/>
                <a:gd name="T12" fmla="*/ 83 w 269"/>
                <a:gd name="T13" fmla="*/ 11 h 271"/>
                <a:gd name="T14" fmla="*/ 108 w 269"/>
                <a:gd name="T15" fmla="*/ 4 h 271"/>
                <a:gd name="T16" fmla="*/ 135 w 269"/>
                <a:gd name="T17" fmla="*/ 0 h 271"/>
                <a:gd name="T18" fmla="*/ 162 w 269"/>
                <a:gd name="T19" fmla="*/ 4 h 271"/>
                <a:gd name="T20" fmla="*/ 185 w 269"/>
                <a:gd name="T21" fmla="*/ 11 h 271"/>
                <a:gd name="T22" fmla="*/ 210 w 269"/>
                <a:gd name="T23" fmla="*/ 23 h 271"/>
                <a:gd name="T24" fmla="*/ 230 w 269"/>
                <a:gd name="T25" fmla="*/ 40 h 271"/>
                <a:gd name="T26" fmla="*/ 247 w 269"/>
                <a:gd name="T27" fmla="*/ 60 h 271"/>
                <a:gd name="T28" fmla="*/ 259 w 269"/>
                <a:gd name="T29" fmla="*/ 84 h 271"/>
                <a:gd name="T30" fmla="*/ 266 w 269"/>
                <a:gd name="T31" fmla="*/ 109 h 271"/>
                <a:gd name="T32" fmla="*/ 269 w 269"/>
                <a:gd name="T33" fmla="*/ 136 h 271"/>
                <a:gd name="T34" fmla="*/ 266 w 269"/>
                <a:gd name="T35" fmla="*/ 163 h 271"/>
                <a:gd name="T36" fmla="*/ 259 w 269"/>
                <a:gd name="T37" fmla="*/ 187 h 271"/>
                <a:gd name="T38" fmla="*/ 247 w 269"/>
                <a:gd name="T39" fmla="*/ 211 h 271"/>
                <a:gd name="T40" fmla="*/ 230 w 269"/>
                <a:gd name="T41" fmla="*/ 231 h 271"/>
                <a:gd name="T42" fmla="*/ 210 w 269"/>
                <a:gd name="T43" fmla="*/ 248 h 271"/>
                <a:gd name="T44" fmla="*/ 185 w 269"/>
                <a:gd name="T45" fmla="*/ 261 h 271"/>
                <a:gd name="T46" fmla="*/ 162 w 269"/>
                <a:gd name="T47" fmla="*/ 267 h 271"/>
                <a:gd name="T48" fmla="*/ 135 w 269"/>
                <a:gd name="T49" fmla="*/ 271 h 271"/>
                <a:gd name="T50" fmla="*/ 108 w 269"/>
                <a:gd name="T51" fmla="*/ 267 h 271"/>
                <a:gd name="T52" fmla="*/ 83 w 269"/>
                <a:gd name="T53" fmla="*/ 261 h 271"/>
                <a:gd name="T54" fmla="*/ 59 w 269"/>
                <a:gd name="T55" fmla="*/ 248 h 271"/>
                <a:gd name="T56" fmla="*/ 39 w 269"/>
                <a:gd name="T57" fmla="*/ 231 h 271"/>
                <a:gd name="T58" fmla="*/ 22 w 269"/>
                <a:gd name="T59" fmla="*/ 211 h 271"/>
                <a:gd name="T60" fmla="*/ 9 w 269"/>
                <a:gd name="T61" fmla="*/ 187 h 271"/>
                <a:gd name="T62" fmla="*/ 3 w 269"/>
                <a:gd name="T63" fmla="*/ 163 h 271"/>
                <a:gd name="T64" fmla="*/ 0 w 269"/>
                <a:gd name="T65" fmla="*/ 13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1">
                  <a:moveTo>
                    <a:pt x="0" y="136"/>
                  </a:moveTo>
                  <a:lnTo>
                    <a:pt x="3" y="109"/>
                  </a:lnTo>
                  <a:lnTo>
                    <a:pt x="9" y="84"/>
                  </a:lnTo>
                  <a:lnTo>
                    <a:pt x="22" y="60"/>
                  </a:lnTo>
                  <a:lnTo>
                    <a:pt x="39" y="40"/>
                  </a:lnTo>
                  <a:lnTo>
                    <a:pt x="59" y="23"/>
                  </a:lnTo>
                  <a:lnTo>
                    <a:pt x="83" y="11"/>
                  </a:lnTo>
                  <a:lnTo>
                    <a:pt x="108" y="4"/>
                  </a:lnTo>
                  <a:lnTo>
                    <a:pt x="135" y="0"/>
                  </a:lnTo>
                  <a:lnTo>
                    <a:pt x="162" y="4"/>
                  </a:lnTo>
                  <a:lnTo>
                    <a:pt x="185" y="11"/>
                  </a:lnTo>
                  <a:lnTo>
                    <a:pt x="210" y="23"/>
                  </a:lnTo>
                  <a:lnTo>
                    <a:pt x="230" y="40"/>
                  </a:lnTo>
                  <a:lnTo>
                    <a:pt x="247" y="60"/>
                  </a:lnTo>
                  <a:lnTo>
                    <a:pt x="259" y="84"/>
                  </a:lnTo>
                  <a:lnTo>
                    <a:pt x="266" y="109"/>
                  </a:lnTo>
                  <a:lnTo>
                    <a:pt x="269" y="136"/>
                  </a:lnTo>
                  <a:lnTo>
                    <a:pt x="266" y="163"/>
                  </a:lnTo>
                  <a:lnTo>
                    <a:pt x="259" y="187"/>
                  </a:lnTo>
                  <a:lnTo>
                    <a:pt x="247" y="211"/>
                  </a:lnTo>
                  <a:lnTo>
                    <a:pt x="230" y="231"/>
                  </a:lnTo>
                  <a:lnTo>
                    <a:pt x="210" y="248"/>
                  </a:lnTo>
                  <a:lnTo>
                    <a:pt x="185" y="261"/>
                  </a:lnTo>
                  <a:lnTo>
                    <a:pt x="162" y="267"/>
                  </a:lnTo>
                  <a:lnTo>
                    <a:pt x="135" y="271"/>
                  </a:lnTo>
                  <a:lnTo>
                    <a:pt x="108" y="267"/>
                  </a:lnTo>
                  <a:lnTo>
                    <a:pt x="83" y="261"/>
                  </a:lnTo>
                  <a:lnTo>
                    <a:pt x="59" y="248"/>
                  </a:lnTo>
                  <a:lnTo>
                    <a:pt x="39" y="231"/>
                  </a:lnTo>
                  <a:lnTo>
                    <a:pt x="22" y="211"/>
                  </a:lnTo>
                  <a:lnTo>
                    <a:pt x="9" y="187"/>
                  </a:lnTo>
                  <a:lnTo>
                    <a:pt x="3" y="163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DB0BE3-F9C6-4F27-81E1-E4FE0B7B2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3613" y="1898650"/>
              <a:ext cx="85725" cy="85725"/>
            </a:xfrm>
            <a:custGeom>
              <a:avLst/>
              <a:gdLst>
                <a:gd name="T0" fmla="*/ 0 w 270"/>
                <a:gd name="T1" fmla="*/ 135 h 270"/>
                <a:gd name="T2" fmla="*/ 3 w 270"/>
                <a:gd name="T3" fmla="*/ 108 h 270"/>
                <a:gd name="T4" fmla="*/ 9 w 270"/>
                <a:gd name="T5" fmla="*/ 83 h 270"/>
                <a:gd name="T6" fmla="*/ 22 w 270"/>
                <a:gd name="T7" fmla="*/ 59 h 270"/>
                <a:gd name="T8" fmla="*/ 40 w 270"/>
                <a:gd name="T9" fmla="*/ 40 h 270"/>
                <a:gd name="T10" fmla="*/ 59 w 270"/>
                <a:gd name="T11" fmla="*/ 22 h 270"/>
                <a:gd name="T12" fmla="*/ 83 w 270"/>
                <a:gd name="T13" fmla="*/ 10 h 270"/>
                <a:gd name="T14" fmla="*/ 108 w 270"/>
                <a:gd name="T15" fmla="*/ 3 h 270"/>
                <a:gd name="T16" fmla="*/ 135 w 270"/>
                <a:gd name="T17" fmla="*/ 0 h 270"/>
                <a:gd name="T18" fmla="*/ 162 w 270"/>
                <a:gd name="T19" fmla="*/ 3 h 270"/>
                <a:gd name="T20" fmla="*/ 187 w 270"/>
                <a:gd name="T21" fmla="*/ 10 h 270"/>
                <a:gd name="T22" fmla="*/ 210 w 270"/>
                <a:gd name="T23" fmla="*/ 22 h 270"/>
                <a:gd name="T24" fmla="*/ 230 w 270"/>
                <a:gd name="T25" fmla="*/ 40 h 270"/>
                <a:gd name="T26" fmla="*/ 247 w 270"/>
                <a:gd name="T27" fmla="*/ 59 h 270"/>
                <a:gd name="T28" fmla="*/ 260 w 270"/>
                <a:gd name="T29" fmla="*/ 83 h 270"/>
                <a:gd name="T30" fmla="*/ 267 w 270"/>
                <a:gd name="T31" fmla="*/ 108 h 270"/>
                <a:gd name="T32" fmla="*/ 270 w 270"/>
                <a:gd name="T33" fmla="*/ 135 h 270"/>
                <a:gd name="T34" fmla="*/ 267 w 270"/>
                <a:gd name="T35" fmla="*/ 162 h 270"/>
                <a:gd name="T36" fmla="*/ 260 w 270"/>
                <a:gd name="T37" fmla="*/ 187 h 270"/>
                <a:gd name="T38" fmla="*/ 247 w 270"/>
                <a:gd name="T39" fmla="*/ 211 h 270"/>
                <a:gd name="T40" fmla="*/ 230 w 270"/>
                <a:gd name="T41" fmla="*/ 230 h 270"/>
                <a:gd name="T42" fmla="*/ 210 w 270"/>
                <a:gd name="T43" fmla="*/ 247 h 270"/>
                <a:gd name="T44" fmla="*/ 187 w 270"/>
                <a:gd name="T45" fmla="*/ 260 h 270"/>
                <a:gd name="T46" fmla="*/ 162 w 270"/>
                <a:gd name="T47" fmla="*/ 267 h 270"/>
                <a:gd name="T48" fmla="*/ 135 w 270"/>
                <a:gd name="T49" fmla="*/ 270 h 270"/>
                <a:gd name="T50" fmla="*/ 108 w 270"/>
                <a:gd name="T51" fmla="*/ 267 h 270"/>
                <a:gd name="T52" fmla="*/ 83 w 270"/>
                <a:gd name="T53" fmla="*/ 260 h 270"/>
                <a:gd name="T54" fmla="*/ 59 w 270"/>
                <a:gd name="T55" fmla="*/ 247 h 270"/>
                <a:gd name="T56" fmla="*/ 40 w 270"/>
                <a:gd name="T57" fmla="*/ 230 h 270"/>
                <a:gd name="T58" fmla="*/ 22 w 270"/>
                <a:gd name="T59" fmla="*/ 211 h 270"/>
                <a:gd name="T60" fmla="*/ 9 w 270"/>
                <a:gd name="T61" fmla="*/ 187 h 270"/>
                <a:gd name="T62" fmla="*/ 3 w 270"/>
                <a:gd name="T63" fmla="*/ 162 h 270"/>
                <a:gd name="T64" fmla="*/ 0 w 270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70">
                  <a:moveTo>
                    <a:pt x="0" y="135"/>
                  </a:moveTo>
                  <a:lnTo>
                    <a:pt x="3" y="108"/>
                  </a:lnTo>
                  <a:lnTo>
                    <a:pt x="9" y="83"/>
                  </a:lnTo>
                  <a:lnTo>
                    <a:pt x="22" y="59"/>
                  </a:lnTo>
                  <a:lnTo>
                    <a:pt x="40" y="40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2" y="3"/>
                  </a:lnTo>
                  <a:lnTo>
                    <a:pt x="187" y="10"/>
                  </a:lnTo>
                  <a:lnTo>
                    <a:pt x="210" y="22"/>
                  </a:lnTo>
                  <a:lnTo>
                    <a:pt x="230" y="40"/>
                  </a:lnTo>
                  <a:lnTo>
                    <a:pt x="247" y="59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70" y="135"/>
                  </a:lnTo>
                  <a:lnTo>
                    <a:pt x="267" y="162"/>
                  </a:lnTo>
                  <a:lnTo>
                    <a:pt x="260" y="187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7" y="260"/>
                  </a:lnTo>
                  <a:lnTo>
                    <a:pt x="162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9" y="247"/>
                  </a:lnTo>
                  <a:lnTo>
                    <a:pt x="40" y="230"/>
                  </a:lnTo>
                  <a:lnTo>
                    <a:pt x="22" y="211"/>
                  </a:lnTo>
                  <a:lnTo>
                    <a:pt x="9" y="187"/>
                  </a:lnTo>
                  <a:lnTo>
                    <a:pt x="3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15C825B9-3C86-4542-B211-EDE75E18D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0600" y="2127250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8 w 269"/>
                <a:gd name="T11" fmla="*/ 21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1 h 269"/>
                <a:gd name="T24" fmla="*/ 230 w 269"/>
                <a:gd name="T25" fmla="*/ 39 h 269"/>
                <a:gd name="T26" fmla="*/ 246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6 w 269"/>
                <a:gd name="T39" fmla="*/ 211 h 269"/>
                <a:gd name="T40" fmla="*/ 230 w 269"/>
                <a:gd name="T41" fmla="*/ 230 h 269"/>
                <a:gd name="T42" fmla="*/ 211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7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8" y="21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1"/>
                  </a:lnTo>
                  <a:lnTo>
                    <a:pt x="230" y="39"/>
                  </a:lnTo>
                  <a:lnTo>
                    <a:pt x="246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6" y="211"/>
                  </a:lnTo>
                  <a:lnTo>
                    <a:pt x="230" y="230"/>
                  </a:lnTo>
                  <a:lnTo>
                    <a:pt x="211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D15334F-74F6-4A52-9131-7E39C1492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213" y="2135188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1 w 269"/>
                <a:gd name="T7" fmla="*/ 58 h 269"/>
                <a:gd name="T8" fmla="*/ 39 w 269"/>
                <a:gd name="T9" fmla="*/ 39 h 269"/>
                <a:gd name="T10" fmla="*/ 58 w 269"/>
                <a:gd name="T11" fmla="*/ 21 h 269"/>
                <a:gd name="T12" fmla="*/ 83 w 269"/>
                <a:gd name="T13" fmla="*/ 9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9 h 269"/>
                <a:gd name="T22" fmla="*/ 209 w 269"/>
                <a:gd name="T23" fmla="*/ 21 h 269"/>
                <a:gd name="T24" fmla="*/ 230 w 269"/>
                <a:gd name="T25" fmla="*/ 39 h 269"/>
                <a:gd name="T26" fmla="*/ 246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6 w 269"/>
                <a:gd name="T39" fmla="*/ 211 h 269"/>
                <a:gd name="T40" fmla="*/ 230 w 269"/>
                <a:gd name="T41" fmla="*/ 230 h 269"/>
                <a:gd name="T42" fmla="*/ 209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7 h 269"/>
                <a:gd name="T56" fmla="*/ 39 w 269"/>
                <a:gd name="T57" fmla="*/ 230 h 269"/>
                <a:gd name="T58" fmla="*/ 21 w 269"/>
                <a:gd name="T59" fmla="*/ 211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1" y="58"/>
                  </a:lnTo>
                  <a:lnTo>
                    <a:pt x="39" y="39"/>
                  </a:lnTo>
                  <a:lnTo>
                    <a:pt x="58" y="21"/>
                  </a:lnTo>
                  <a:lnTo>
                    <a:pt x="83" y="9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9"/>
                  </a:lnTo>
                  <a:lnTo>
                    <a:pt x="209" y="21"/>
                  </a:lnTo>
                  <a:lnTo>
                    <a:pt x="230" y="39"/>
                  </a:lnTo>
                  <a:lnTo>
                    <a:pt x="246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6" y="211"/>
                  </a:lnTo>
                  <a:lnTo>
                    <a:pt x="230" y="230"/>
                  </a:lnTo>
                  <a:lnTo>
                    <a:pt x="209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1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F07B87A3-F0CC-47B7-937F-BBEFA73A8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475" y="1827213"/>
              <a:ext cx="85725" cy="85725"/>
            </a:xfrm>
            <a:custGeom>
              <a:avLst/>
              <a:gdLst>
                <a:gd name="T0" fmla="*/ 0 w 269"/>
                <a:gd name="T1" fmla="*/ 135 h 270"/>
                <a:gd name="T2" fmla="*/ 2 w 269"/>
                <a:gd name="T3" fmla="*/ 108 h 270"/>
                <a:gd name="T4" fmla="*/ 10 w 269"/>
                <a:gd name="T5" fmla="*/ 83 h 270"/>
                <a:gd name="T6" fmla="*/ 23 w 269"/>
                <a:gd name="T7" fmla="*/ 59 h 270"/>
                <a:gd name="T8" fmla="*/ 39 w 269"/>
                <a:gd name="T9" fmla="*/ 40 h 270"/>
                <a:gd name="T10" fmla="*/ 60 w 269"/>
                <a:gd name="T11" fmla="*/ 23 h 270"/>
                <a:gd name="T12" fmla="*/ 83 w 269"/>
                <a:gd name="T13" fmla="*/ 10 h 270"/>
                <a:gd name="T14" fmla="*/ 108 w 269"/>
                <a:gd name="T15" fmla="*/ 3 h 270"/>
                <a:gd name="T16" fmla="*/ 135 w 269"/>
                <a:gd name="T17" fmla="*/ 0 h 270"/>
                <a:gd name="T18" fmla="*/ 162 w 269"/>
                <a:gd name="T19" fmla="*/ 3 h 270"/>
                <a:gd name="T20" fmla="*/ 186 w 269"/>
                <a:gd name="T21" fmla="*/ 10 h 270"/>
                <a:gd name="T22" fmla="*/ 211 w 269"/>
                <a:gd name="T23" fmla="*/ 23 h 270"/>
                <a:gd name="T24" fmla="*/ 230 w 269"/>
                <a:gd name="T25" fmla="*/ 40 h 270"/>
                <a:gd name="T26" fmla="*/ 248 w 269"/>
                <a:gd name="T27" fmla="*/ 59 h 270"/>
                <a:gd name="T28" fmla="*/ 259 w 269"/>
                <a:gd name="T29" fmla="*/ 83 h 270"/>
                <a:gd name="T30" fmla="*/ 267 w 269"/>
                <a:gd name="T31" fmla="*/ 108 h 270"/>
                <a:gd name="T32" fmla="*/ 269 w 269"/>
                <a:gd name="T33" fmla="*/ 135 h 270"/>
                <a:gd name="T34" fmla="*/ 267 w 269"/>
                <a:gd name="T35" fmla="*/ 162 h 270"/>
                <a:gd name="T36" fmla="*/ 259 w 269"/>
                <a:gd name="T37" fmla="*/ 186 h 270"/>
                <a:gd name="T38" fmla="*/ 248 w 269"/>
                <a:gd name="T39" fmla="*/ 211 h 270"/>
                <a:gd name="T40" fmla="*/ 230 w 269"/>
                <a:gd name="T41" fmla="*/ 230 h 270"/>
                <a:gd name="T42" fmla="*/ 211 w 269"/>
                <a:gd name="T43" fmla="*/ 247 h 270"/>
                <a:gd name="T44" fmla="*/ 186 w 269"/>
                <a:gd name="T45" fmla="*/ 259 h 270"/>
                <a:gd name="T46" fmla="*/ 162 w 269"/>
                <a:gd name="T47" fmla="*/ 267 h 270"/>
                <a:gd name="T48" fmla="*/ 135 w 269"/>
                <a:gd name="T49" fmla="*/ 270 h 270"/>
                <a:gd name="T50" fmla="*/ 108 w 269"/>
                <a:gd name="T51" fmla="*/ 267 h 270"/>
                <a:gd name="T52" fmla="*/ 83 w 269"/>
                <a:gd name="T53" fmla="*/ 259 h 270"/>
                <a:gd name="T54" fmla="*/ 60 w 269"/>
                <a:gd name="T55" fmla="*/ 247 h 270"/>
                <a:gd name="T56" fmla="*/ 39 w 269"/>
                <a:gd name="T57" fmla="*/ 230 h 270"/>
                <a:gd name="T58" fmla="*/ 23 w 269"/>
                <a:gd name="T59" fmla="*/ 211 h 270"/>
                <a:gd name="T60" fmla="*/ 10 w 269"/>
                <a:gd name="T61" fmla="*/ 186 h 270"/>
                <a:gd name="T62" fmla="*/ 2 w 269"/>
                <a:gd name="T63" fmla="*/ 162 h 270"/>
                <a:gd name="T64" fmla="*/ 0 w 269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3" y="59"/>
                  </a:lnTo>
                  <a:lnTo>
                    <a:pt x="39" y="40"/>
                  </a:lnTo>
                  <a:lnTo>
                    <a:pt x="60" y="23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2" y="3"/>
                  </a:lnTo>
                  <a:lnTo>
                    <a:pt x="186" y="10"/>
                  </a:lnTo>
                  <a:lnTo>
                    <a:pt x="211" y="23"/>
                  </a:lnTo>
                  <a:lnTo>
                    <a:pt x="230" y="40"/>
                  </a:lnTo>
                  <a:lnTo>
                    <a:pt x="248" y="59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8" y="211"/>
                  </a:lnTo>
                  <a:lnTo>
                    <a:pt x="230" y="230"/>
                  </a:lnTo>
                  <a:lnTo>
                    <a:pt x="211" y="247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60" y="247"/>
                  </a:lnTo>
                  <a:lnTo>
                    <a:pt x="39" y="230"/>
                  </a:lnTo>
                  <a:lnTo>
                    <a:pt x="23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8B05A95B-5F75-4A37-AEDC-D215BCE6C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600" y="186531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1 h 269"/>
                <a:gd name="T12" fmla="*/ 84 w 269"/>
                <a:gd name="T13" fmla="*/ 9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9 h 269"/>
                <a:gd name="T22" fmla="*/ 210 w 269"/>
                <a:gd name="T23" fmla="*/ 21 h 269"/>
                <a:gd name="T24" fmla="*/ 231 w 269"/>
                <a:gd name="T25" fmla="*/ 39 h 269"/>
                <a:gd name="T26" fmla="*/ 247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7 w 269"/>
                <a:gd name="T39" fmla="*/ 211 h 269"/>
                <a:gd name="T40" fmla="*/ 231 w 269"/>
                <a:gd name="T41" fmla="*/ 230 h 269"/>
                <a:gd name="T42" fmla="*/ 210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4 w 269"/>
                <a:gd name="T53" fmla="*/ 259 h 269"/>
                <a:gd name="T54" fmla="*/ 59 w 269"/>
                <a:gd name="T55" fmla="*/ 247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1"/>
                  </a:lnTo>
                  <a:lnTo>
                    <a:pt x="84" y="9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9"/>
                  </a:lnTo>
                  <a:lnTo>
                    <a:pt x="210" y="21"/>
                  </a:lnTo>
                  <a:lnTo>
                    <a:pt x="231" y="39"/>
                  </a:lnTo>
                  <a:lnTo>
                    <a:pt x="247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7" y="211"/>
                  </a:lnTo>
                  <a:lnTo>
                    <a:pt x="231" y="230"/>
                  </a:lnTo>
                  <a:lnTo>
                    <a:pt x="210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4" y="259"/>
                  </a:lnTo>
                  <a:lnTo>
                    <a:pt x="59" y="247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45BDDC7B-8EA6-4E20-B1D4-A52D6C501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3538" y="1465263"/>
              <a:ext cx="85725" cy="84137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3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0 h 269"/>
                <a:gd name="T40" fmla="*/ 230 w 269"/>
                <a:gd name="T41" fmla="*/ 229 h 269"/>
                <a:gd name="T42" fmla="*/ 211 w 269"/>
                <a:gd name="T43" fmla="*/ 246 h 269"/>
                <a:gd name="T44" fmla="*/ 186 w 269"/>
                <a:gd name="T45" fmla="*/ 259 h 269"/>
                <a:gd name="T46" fmla="*/ 162 w 269"/>
                <a:gd name="T47" fmla="*/ 266 h 269"/>
                <a:gd name="T48" fmla="*/ 135 w 269"/>
                <a:gd name="T49" fmla="*/ 269 h 269"/>
                <a:gd name="T50" fmla="*/ 108 w 269"/>
                <a:gd name="T51" fmla="*/ 266 h 269"/>
                <a:gd name="T52" fmla="*/ 83 w 269"/>
                <a:gd name="T53" fmla="*/ 259 h 269"/>
                <a:gd name="T54" fmla="*/ 59 w 269"/>
                <a:gd name="T55" fmla="*/ 246 h 269"/>
                <a:gd name="T56" fmla="*/ 39 w 269"/>
                <a:gd name="T57" fmla="*/ 229 h 269"/>
                <a:gd name="T58" fmla="*/ 23 w 269"/>
                <a:gd name="T59" fmla="*/ 210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3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0"/>
                  </a:lnTo>
                  <a:lnTo>
                    <a:pt x="230" y="229"/>
                  </a:lnTo>
                  <a:lnTo>
                    <a:pt x="211" y="246"/>
                  </a:lnTo>
                  <a:lnTo>
                    <a:pt x="186" y="259"/>
                  </a:lnTo>
                  <a:lnTo>
                    <a:pt x="162" y="266"/>
                  </a:lnTo>
                  <a:lnTo>
                    <a:pt x="135" y="269"/>
                  </a:lnTo>
                  <a:lnTo>
                    <a:pt x="108" y="266"/>
                  </a:lnTo>
                  <a:lnTo>
                    <a:pt x="83" y="259"/>
                  </a:lnTo>
                  <a:lnTo>
                    <a:pt x="59" y="246"/>
                  </a:lnTo>
                  <a:lnTo>
                    <a:pt x="39" y="229"/>
                  </a:lnTo>
                  <a:lnTo>
                    <a:pt x="23" y="210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97999243-27A4-4E2A-A9F0-EF48E1389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7813" y="1755775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9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0 w 269"/>
                <a:gd name="T23" fmla="*/ 22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0 h 269"/>
                <a:gd name="T40" fmla="*/ 230 w 269"/>
                <a:gd name="T41" fmla="*/ 230 h 269"/>
                <a:gd name="T42" fmla="*/ 210 w 269"/>
                <a:gd name="T43" fmla="*/ 247 h 269"/>
                <a:gd name="T44" fmla="*/ 186 w 269"/>
                <a:gd name="T45" fmla="*/ 260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60 h 269"/>
                <a:gd name="T54" fmla="*/ 59 w 269"/>
                <a:gd name="T55" fmla="*/ 247 h 269"/>
                <a:gd name="T56" fmla="*/ 39 w 269"/>
                <a:gd name="T57" fmla="*/ 230 h 269"/>
                <a:gd name="T58" fmla="*/ 22 w 269"/>
                <a:gd name="T59" fmla="*/ 210 h 269"/>
                <a:gd name="T60" fmla="*/ 9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9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0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6" y="260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9" y="247"/>
                  </a:lnTo>
                  <a:lnTo>
                    <a:pt x="39" y="230"/>
                  </a:lnTo>
                  <a:lnTo>
                    <a:pt x="22" y="210"/>
                  </a:lnTo>
                  <a:lnTo>
                    <a:pt x="9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5654DDF1-FE3D-4F95-8BFF-BE5BC095B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238" y="1593850"/>
              <a:ext cx="85725" cy="85725"/>
            </a:xfrm>
            <a:custGeom>
              <a:avLst/>
              <a:gdLst>
                <a:gd name="T0" fmla="*/ 0 w 270"/>
                <a:gd name="T1" fmla="*/ 136 h 270"/>
                <a:gd name="T2" fmla="*/ 4 w 270"/>
                <a:gd name="T3" fmla="*/ 109 h 270"/>
                <a:gd name="T4" fmla="*/ 11 w 270"/>
                <a:gd name="T5" fmla="*/ 84 h 270"/>
                <a:gd name="T6" fmla="*/ 23 w 270"/>
                <a:gd name="T7" fmla="*/ 59 h 270"/>
                <a:gd name="T8" fmla="*/ 40 w 270"/>
                <a:gd name="T9" fmla="*/ 39 h 270"/>
                <a:gd name="T10" fmla="*/ 60 w 270"/>
                <a:gd name="T11" fmla="*/ 23 h 270"/>
                <a:gd name="T12" fmla="*/ 83 w 270"/>
                <a:gd name="T13" fmla="*/ 10 h 270"/>
                <a:gd name="T14" fmla="*/ 108 w 270"/>
                <a:gd name="T15" fmla="*/ 3 h 270"/>
                <a:gd name="T16" fmla="*/ 135 w 270"/>
                <a:gd name="T17" fmla="*/ 0 h 270"/>
                <a:gd name="T18" fmla="*/ 162 w 270"/>
                <a:gd name="T19" fmla="*/ 3 h 270"/>
                <a:gd name="T20" fmla="*/ 187 w 270"/>
                <a:gd name="T21" fmla="*/ 10 h 270"/>
                <a:gd name="T22" fmla="*/ 211 w 270"/>
                <a:gd name="T23" fmla="*/ 23 h 270"/>
                <a:gd name="T24" fmla="*/ 230 w 270"/>
                <a:gd name="T25" fmla="*/ 39 h 270"/>
                <a:gd name="T26" fmla="*/ 248 w 270"/>
                <a:gd name="T27" fmla="*/ 59 h 270"/>
                <a:gd name="T28" fmla="*/ 261 w 270"/>
                <a:gd name="T29" fmla="*/ 84 h 270"/>
                <a:gd name="T30" fmla="*/ 267 w 270"/>
                <a:gd name="T31" fmla="*/ 109 h 270"/>
                <a:gd name="T32" fmla="*/ 270 w 270"/>
                <a:gd name="T33" fmla="*/ 136 h 270"/>
                <a:gd name="T34" fmla="*/ 267 w 270"/>
                <a:gd name="T35" fmla="*/ 163 h 270"/>
                <a:gd name="T36" fmla="*/ 261 w 270"/>
                <a:gd name="T37" fmla="*/ 186 h 270"/>
                <a:gd name="T38" fmla="*/ 248 w 270"/>
                <a:gd name="T39" fmla="*/ 211 h 270"/>
                <a:gd name="T40" fmla="*/ 230 w 270"/>
                <a:gd name="T41" fmla="*/ 231 h 270"/>
                <a:gd name="T42" fmla="*/ 211 w 270"/>
                <a:gd name="T43" fmla="*/ 248 h 270"/>
                <a:gd name="T44" fmla="*/ 187 w 270"/>
                <a:gd name="T45" fmla="*/ 260 h 270"/>
                <a:gd name="T46" fmla="*/ 162 w 270"/>
                <a:gd name="T47" fmla="*/ 267 h 270"/>
                <a:gd name="T48" fmla="*/ 135 w 270"/>
                <a:gd name="T49" fmla="*/ 270 h 270"/>
                <a:gd name="T50" fmla="*/ 108 w 270"/>
                <a:gd name="T51" fmla="*/ 267 h 270"/>
                <a:gd name="T52" fmla="*/ 83 w 270"/>
                <a:gd name="T53" fmla="*/ 260 h 270"/>
                <a:gd name="T54" fmla="*/ 60 w 270"/>
                <a:gd name="T55" fmla="*/ 248 h 270"/>
                <a:gd name="T56" fmla="*/ 40 w 270"/>
                <a:gd name="T57" fmla="*/ 231 h 270"/>
                <a:gd name="T58" fmla="*/ 23 w 270"/>
                <a:gd name="T59" fmla="*/ 211 h 270"/>
                <a:gd name="T60" fmla="*/ 11 w 270"/>
                <a:gd name="T61" fmla="*/ 186 h 270"/>
                <a:gd name="T62" fmla="*/ 4 w 270"/>
                <a:gd name="T63" fmla="*/ 163 h 270"/>
                <a:gd name="T64" fmla="*/ 0 w 270"/>
                <a:gd name="T65" fmla="*/ 13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70">
                  <a:moveTo>
                    <a:pt x="0" y="136"/>
                  </a:moveTo>
                  <a:lnTo>
                    <a:pt x="4" y="109"/>
                  </a:lnTo>
                  <a:lnTo>
                    <a:pt x="11" y="84"/>
                  </a:lnTo>
                  <a:lnTo>
                    <a:pt x="23" y="59"/>
                  </a:lnTo>
                  <a:lnTo>
                    <a:pt x="40" y="39"/>
                  </a:lnTo>
                  <a:lnTo>
                    <a:pt x="60" y="23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2" y="3"/>
                  </a:lnTo>
                  <a:lnTo>
                    <a:pt x="187" y="10"/>
                  </a:lnTo>
                  <a:lnTo>
                    <a:pt x="211" y="23"/>
                  </a:lnTo>
                  <a:lnTo>
                    <a:pt x="230" y="39"/>
                  </a:lnTo>
                  <a:lnTo>
                    <a:pt x="248" y="59"/>
                  </a:lnTo>
                  <a:lnTo>
                    <a:pt x="261" y="84"/>
                  </a:lnTo>
                  <a:lnTo>
                    <a:pt x="267" y="109"/>
                  </a:lnTo>
                  <a:lnTo>
                    <a:pt x="270" y="136"/>
                  </a:lnTo>
                  <a:lnTo>
                    <a:pt x="267" y="163"/>
                  </a:lnTo>
                  <a:lnTo>
                    <a:pt x="261" y="186"/>
                  </a:lnTo>
                  <a:lnTo>
                    <a:pt x="248" y="211"/>
                  </a:lnTo>
                  <a:lnTo>
                    <a:pt x="230" y="231"/>
                  </a:lnTo>
                  <a:lnTo>
                    <a:pt x="211" y="248"/>
                  </a:lnTo>
                  <a:lnTo>
                    <a:pt x="187" y="260"/>
                  </a:lnTo>
                  <a:lnTo>
                    <a:pt x="162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60" y="248"/>
                  </a:lnTo>
                  <a:lnTo>
                    <a:pt x="40" y="231"/>
                  </a:lnTo>
                  <a:lnTo>
                    <a:pt x="23" y="211"/>
                  </a:lnTo>
                  <a:lnTo>
                    <a:pt x="11" y="186"/>
                  </a:lnTo>
                  <a:lnTo>
                    <a:pt x="4" y="163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F48975C5-71C5-470D-BA2F-5739C9E17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1900" y="1895475"/>
              <a:ext cx="85725" cy="84137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9 h 269"/>
                <a:gd name="T8" fmla="*/ 39 w 269"/>
                <a:gd name="T9" fmla="*/ 39 h 269"/>
                <a:gd name="T10" fmla="*/ 59 w 269"/>
                <a:gd name="T11" fmla="*/ 23 h 269"/>
                <a:gd name="T12" fmla="*/ 84 w 269"/>
                <a:gd name="T13" fmla="*/ 10 h 269"/>
                <a:gd name="T14" fmla="*/ 108 w 269"/>
                <a:gd name="T15" fmla="*/ 3 h 269"/>
                <a:gd name="T16" fmla="*/ 134 w 269"/>
                <a:gd name="T17" fmla="*/ 0 h 269"/>
                <a:gd name="T18" fmla="*/ 161 w 269"/>
                <a:gd name="T19" fmla="*/ 3 h 269"/>
                <a:gd name="T20" fmla="*/ 186 w 269"/>
                <a:gd name="T21" fmla="*/ 10 h 269"/>
                <a:gd name="T22" fmla="*/ 211 w 269"/>
                <a:gd name="T23" fmla="*/ 23 h 269"/>
                <a:gd name="T24" fmla="*/ 230 w 269"/>
                <a:gd name="T25" fmla="*/ 39 h 269"/>
                <a:gd name="T26" fmla="*/ 248 w 269"/>
                <a:gd name="T27" fmla="*/ 59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60 w 269"/>
                <a:gd name="T37" fmla="*/ 186 h 269"/>
                <a:gd name="T38" fmla="*/ 248 w 269"/>
                <a:gd name="T39" fmla="*/ 211 h 269"/>
                <a:gd name="T40" fmla="*/ 230 w 269"/>
                <a:gd name="T41" fmla="*/ 230 h 269"/>
                <a:gd name="T42" fmla="*/ 211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7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9" y="23"/>
                  </a:lnTo>
                  <a:lnTo>
                    <a:pt x="84" y="10"/>
                  </a:lnTo>
                  <a:lnTo>
                    <a:pt x="108" y="3"/>
                  </a:lnTo>
                  <a:lnTo>
                    <a:pt x="134" y="0"/>
                  </a:lnTo>
                  <a:lnTo>
                    <a:pt x="161" y="3"/>
                  </a:lnTo>
                  <a:lnTo>
                    <a:pt x="186" y="10"/>
                  </a:lnTo>
                  <a:lnTo>
                    <a:pt x="211" y="23"/>
                  </a:lnTo>
                  <a:lnTo>
                    <a:pt x="230" y="39"/>
                  </a:lnTo>
                  <a:lnTo>
                    <a:pt x="248" y="59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0" y="230"/>
                  </a:lnTo>
                  <a:lnTo>
                    <a:pt x="211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7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6" name="Freeform 25">
              <a:extLst>
                <a:ext uri="{FF2B5EF4-FFF2-40B4-BE49-F238E27FC236}">
                  <a16:creationId xmlns:a16="http://schemas.microsoft.com/office/drawing/2014/main" id="{98213036-EF70-47F3-A3F8-06788E5CB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2688" y="1754188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8 h 269"/>
                <a:gd name="T10" fmla="*/ 58 w 269"/>
                <a:gd name="T11" fmla="*/ 21 h 269"/>
                <a:gd name="T12" fmla="*/ 83 w 269"/>
                <a:gd name="T13" fmla="*/ 9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9 h 269"/>
                <a:gd name="T22" fmla="*/ 211 w 269"/>
                <a:gd name="T23" fmla="*/ 21 h 269"/>
                <a:gd name="T24" fmla="*/ 230 w 269"/>
                <a:gd name="T25" fmla="*/ 38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7 w 269"/>
                <a:gd name="T39" fmla="*/ 210 h 269"/>
                <a:gd name="T40" fmla="*/ 230 w 269"/>
                <a:gd name="T41" fmla="*/ 230 h 269"/>
                <a:gd name="T42" fmla="*/ 211 w 269"/>
                <a:gd name="T43" fmla="*/ 247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59 h 269"/>
                <a:gd name="T54" fmla="*/ 58 w 269"/>
                <a:gd name="T55" fmla="*/ 247 h 269"/>
                <a:gd name="T56" fmla="*/ 39 w 269"/>
                <a:gd name="T57" fmla="*/ 230 h 269"/>
                <a:gd name="T58" fmla="*/ 22 w 269"/>
                <a:gd name="T59" fmla="*/ 210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8"/>
                  </a:lnTo>
                  <a:lnTo>
                    <a:pt x="58" y="21"/>
                  </a:lnTo>
                  <a:lnTo>
                    <a:pt x="83" y="9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9"/>
                  </a:lnTo>
                  <a:lnTo>
                    <a:pt x="211" y="21"/>
                  </a:lnTo>
                  <a:lnTo>
                    <a:pt x="230" y="38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1" y="247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2" y="210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53008F7C-2B37-4D2E-B892-B50CDFCE6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1250" y="1643063"/>
              <a:ext cx="85725" cy="85725"/>
            </a:xfrm>
            <a:custGeom>
              <a:avLst/>
              <a:gdLst>
                <a:gd name="T0" fmla="*/ 0 w 269"/>
                <a:gd name="T1" fmla="*/ 134 h 270"/>
                <a:gd name="T2" fmla="*/ 2 w 269"/>
                <a:gd name="T3" fmla="*/ 107 h 270"/>
                <a:gd name="T4" fmla="*/ 10 w 269"/>
                <a:gd name="T5" fmla="*/ 84 h 270"/>
                <a:gd name="T6" fmla="*/ 22 w 269"/>
                <a:gd name="T7" fmla="*/ 59 h 270"/>
                <a:gd name="T8" fmla="*/ 39 w 269"/>
                <a:gd name="T9" fmla="*/ 39 h 270"/>
                <a:gd name="T10" fmla="*/ 59 w 269"/>
                <a:gd name="T11" fmla="*/ 22 h 270"/>
                <a:gd name="T12" fmla="*/ 83 w 269"/>
                <a:gd name="T13" fmla="*/ 10 h 270"/>
                <a:gd name="T14" fmla="*/ 107 w 269"/>
                <a:gd name="T15" fmla="*/ 2 h 270"/>
                <a:gd name="T16" fmla="*/ 134 w 269"/>
                <a:gd name="T17" fmla="*/ 0 h 270"/>
                <a:gd name="T18" fmla="*/ 161 w 269"/>
                <a:gd name="T19" fmla="*/ 2 h 270"/>
                <a:gd name="T20" fmla="*/ 186 w 269"/>
                <a:gd name="T21" fmla="*/ 10 h 270"/>
                <a:gd name="T22" fmla="*/ 211 w 269"/>
                <a:gd name="T23" fmla="*/ 22 h 270"/>
                <a:gd name="T24" fmla="*/ 230 w 269"/>
                <a:gd name="T25" fmla="*/ 39 h 270"/>
                <a:gd name="T26" fmla="*/ 248 w 269"/>
                <a:gd name="T27" fmla="*/ 59 h 270"/>
                <a:gd name="T28" fmla="*/ 259 w 269"/>
                <a:gd name="T29" fmla="*/ 84 h 270"/>
                <a:gd name="T30" fmla="*/ 267 w 269"/>
                <a:gd name="T31" fmla="*/ 107 h 270"/>
                <a:gd name="T32" fmla="*/ 269 w 269"/>
                <a:gd name="T33" fmla="*/ 134 h 270"/>
                <a:gd name="T34" fmla="*/ 267 w 269"/>
                <a:gd name="T35" fmla="*/ 161 h 270"/>
                <a:gd name="T36" fmla="*/ 259 w 269"/>
                <a:gd name="T37" fmla="*/ 186 h 270"/>
                <a:gd name="T38" fmla="*/ 248 w 269"/>
                <a:gd name="T39" fmla="*/ 210 h 270"/>
                <a:gd name="T40" fmla="*/ 230 w 269"/>
                <a:gd name="T41" fmla="*/ 229 h 270"/>
                <a:gd name="T42" fmla="*/ 211 w 269"/>
                <a:gd name="T43" fmla="*/ 247 h 270"/>
                <a:gd name="T44" fmla="*/ 186 w 269"/>
                <a:gd name="T45" fmla="*/ 260 h 270"/>
                <a:gd name="T46" fmla="*/ 161 w 269"/>
                <a:gd name="T47" fmla="*/ 266 h 270"/>
                <a:gd name="T48" fmla="*/ 134 w 269"/>
                <a:gd name="T49" fmla="*/ 270 h 270"/>
                <a:gd name="T50" fmla="*/ 107 w 269"/>
                <a:gd name="T51" fmla="*/ 266 h 270"/>
                <a:gd name="T52" fmla="*/ 83 w 269"/>
                <a:gd name="T53" fmla="*/ 260 h 270"/>
                <a:gd name="T54" fmla="*/ 59 w 269"/>
                <a:gd name="T55" fmla="*/ 247 h 270"/>
                <a:gd name="T56" fmla="*/ 39 w 269"/>
                <a:gd name="T57" fmla="*/ 229 h 270"/>
                <a:gd name="T58" fmla="*/ 22 w 269"/>
                <a:gd name="T59" fmla="*/ 210 h 270"/>
                <a:gd name="T60" fmla="*/ 10 w 269"/>
                <a:gd name="T61" fmla="*/ 186 h 270"/>
                <a:gd name="T62" fmla="*/ 2 w 269"/>
                <a:gd name="T63" fmla="*/ 161 h 270"/>
                <a:gd name="T64" fmla="*/ 0 w 269"/>
                <a:gd name="T65" fmla="*/ 1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4"/>
                  </a:moveTo>
                  <a:lnTo>
                    <a:pt x="2" y="107"/>
                  </a:lnTo>
                  <a:lnTo>
                    <a:pt x="10" y="84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8" y="59"/>
                  </a:lnTo>
                  <a:lnTo>
                    <a:pt x="259" y="84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8" y="210"/>
                  </a:lnTo>
                  <a:lnTo>
                    <a:pt x="230" y="229"/>
                  </a:lnTo>
                  <a:lnTo>
                    <a:pt x="211" y="247"/>
                  </a:lnTo>
                  <a:lnTo>
                    <a:pt x="186" y="260"/>
                  </a:lnTo>
                  <a:lnTo>
                    <a:pt x="161" y="266"/>
                  </a:lnTo>
                  <a:lnTo>
                    <a:pt x="134" y="270"/>
                  </a:lnTo>
                  <a:lnTo>
                    <a:pt x="107" y="266"/>
                  </a:lnTo>
                  <a:lnTo>
                    <a:pt x="83" y="260"/>
                  </a:lnTo>
                  <a:lnTo>
                    <a:pt x="59" y="247"/>
                  </a:lnTo>
                  <a:lnTo>
                    <a:pt x="39" y="229"/>
                  </a:lnTo>
                  <a:lnTo>
                    <a:pt x="22" y="210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3440349A-0A95-4DE3-AA24-3B18C4C4F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3938" y="2346325"/>
              <a:ext cx="84138" cy="85725"/>
            </a:xfrm>
            <a:custGeom>
              <a:avLst/>
              <a:gdLst>
                <a:gd name="T0" fmla="*/ 0 w 269"/>
                <a:gd name="T1" fmla="*/ 135 h 270"/>
                <a:gd name="T2" fmla="*/ 2 w 269"/>
                <a:gd name="T3" fmla="*/ 108 h 270"/>
                <a:gd name="T4" fmla="*/ 9 w 269"/>
                <a:gd name="T5" fmla="*/ 83 h 270"/>
                <a:gd name="T6" fmla="*/ 21 w 269"/>
                <a:gd name="T7" fmla="*/ 59 h 270"/>
                <a:gd name="T8" fmla="*/ 39 w 269"/>
                <a:gd name="T9" fmla="*/ 40 h 270"/>
                <a:gd name="T10" fmla="*/ 58 w 269"/>
                <a:gd name="T11" fmla="*/ 22 h 270"/>
                <a:gd name="T12" fmla="*/ 83 w 269"/>
                <a:gd name="T13" fmla="*/ 10 h 270"/>
                <a:gd name="T14" fmla="*/ 108 w 269"/>
                <a:gd name="T15" fmla="*/ 3 h 270"/>
                <a:gd name="T16" fmla="*/ 134 w 269"/>
                <a:gd name="T17" fmla="*/ 0 h 270"/>
                <a:gd name="T18" fmla="*/ 161 w 269"/>
                <a:gd name="T19" fmla="*/ 3 h 270"/>
                <a:gd name="T20" fmla="*/ 185 w 269"/>
                <a:gd name="T21" fmla="*/ 10 h 270"/>
                <a:gd name="T22" fmla="*/ 210 w 269"/>
                <a:gd name="T23" fmla="*/ 22 h 270"/>
                <a:gd name="T24" fmla="*/ 230 w 269"/>
                <a:gd name="T25" fmla="*/ 40 h 270"/>
                <a:gd name="T26" fmla="*/ 247 w 269"/>
                <a:gd name="T27" fmla="*/ 59 h 270"/>
                <a:gd name="T28" fmla="*/ 259 w 269"/>
                <a:gd name="T29" fmla="*/ 83 h 270"/>
                <a:gd name="T30" fmla="*/ 266 w 269"/>
                <a:gd name="T31" fmla="*/ 108 h 270"/>
                <a:gd name="T32" fmla="*/ 269 w 269"/>
                <a:gd name="T33" fmla="*/ 135 h 270"/>
                <a:gd name="T34" fmla="*/ 266 w 269"/>
                <a:gd name="T35" fmla="*/ 162 h 270"/>
                <a:gd name="T36" fmla="*/ 259 w 269"/>
                <a:gd name="T37" fmla="*/ 187 h 270"/>
                <a:gd name="T38" fmla="*/ 247 w 269"/>
                <a:gd name="T39" fmla="*/ 210 h 270"/>
                <a:gd name="T40" fmla="*/ 230 w 269"/>
                <a:gd name="T41" fmla="*/ 230 h 270"/>
                <a:gd name="T42" fmla="*/ 210 w 269"/>
                <a:gd name="T43" fmla="*/ 247 h 270"/>
                <a:gd name="T44" fmla="*/ 185 w 269"/>
                <a:gd name="T45" fmla="*/ 260 h 270"/>
                <a:gd name="T46" fmla="*/ 161 w 269"/>
                <a:gd name="T47" fmla="*/ 267 h 270"/>
                <a:gd name="T48" fmla="*/ 134 w 269"/>
                <a:gd name="T49" fmla="*/ 270 h 270"/>
                <a:gd name="T50" fmla="*/ 108 w 269"/>
                <a:gd name="T51" fmla="*/ 267 h 270"/>
                <a:gd name="T52" fmla="*/ 83 w 269"/>
                <a:gd name="T53" fmla="*/ 260 h 270"/>
                <a:gd name="T54" fmla="*/ 58 w 269"/>
                <a:gd name="T55" fmla="*/ 247 h 270"/>
                <a:gd name="T56" fmla="*/ 39 w 269"/>
                <a:gd name="T57" fmla="*/ 230 h 270"/>
                <a:gd name="T58" fmla="*/ 21 w 269"/>
                <a:gd name="T59" fmla="*/ 210 h 270"/>
                <a:gd name="T60" fmla="*/ 9 w 269"/>
                <a:gd name="T61" fmla="*/ 187 h 270"/>
                <a:gd name="T62" fmla="*/ 2 w 269"/>
                <a:gd name="T63" fmla="*/ 162 h 270"/>
                <a:gd name="T64" fmla="*/ 0 w 269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5"/>
                  </a:moveTo>
                  <a:lnTo>
                    <a:pt x="2" y="108"/>
                  </a:lnTo>
                  <a:lnTo>
                    <a:pt x="9" y="83"/>
                  </a:lnTo>
                  <a:lnTo>
                    <a:pt x="21" y="59"/>
                  </a:lnTo>
                  <a:lnTo>
                    <a:pt x="39" y="40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4" y="0"/>
                  </a:lnTo>
                  <a:lnTo>
                    <a:pt x="161" y="3"/>
                  </a:lnTo>
                  <a:lnTo>
                    <a:pt x="185" y="10"/>
                  </a:lnTo>
                  <a:lnTo>
                    <a:pt x="210" y="22"/>
                  </a:lnTo>
                  <a:lnTo>
                    <a:pt x="230" y="40"/>
                  </a:lnTo>
                  <a:lnTo>
                    <a:pt x="247" y="59"/>
                  </a:lnTo>
                  <a:lnTo>
                    <a:pt x="259" y="83"/>
                  </a:lnTo>
                  <a:lnTo>
                    <a:pt x="266" y="108"/>
                  </a:lnTo>
                  <a:lnTo>
                    <a:pt x="269" y="135"/>
                  </a:lnTo>
                  <a:lnTo>
                    <a:pt x="266" y="162"/>
                  </a:lnTo>
                  <a:lnTo>
                    <a:pt x="259" y="187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5" y="260"/>
                  </a:lnTo>
                  <a:lnTo>
                    <a:pt x="161" y="267"/>
                  </a:lnTo>
                  <a:lnTo>
                    <a:pt x="134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1" y="210"/>
                  </a:lnTo>
                  <a:lnTo>
                    <a:pt x="9" y="187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B1A9FCCA-6A6C-48B2-81D1-0398B5654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513" y="2513013"/>
              <a:ext cx="85725" cy="84137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3 w 269"/>
                <a:gd name="T7" fmla="*/ 59 h 269"/>
                <a:gd name="T8" fmla="*/ 39 w 269"/>
                <a:gd name="T9" fmla="*/ 39 h 269"/>
                <a:gd name="T10" fmla="*/ 59 w 269"/>
                <a:gd name="T11" fmla="*/ 22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9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60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60 h 269"/>
                <a:gd name="T54" fmla="*/ 59 w 269"/>
                <a:gd name="T55" fmla="*/ 248 h 269"/>
                <a:gd name="T56" fmla="*/ 39 w 269"/>
                <a:gd name="T57" fmla="*/ 230 h 269"/>
                <a:gd name="T58" fmla="*/ 23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3" y="59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9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3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260728D6-27BA-4922-ADE1-565770EC1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325" y="2378075"/>
              <a:ext cx="85725" cy="85725"/>
            </a:xfrm>
            <a:custGeom>
              <a:avLst/>
              <a:gdLst>
                <a:gd name="T0" fmla="*/ 0 w 269"/>
                <a:gd name="T1" fmla="*/ 134 h 270"/>
                <a:gd name="T2" fmla="*/ 2 w 269"/>
                <a:gd name="T3" fmla="*/ 109 h 270"/>
                <a:gd name="T4" fmla="*/ 10 w 269"/>
                <a:gd name="T5" fmla="*/ 84 h 270"/>
                <a:gd name="T6" fmla="*/ 23 w 269"/>
                <a:gd name="T7" fmla="*/ 59 h 270"/>
                <a:gd name="T8" fmla="*/ 39 w 269"/>
                <a:gd name="T9" fmla="*/ 39 h 270"/>
                <a:gd name="T10" fmla="*/ 59 w 269"/>
                <a:gd name="T11" fmla="*/ 22 h 270"/>
                <a:gd name="T12" fmla="*/ 83 w 269"/>
                <a:gd name="T13" fmla="*/ 10 h 270"/>
                <a:gd name="T14" fmla="*/ 108 w 269"/>
                <a:gd name="T15" fmla="*/ 3 h 270"/>
                <a:gd name="T16" fmla="*/ 135 w 269"/>
                <a:gd name="T17" fmla="*/ 0 h 270"/>
                <a:gd name="T18" fmla="*/ 162 w 269"/>
                <a:gd name="T19" fmla="*/ 3 h 270"/>
                <a:gd name="T20" fmla="*/ 186 w 269"/>
                <a:gd name="T21" fmla="*/ 10 h 270"/>
                <a:gd name="T22" fmla="*/ 210 w 269"/>
                <a:gd name="T23" fmla="*/ 22 h 270"/>
                <a:gd name="T24" fmla="*/ 230 w 269"/>
                <a:gd name="T25" fmla="*/ 39 h 270"/>
                <a:gd name="T26" fmla="*/ 247 w 269"/>
                <a:gd name="T27" fmla="*/ 59 h 270"/>
                <a:gd name="T28" fmla="*/ 259 w 269"/>
                <a:gd name="T29" fmla="*/ 84 h 270"/>
                <a:gd name="T30" fmla="*/ 267 w 269"/>
                <a:gd name="T31" fmla="*/ 109 h 270"/>
                <a:gd name="T32" fmla="*/ 269 w 269"/>
                <a:gd name="T33" fmla="*/ 134 h 270"/>
                <a:gd name="T34" fmla="*/ 267 w 269"/>
                <a:gd name="T35" fmla="*/ 162 h 270"/>
                <a:gd name="T36" fmla="*/ 259 w 269"/>
                <a:gd name="T37" fmla="*/ 186 h 270"/>
                <a:gd name="T38" fmla="*/ 247 w 269"/>
                <a:gd name="T39" fmla="*/ 211 h 270"/>
                <a:gd name="T40" fmla="*/ 230 w 269"/>
                <a:gd name="T41" fmla="*/ 231 h 270"/>
                <a:gd name="T42" fmla="*/ 210 w 269"/>
                <a:gd name="T43" fmla="*/ 248 h 270"/>
                <a:gd name="T44" fmla="*/ 186 w 269"/>
                <a:gd name="T45" fmla="*/ 260 h 270"/>
                <a:gd name="T46" fmla="*/ 162 w 269"/>
                <a:gd name="T47" fmla="*/ 267 h 270"/>
                <a:gd name="T48" fmla="*/ 135 w 269"/>
                <a:gd name="T49" fmla="*/ 270 h 270"/>
                <a:gd name="T50" fmla="*/ 108 w 269"/>
                <a:gd name="T51" fmla="*/ 267 h 270"/>
                <a:gd name="T52" fmla="*/ 83 w 269"/>
                <a:gd name="T53" fmla="*/ 260 h 270"/>
                <a:gd name="T54" fmla="*/ 59 w 269"/>
                <a:gd name="T55" fmla="*/ 248 h 270"/>
                <a:gd name="T56" fmla="*/ 39 w 269"/>
                <a:gd name="T57" fmla="*/ 231 h 270"/>
                <a:gd name="T58" fmla="*/ 23 w 269"/>
                <a:gd name="T59" fmla="*/ 211 h 270"/>
                <a:gd name="T60" fmla="*/ 10 w 269"/>
                <a:gd name="T61" fmla="*/ 186 h 270"/>
                <a:gd name="T62" fmla="*/ 2 w 269"/>
                <a:gd name="T63" fmla="*/ 162 h 270"/>
                <a:gd name="T64" fmla="*/ 0 w 269"/>
                <a:gd name="T65" fmla="*/ 1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4"/>
                  </a:moveTo>
                  <a:lnTo>
                    <a:pt x="2" y="109"/>
                  </a:lnTo>
                  <a:lnTo>
                    <a:pt x="10" y="84"/>
                  </a:lnTo>
                  <a:lnTo>
                    <a:pt x="23" y="59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2" y="3"/>
                  </a:lnTo>
                  <a:lnTo>
                    <a:pt x="186" y="10"/>
                  </a:lnTo>
                  <a:lnTo>
                    <a:pt x="210" y="22"/>
                  </a:lnTo>
                  <a:lnTo>
                    <a:pt x="230" y="39"/>
                  </a:lnTo>
                  <a:lnTo>
                    <a:pt x="247" y="59"/>
                  </a:lnTo>
                  <a:lnTo>
                    <a:pt x="259" y="84"/>
                  </a:lnTo>
                  <a:lnTo>
                    <a:pt x="267" y="109"/>
                  </a:lnTo>
                  <a:lnTo>
                    <a:pt x="269" y="134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1"/>
                  </a:lnTo>
                  <a:lnTo>
                    <a:pt x="210" y="248"/>
                  </a:lnTo>
                  <a:lnTo>
                    <a:pt x="186" y="260"/>
                  </a:lnTo>
                  <a:lnTo>
                    <a:pt x="162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9" y="248"/>
                  </a:lnTo>
                  <a:lnTo>
                    <a:pt x="39" y="231"/>
                  </a:lnTo>
                  <a:lnTo>
                    <a:pt x="23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E4B3DD8E-CCD8-422E-A8FA-2D44C1B29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5450" y="2509838"/>
              <a:ext cx="85725" cy="85725"/>
            </a:xfrm>
            <a:custGeom>
              <a:avLst/>
              <a:gdLst>
                <a:gd name="T0" fmla="*/ 0 w 269"/>
                <a:gd name="T1" fmla="*/ 134 h 270"/>
                <a:gd name="T2" fmla="*/ 3 w 269"/>
                <a:gd name="T3" fmla="*/ 107 h 270"/>
                <a:gd name="T4" fmla="*/ 10 w 269"/>
                <a:gd name="T5" fmla="*/ 84 h 270"/>
                <a:gd name="T6" fmla="*/ 22 w 269"/>
                <a:gd name="T7" fmla="*/ 59 h 270"/>
                <a:gd name="T8" fmla="*/ 39 w 269"/>
                <a:gd name="T9" fmla="*/ 39 h 270"/>
                <a:gd name="T10" fmla="*/ 59 w 269"/>
                <a:gd name="T11" fmla="*/ 22 h 270"/>
                <a:gd name="T12" fmla="*/ 84 w 269"/>
                <a:gd name="T13" fmla="*/ 10 h 270"/>
                <a:gd name="T14" fmla="*/ 107 w 269"/>
                <a:gd name="T15" fmla="*/ 3 h 270"/>
                <a:gd name="T16" fmla="*/ 134 w 269"/>
                <a:gd name="T17" fmla="*/ 0 h 270"/>
                <a:gd name="T18" fmla="*/ 161 w 269"/>
                <a:gd name="T19" fmla="*/ 3 h 270"/>
                <a:gd name="T20" fmla="*/ 186 w 269"/>
                <a:gd name="T21" fmla="*/ 10 h 270"/>
                <a:gd name="T22" fmla="*/ 211 w 269"/>
                <a:gd name="T23" fmla="*/ 22 h 270"/>
                <a:gd name="T24" fmla="*/ 231 w 269"/>
                <a:gd name="T25" fmla="*/ 39 h 270"/>
                <a:gd name="T26" fmla="*/ 248 w 269"/>
                <a:gd name="T27" fmla="*/ 59 h 270"/>
                <a:gd name="T28" fmla="*/ 260 w 269"/>
                <a:gd name="T29" fmla="*/ 84 h 270"/>
                <a:gd name="T30" fmla="*/ 267 w 269"/>
                <a:gd name="T31" fmla="*/ 107 h 270"/>
                <a:gd name="T32" fmla="*/ 269 w 269"/>
                <a:gd name="T33" fmla="*/ 134 h 270"/>
                <a:gd name="T34" fmla="*/ 267 w 269"/>
                <a:gd name="T35" fmla="*/ 162 h 270"/>
                <a:gd name="T36" fmla="*/ 260 w 269"/>
                <a:gd name="T37" fmla="*/ 186 h 270"/>
                <a:gd name="T38" fmla="*/ 248 w 269"/>
                <a:gd name="T39" fmla="*/ 211 h 270"/>
                <a:gd name="T40" fmla="*/ 231 w 269"/>
                <a:gd name="T41" fmla="*/ 231 h 270"/>
                <a:gd name="T42" fmla="*/ 211 w 269"/>
                <a:gd name="T43" fmla="*/ 248 h 270"/>
                <a:gd name="T44" fmla="*/ 186 w 269"/>
                <a:gd name="T45" fmla="*/ 260 h 270"/>
                <a:gd name="T46" fmla="*/ 161 w 269"/>
                <a:gd name="T47" fmla="*/ 267 h 270"/>
                <a:gd name="T48" fmla="*/ 134 w 269"/>
                <a:gd name="T49" fmla="*/ 270 h 270"/>
                <a:gd name="T50" fmla="*/ 107 w 269"/>
                <a:gd name="T51" fmla="*/ 267 h 270"/>
                <a:gd name="T52" fmla="*/ 84 w 269"/>
                <a:gd name="T53" fmla="*/ 260 h 270"/>
                <a:gd name="T54" fmla="*/ 59 w 269"/>
                <a:gd name="T55" fmla="*/ 248 h 270"/>
                <a:gd name="T56" fmla="*/ 39 w 269"/>
                <a:gd name="T57" fmla="*/ 231 h 270"/>
                <a:gd name="T58" fmla="*/ 22 w 269"/>
                <a:gd name="T59" fmla="*/ 211 h 270"/>
                <a:gd name="T60" fmla="*/ 10 w 269"/>
                <a:gd name="T61" fmla="*/ 186 h 270"/>
                <a:gd name="T62" fmla="*/ 3 w 269"/>
                <a:gd name="T63" fmla="*/ 162 h 270"/>
                <a:gd name="T64" fmla="*/ 0 w 269"/>
                <a:gd name="T65" fmla="*/ 1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4"/>
                  </a:moveTo>
                  <a:lnTo>
                    <a:pt x="3" y="107"/>
                  </a:lnTo>
                  <a:lnTo>
                    <a:pt x="10" y="84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7" y="3"/>
                  </a:lnTo>
                  <a:lnTo>
                    <a:pt x="134" y="0"/>
                  </a:lnTo>
                  <a:lnTo>
                    <a:pt x="161" y="3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9"/>
                  </a:lnTo>
                  <a:lnTo>
                    <a:pt x="260" y="84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2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1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4" y="270"/>
                  </a:lnTo>
                  <a:lnTo>
                    <a:pt x="107" y="267"/>
                  </a:lnTo>
                  <a:lnTo>
                    <a:pt x="84" y="260"/>
                  </a:lnTo>
                  <a:lnTo>
                    <a:pt x="59" y="248"/>
                  </a:lnTo>
                  <a:lnTo>
                    <a:pt x="39" y="231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2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DE725C4E-C59E-416F-B2DC-0E7B0A28C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650" y="2878138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8 w 269"/>
                <a:gd name="T11" fmla="*/ 21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09 w 269"/>
                <a:gd name="T23" fmla="*/ 21 h 269"/>
                <a:gd name="T24" fmla="*/ 230 w 269"/>
                <a:gd name="T25" fmla="*/ 39 h 269"/>
                <a:gd name="T26" fmla="*/ 246 w 269"/>
                <a:gd name="T27" fmla="*/ 58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6 w 269"/>
                <a:gd name="T39" fmla="*/ 210 h 269"/>
                <a:gd name="T40" fmla="*/ 230 w 269"/>
                <a:gd name="T41" fmla="*/ 230 h 269"/>
                <a:gd name="T42" fmla="*/ 209 w 269"/>
                <a:gd name="T43" fmla="*/ 246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6 h 269"/>
                <a:gd name="T56" fmla="*/ 39 w 269"/>
                <a:gd name="T57" fmla="*/ 230 h 269"/>
                <a:gd name="T58" fmla="*/ 22 w 269"/>
                <a:gd name="T59" fmla="*/ 210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8" y="21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09" y="21"/>
                  </a:lnTo>
                  <a:lnTo>
                    <a:pt x="230" y="39"/>
                  </a:lnTo>
                  <a:lnTo>
                    <a:pt x="246" y="58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6" y="210"/>
                  </a:lnTo>
                  <a:lnTo>
                    <a:pt x="230" y="230"/>
                  </a:lnTo>
                  <a:lnTo>
                    <a:pt x="209" y="246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6"/>
                  </a:lnTo>
                  <a:lnTo>
                    <a:pt x="39" y="230"/>
                  </a:lnTo>
                  <a:lnTo>
                    <a:pt x="22" y="210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" name="Freeform 39">
              <a:extLst>
                <a:ext uri="{FF2B5EF4-FFF2-40B4-BE49-F238E27FC236}">
                  <a16:creationId xmlns:a16="http://schemas.microsoft.com/office/drawing/2014/main" id="{C22B7E4C-DA59-4FD8-BF15-C1FC39F2E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9138" y="2719388"/>
              <a:ext cx="85725" cy="85725"/>
            </a:xfrm>
            <a:custGeom>
              <a:avLst/>
              <a:gdLst>
                <a:gd name="T0" fmla="*/ 0 w 269"/>
                <a:gd name="T1" fmla="*/ 135 h 270"/>
                <a:gd name="T2" fmla="*/ 2 w 269"/>
                <a:gd name="T3" fmla="*/ 108 h 270"/>
                <a:gd name="T4" fmla="*/ 10 w 269"/>
                <a:gd name="T5" fmla="*/ 83 h 270"/>
                <a:gd name="T6" fmla="*/ 21 w 269"/>
                <a:gd name="T7" fmla="*/ 60 h 270"/>
                <a:gd name="T8" fmla="*/ 39 w 269"/>
                <a:gd name="T9" fmla="*/ 40 h 270"/>
                <a:gd name="T10" fmla="*/ 58 w 269"/>
                <a:gd name="T11" fmla="*/ 23 h 270"/>
                <a:gd name="T12" fmla="*/ 83 w 269"/>
                <a:gd name="T13" fmla="*/ 10 h 270"/>
                <a:gd name="T14" fmla="*/ 108 w 269"/>
                <a:gd name="T15" fmla="*/ 3 h 270"/>
                <a:gd name="T16" fmla="*/ 134 w 269"/>
                <a:gd name="T17" fmla="*/ 0 h 270"/>
                <a:gd name="T18" fmla="*/ 161 w 269"/>
                <a:gd name="T19" fmla="*/ 3 h 270"/>
                <a:gd name="T20" fmla="*/ 186 w 269"/>
                <a:gd name="T21" fmla="*/ 10 h 270"/>
                <a:gd name="T22" fmla="*/ 210 w 269"/>
                <a:gd name="T23" fmla="*/ 23 h 270"/>
                <a:gd name="T24" fmla="*/ 230 w 269"/>
                <a:gd name="T25" fmla="*/ 40 h 270"/>
                <a:gd name="T26" fmla="*/ 247 w 269"/>
                <a:gd name="T27" fmla="*/ 60 h 270"/>
                <a:gd name="T28" fmla="*/ 259 w 269"/>
                <a:gd name="T29" fmla="*/ 83 h 270"/>
                <a:gd name="T30" fmla="*/ 267 w 269"/>
                <a:gd name="T31" fmla="*/ 108 h 270"/>
                <a:gd name="T32" fmla="*/ 269 w 269"/>
                <a:gd name="T33" fmla="*/ 135 h 270"/>
                <a:gd name="T34" fmla="*/ 267 w 269"/>
                <a:gd name="T35" fmla="*/ 162 h 270"/>
                <a:gd name="T36" fmla="*/ 259 w 269"/>
                <a:gd name="T37" fmla="*/ 187 h 270"/>
                <a:gd name="T38" fmla="*/ 247 w 269"/>
                <a:gd name="T39" fmla="*/ 211 h 270"/>
                <a:gd name="T40" fmla="*/ 230 w 269"/>
                <a:gd name="T41" fmla="*/ 230 h 270"/>
                <a:gd name="T42" fmla="*/ 210 w 269"/>
                <a:gd name="T43" fmla="*/ 248 h 270"/>
                <a:gd name="T44" fmla="*/ 186 w 269"/>
                <a:gd name="T45" fmla="*/ 261 h 270"/>
                <a:gd name="T46" fmla="*/ 161 w 269"/>
                <a:gd name="T47" fmla="*/ 267 h 270"/>
                <a:gd name="T48" fmla="*/ 134 w 269"/>
                <a:gd name="T49" fmla="*/ 270 h 270"/>
                <a:gd name="T50" fmla="*/ 108 w 269"/>
                <a:gd name="T51" fmla="*/ 267 h 270"/>
                <a:gd name="T52" fmla="*/ 83 w 269"/>
                <a:gd name="T53" fmla="*/ 261 h 270"/>
                <a:gd name="T54" fmla="*/ 58 w 269"/>
                <a:gd name="T55" fmla="*/ 248 h 270"/>
                <a:gd name="T56" fmla="*/ 39 w 269"/>
                <a:gd name="T57" fmla="*/ 230 h 270"/>
                <a:gd name="T58" fmla="*/ 21 w 269"/>
                <a:gd name="T59" fmla="*/ 211 h 270"/>
                <a:gd name="T60" fmla="*/ 10 w 269"/>
                <a:gd name="T61" fmla="*/ 187 h 270"/>
                <a:gd name="T62" fmla="*/ 2 w 269"/>
                <a:gd name="T63" fmla="*/ 162 h 270"/>
                <a:gd name="T64" fmla="*/ 0 w 269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1" y="60"/>
                  </a:lnTo>
                  <a:lnTo>
                    <a:pt x="39" y="40"/>
                  </a:lnTo>
                  <a:lnTo>
                    <a:pt x="58" y="23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4" y="0"/>
                  </a:lnTo>
                  <a:lnTo>
                    <a:pt x="161" y="3"/>
                  </a:lnTo>
                  <a:lnTo>
                    <a:pt x="186" y="10"/>
                  </a:lnTo>
                  <a:lnTo>
                    <a:pt x="210" y="23"/>
                  </a:lnTo>
                  <a:lnTo>
                    <a:pt x="230" y="40"/>
                  </a:lnTo>
                  <a:lnTo>
                    <a:pt x="247" y="60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7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0" y="248"/>
                  </a:lnTo>
                  <a:lnTo>
                    <a:pt x="186" y="261"/>
                  </a:lnTo>
                  <a:lnTo>
                    <a:pt x="161" y="267"/>
                  </a:lnTo>
                  <a:lnTo>
                    <a:pt x="134" y="270"/>
                  </a:lnTo>
                  <a:lnTo>
                    <a:pt x="108" y="267"/>
                  </a:lnTo>
                  <a:lnTo>
                    <a:pt x="83" y="261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1" y="211"/>
                  </a:lnTo>
                  <a:lnTo>
                    <a:pt x="10" y="187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" name="Freeform 41">
              <a:extLst>
                <a:ext uri="{FF2B5EF4-FFF2-40B4-BE49-F238E27FC236}">
                  <a16:creationId xmlns:a16="http://schemas.microsoft.com/office/drawing/2014/main" id="{D3A8791D-8395-417A-ACC7-5B2B75D08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7538" y="2495550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60 h 269"/>
                <a:gd name="T8" fmla="*/ 39 w 269"/>
                <a:gd name="T9" fmla="*/ 39 h 269"/>
                <a:gd name="T10" fmla="*/ 58 w 269"/>
                <a:gd name="T11" fmla="*/ 23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3 h 269"/>
                <a:gd name="T24" fmla="*/ 230 w 269"/>
                <a:gd name="T25" fmla="*/ 39 h 269"/>
                <a:gd name="T26" fmla="*/ 246 w 269"/>
                <a:gd name="T27" fmla="*/ 60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6 w 269"/>
                <a:gd name="T39" fmla="*/ 211 h 269"/>
                <a:gd name="T40" fmla="*/ 230 w 269"/>
                <a:gd name="T41" fmla="*/ 231 h 269"/>
                <a:gd name="T42" fmla="*/ 211 w 269"/>
                <a:gd name="T43" fmla="*/ 248 h 269"/>
                <a:gd name="T44" fmla="*/ 186 w 269"/>
                <a:gd name="T45" fmla="*/ 260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60 h 269"/>
                <a:gd name="T54" fmla="*/ 58 w 269"/>
                <a:gd name="T55" fmla="*/ 248 h 269"/>
                <a:gd name="T56" fmla="*/ 39 w 269"/>
                <a:gd name="T57" fmla="*/ 231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60"/>
                  </a:lnTo>
                  <a:lnTo>
                    <a:pt x="39" y="39"/>
                  </a:lnTo>
                  <a:lnTo>
                    <a:pt x="58" y="23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3"/>
                  </a:lnTo>
                  <a:lnTo>
                    <a:pt x="230" y="39"/>
                  </a:lnTo>
                  <a:lnTo>
                    <a:pt x="246" y="60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6" y="211"/>
                  </a:lnTo>
                  <a:lnTo>
                    <a:pt x="230" y="231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60"/>
                  </a:lnTo>
                  <a:lnTo>
                    <a:pt x="58" y="248"/>
                  </a:lnTo>
                  <a:lnTo>
                    <a:pt x="39" y="231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" name="Freeform 43">
              <a:extLst>
                <a:ext uri="{FF2B5EF4-FFF2-40B4-BE49-F238E27FC236}">
                  <a16:creationId xmlns:a16="http://schemas.microsoft.com/office/drawing/2014/main" id="{F6EC6FBF-35FA-4957-90A7-90FEA3E2D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3" y="2446338"/>
              <a:ext cx="85725" cy="85725"/>
            </a:xfrm>
            <a:custGeom>
              <a:avLst/>
              <a:gdLst>
                <a:gd name="T0" fmla="*/ 0 w 268"/>
                <a:gd name="T1" fmla="*/ 135 h 270"/>
                <a:gd name="T2" fmla="*/ 2 w 268"/>
                <a:gd name="T3" fmla="*/ 108 h 270"/>
                <a:gd name="T4" fmla="*/ 9 w 268"/>
                <a:gd name="T5" fmla="*/ 83 h 270"/>
                <a:gd name="T6" fmla="*/ 21 w 268"/>
                <a:gd name="T7" fmla="*/ 59 h 270"/>
                <a:gd name="T8" fmla="*/ 38 w 268"/>
                <a:gd name="T9" fmla="*/ 40 h 270"/>
                <a:gd name="T10" fmla="*/ 58 w 268"/>
                <a:gd name="T11" fmla="*/ 22 h 270"/>
                <a:gd name="T12" fmla="*/ 83 w 268"/>
                <a:gd name="T13" fmla="*/ 10 h 270"/>
                <a:gd name="T14" fmla="*/ 108 w 268"/>
                <a:gd name="T15" fmla="*/ 3 h 270"/>
                <a:gd name="T16" fmla="*/ 135 w 268"/>
                <a:gd name="T17" fmla="*/ 0 h 270"/>
                <a:gd name="T18" fmla="*/ 160 w 268"/>
                <a:gd name="T19" fmla="*/ 3 h 270"/>
                <a:gd name="T20" fmla="*/ 185 w 268"/>
                <a:gd name="T21" fmla="*/ 10 h 270"/>
                <a:gd name="T22" fmla="*/ 210 w 268"/>
                <a:gd name="T23" fmla="*/ 22 h 270"/>
                <a:gd name="T24" fmla="*/ 230 w 268"/>
                <a:gd name="T25" fmla="*/ 40 h 270"/>
                <a:gd name="T26" fmla="*/ 247 w 268"/>
                <a:gd name="T27" fmla="*/ 59 h 270"/>
                <a:gd name="T28" fmla="*/ 259 w 268"/>
                <a:gd name="T29" fmla="*/ 83 h 270"/>
                <a:gd name="T30" fmla="*/ 266 w 268"/>
                <a:gd name="T31" fmla="*/ 108 h 270"/>
                <a:gd name="T32" fmla="*/ 268 w 268"/>
                <a:gd name="T33" fmla="*/ 135 h 270"/>
                <a:gd name="T34" fmla="*/ 266 w 268"/>
                <a:gd name="T35" fmla="*/ 162 h 270"/>
                <a:gd name="T36" fmla="*/ 259 w 268"/>
                <a:gd name="T37" fmla="*/ 187 h 270"/>
                <a:gd name="T38" fmla="*/ 247 w 268"/>
                <a:gd name="T39" fmla="*/ 210 h 270"/>
                <a:gd name="T40" fmla="*/ 230 w 268"/>
                <a:gd name="T41" fmla="*/ 230 h 270"/>
                <a:gd name="T42" fmla="*/ 210 w 268"/>
                <a:gd name="T43" fmla="*/ 247 h 270"/>
                <a:gd name="T44" fmla="*/ 185 w 268"/>
                <a:gd name="T45" fmla="*/ 260 h 270"/>
                <a:gd name="T46" fmla="*/ 160 w 268"/>
                <a:gd name="T47" fmla="*/ 267 h 270"/>
                <a:gd name="T48" fmla="*/ 135 w 268"/>
                <a:gd name="T49" fmla="*/ 270 h 270"/>
                <a:gd name="T50" fmla="*/ 108 w 268"/>
                <a:gd name="T51" fmla="*/ 267 h 270"/>
                <a:gd name="T52" fmla="*/ 83 w 268"/>
                <a:gd name="T53" fmla="*/ 260 h 270"/>
                <a:gd name="T54" fmla="*/ 58 w 268"/>
                <a:gd name="T55" fmla="*/ 247 h 270"/>
                <a:gd name="T56" fmla="*/ 38 w 268"/>
                <a:gd name="T57" fmla="*/ 230 h 270"/>
                <a:gd name="T58" fmla="*/ 21 w 268"/>
                <a:gd name="T59" fmla="*/ 210 h 270"/>
                <a:gd name="T60" fmla="*/ 9 w 268"/>
                <a:gd name="T61" fmla="*/ 187 h 270"/>
                <a:gd name="T62" fmla="*/ 2 w 268"/>
                <a:gd name="T63" fmla="*/ 162 h 270"/>
                <a:gd name="T64" fmla="*/ 0 w 268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8" h="270">
                  <a:moveTo>
                    <a:pt x="0" y="135"/>
                  </a:moveTo>
                  <a:lnTo>
                    <a:pt x="2" y="108"/>
                  </a:lnTo>
                  <a:lnTo>
                    <a:pt x="9" y="83"/>
                  </a:lnTo>
                  <a:lnTo>
                    <a:pt x="21" y="59"/>
                  </a:lnTo>
                  <a:lnTo>
                    <a:pt x="38" y="40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0" y="3"/>
                  </a:lnTo>
                  <a:lnTo>
                    <a:pt x="185" y="10"/>
                  </a:lnTo>
                  <a:lnTo>
                    <a:pt x="210" y="22"/>
                  </a:lnTo>
                  <a:lnTo>
                    <a:pt x="230" y="40"/>
                  </a:lnTo>
                  <a:lnTo>
                    <a:pt x="247" y="59"/>
                  </a:lnTo>
                  <a:lnTo>
                    <a:pt x="259" y="83"/>
                  </a:lnTo>
                  <a:lnTo>
                    <a:pt x="266" y="108"/>
                  </a:lnTo>
                  <a:lnTo>
                    <a:pt x="268" y="135"/>
                  </a:lnTo>
                  <a:lnTo>
                    <a:pt x="266" y="162"/>
                  </a:lnTo>
                  <a:lnTo>
                    <a:pt x="259" y="187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5" y="260"/>
                  </a:lnTo>
                  <a:lnTo>
                    <a:pt x="160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8" y="247"/>
                  </a:lnTo>
                  <a:lnTo>
                    <a:pt x="38" y="230"/>
                  </a:lnTo>
                  <a:lnTo>
                    <a:pt x="21" y="210"/>
                  </a:lnTo>
                  <a:lnTo>
                    <a:pt x="9" y="187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" name="Freeform 45">
              <a:extLst>
                <a:ext uri="{FF2B5EF4-FFF2-40B4-BE49-F238E27FC236}">
                  <a16:creationId xmlns:a16="http://schemas.microsoft.com/office/drawing/2014/main" id="{EF97E87F-635B-4C5B-ADC9-886E8E7EE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9338" y="254476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9 w 269"/>
                <a:gd name="T5" fmla="*/ 83 h 269"/>
                <a:gd name="T6" fmla="*/ 21 w 269"/>
                <a:gd name="T7" fmla="*/ 58 h 269"/>
                <a:gd name="T8" fmla="*/ 39 w 269"/>
                <a:gd name="T9" fmla="*/ 39 h 269"/>
                <a:gd name="T10" fmla="*/ 58 w 269"/>
                <a:gd name="T11" fmla="*/ 21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0 w 269"/>
                <a:gd name="T23" fmla="*/ 21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0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59 h 269"/>
                <a:gd name="T54" fmla="*/ 58 w 269"/>
                <a:gd name="T55" fmla="*/ 247 h 269"/>
                <a:gd name="T56" fmla="*/ 39 w 269"/>
                <a:gd name="T57" fmla="*/ 230 h 269"/>
                <a:gd name="T58" fmla="*/ 21 w 269"/>
                <a:gd name="T59" fmla="*/ 211 h 269"/>
                <a:gd name="T60" fmla="*/ 9 w 269"/>
                <a:gd name="T61" fmla="*/ 186 h 269"/>
                <a:gd name="T62" fmla="*/ 2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9" y="83"/>
                  </a:lnTo>
                  <a:lnTo>
                    <a:pt x="21" y="58"/>
                  </a:lnTo>
                  <a:lnTo>
                    <a:pt x="39" y="39"/>
                  </a:lnTo>
                  <a:lnTo>
                    <a:pt x="58" y="21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0" y="21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1" y="211"/>
                  </a:lnTo>
                  <a:lnTo>
                    <a:pt x="9" y="186"/>
                  </a:lnTo>
                  <a:lnTo>
                    <a:pt x="2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" name="Freeform 47">
              <a:extLst>
                <a:ext uri="{FF2B5EF4-FFF2-40B4-BE49-F238E27FC236}">
                  <a16:creationId xmlns:a16="http://schemas.microsoft.com/office/drawing/2014/main" id="{9CCD0110-E07C-4EAD-B481-C6CFB7C7D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2214563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3 w 269"/>
                <a:gd name="T7" fmla="*/ 58 h 269"/>
                <a:gd name="T8" fmla="*/ 39 w 269"/>
                <a:gd name="T9" fmla="*/ 39 h 269"/>
                <a:gd name="T10" fmla="*/ 59 w 269"/>
                <a:gd name="T11" fmla="*/ 21 h 269"/>
                <a:gd name="T12" fmla="*/ 83 w 269"/>
                <a:gd name="T13" fmla="*/ 9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9 h 269"/>
                <a:gd name="T22" fmla="*/ 210 w 269"/>
                <a:gd name="T23" fmla="*/ 21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0 w 269"/>
                <a:gd name="T43" fmla="*/ 247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59 h 269"/>
                <a:gd name="T54" fmla="*/ 59 w 269"/>
                <a:gd name="T55" fmla="*/ 247 h 269"/>
                <a:gd name="T56" fmla="*/ 39 w 269"/>
                <a:gd name="T57" fmla="*/ 230 h 269"/>
                <a:gd name="T58" fmla="*/ 23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3" y="58"/>
                  </a:lnTo>
                  <a:lnTo>
                    <a:pt x="39" y="39"/>
                  </a:lnTo>
                  <a:lnTo>
                    <a:pt x="59" y="21"/>
                  </a:lnTo>
                  <a:lnTo>
                    <a:pt x="83" y="9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9"/>
                  </a:lnTo>
                  <a:lnTo>
                    <a:pt x="210" y="21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59" y="247"/>
                  </a:lnTo>
                  <a:lnTo>
                    <a:pt x="39" y="230"/>
                  </a:lnTo>
                  <a:lnTo>
                    <a:pt x="23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" name="Freeform 49">
              <a:extLst>
                <a:ext uri="{FF2B5EF4-FFF2-40B4-BE49-F238E27FC236}">
                  <a16:creationId xmlns:a16="http://schemas.microsoft.com/office/drawing/2014/main" id="{9982626E-D02A-41DC-A7C2-13DD0E599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2538" y="2698750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60 h 269"/>
                <a:gd name="T8" fmla="*/ 39 w 269"/>
                <a:gd name="T9" fmla="*/ 39 h 269"/>
                <a:gd name="T10" fmla="*/ 59 w 269"/>
                <a:gd name="T11" fmla="*/ 23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0 w 269"/>
                <a:gd name="T23" fmla="*/ 23 h 269"/>
                <a:gd name="T24" fmla="*/ 230 w 269"/>
                <a:gd name="T25" fmla="*/ 39 h 269"/>
                <a:gd name="T26" fmla="*/ 247 w 269"/>
                <a:gd name="T27" fmla="*/ 60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1 h 269"/>
                <a:gd name="T42" fmla="*/ 210 w 269"/>
                <a:gd name="T43" fmla="*/ 248 h 269"/>
                <a:gd name="T44" fmla="*/ 186 w 269"/>
                <a:gd name="T45" fmla="*/ 260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60 h 269"/>
                <a:gd name="T54" fmla="*/ 59 w 269"/>
                <a:gd name="T55" fmla="*/ 248 h 269"/>
                <a:gd name="T56" fmla="*/ 39 w 269"/>
                <a:gd name="T57" fmla="*/ 231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60"/>
                  </a:lnTo>
                  <a:lnTo>
                    <a:pt x="39" y="39"/>
                  </a:lnTo>
                  <a:lnTo>
                    <a:pt x="59" y="23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0" y="23"/>
                  </a:lnTo>
                  <a:lnTo>
                    <a:pt x="230" y="39"/>
                  </a:lnTo>
                  <a:lnTo>
                    <a:pt x="247" y="60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1"/>
                  </a:lnTo>
                  <a:lnTo>
                    <a:pt x="210" y="248"/>
                  </a:lnTo>
                  <a:lnTo>
                    <a:pt x="186" y="260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9" y="248"/>
                  </a:lnTo>
                  <a:lnTo>
                    <a:pt x="39" y="231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63" name="Freeform 51">
              <a:extLst>
                <a:ext uri="{FF2B5EF4-FFF2-40B4-BE49-F238E27FC236}">
                  <a16:creationId xmlns:a16="http://schemas.microsoft.com/office/drawing/2014/main" id="{6BF48E2D-E102-4D8E-9CF4-A05706C5F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525" y="3078163"/>
              <a:ext cx="85725" cy="84137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60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60 h 269"/>
                <a:gd name="T54" fmla="*/ 58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60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66" name="Freeform 53">
              <a:extLst>
                <a:ext uri="{FF2B5EF4-FFF2-40B4-BE49-F238E27FC236}">
                  <a16:creationId xmlns:a16="http://schemas.microsoft.com/office/drawing/2014/main" id="{563CEA60-237A-4F86-8C26-1AD2F266D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3088" y="3208338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9 w 269"/>
                <a:gd name="T5" fmla="*/ 83 h 269"/>
                <a:gd name="T6" fmla="*/ 21 w 269"/>
                <a:gd name="T7" fmla="*/ 58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5 w 269"/>
                <a:gd name="T21" fmla="*/ 10 h 269"/>
                <a:gd name="T22" fmla="*/ 209 w 269"/>
                <a:gd name="T23" fmla="*/ 22 h 269"/>
                <a:gd name="T24" fmla="*/ 230 w 269"/>
                <a:gd name="T25" fmla="*/ 39 h 269"/>
                <a:gd name="T26" fmla="*/ 246 w 269"/>
                <a:gd name="T27" fmla="*/ 58 h 269"/>
                <a:gd name="T28" fmla="*/ 259 w 269"/>
                <a:gd name="T29" fmla="*/ 83 h 269"/>
                <a:gd name="T30" fmla="*/ 266 w 269"/>
                <a:gd name="T31" fmla="*/ 107 h 269"/>
                <a:gd name="T32" fmla="*/ 269 w 269"/>
                <a:gd name="T33" fmla="*/ 134 h 269"/>
                <a:gd name="T34" fmla="*/ 266 w 269"/>
                <a:gd name="T35" fmla="*/ 161 h 269"/>
                <a:gd name="T36" fmla="*/ 259 w 269"/>
                <a:gd name="T37" fmla="*/ 186 h 269"/>
                <a:gd name="T38" fmla="*/ 246 w 269"/>
                <a:gd name="T39" fmla="*/ 211 h 269"/>
                <a:gd name="T40" fmla="*/ 230 w 269"/>
                <a:gd name="T41" fmla="*/ 230 h 269"/>
                <a:gd name="T42" fmla="*/ 209 w 269"/>
                <a:gd name="T43" fmla="*/ 247 h 269"/>
                <a:gd name="T44" fmla="*/ 185 w 269"/>
                <a:gd name="T45" fmla="*/ 260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60 h 269"/>
                <a:gd name="T54" fmla="*/ 58 w 269"/>
                <a:gd name="T55" fmla="*/ 247 h 269"/>
                <a:gd name="T56" fmla="*/ 39 w 269"/>
                <a:gd name="T57" fmla="*/ 230 h 269"/>
                <a:gd name="T58" fmla="*/ 21 w 269"/>
                <a:gd name="T59" fmla="*/ 211 h 269"/>
                <a:gd name="T60" fmla="*/ 9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9" y="83"/>
                  </a:lnTo>
                  <a:lnTo>
                    <a:pt x="21" y="58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5" y="10"/>
                  </a:lnTo>
                  <a:lnTo>
                    <a:pt x="209" y="22"/>
                  </a:lnTo>
                  <a:lnTo>
                    <a:pt x="230" y="39"/>
                  </a:lnTo>
                  <a:lnTo>
                    <a:pt x="246" y="58"/>
                  </a:lnTo>
                  <a:lnTo>
                    <a:pt x="259" y="83"/>
                  </a:lnTo>
                  <a:lnTo>
                    <a:pt x="266" y="107"/>
                  </a:lnTo>
                  <a:lnTo>
                    <a:pt x="269" y="134"/>
                  </a:lnTo>
                  <a:lnTo>
                    <a:pt x="266" y="161"/>
                  </a:lnTo>
                  <a:lnTo>
                    <a:pt x="259" y="186"/>
                  </a:lnTo>
                  <a:lnTo>
                    <a:pt x="246" y="211"/>
                  </a:lnTo>
                  <a:lnTo>
                    <a:pt x="230" y="230"/>
                  </a:lnTo>
                  <a:lnTo>
                    <a:pt x="209" y="247"/>
                  </a:lnTo>
                  <a:lnTo>
                    <a:pt x="185" y="260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60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1" y="211"/>
                  </a:lnTo>
                  <a:lnTo>
                    <a:pt x="9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68" name="Freeform 55">
              <a:extLst>
                <a:ext uri="{FF2B5EF4-FFF2-40B4-BE49-F238E27FC236}">
                  <a16:creationId xmlns:a16="http://schemas.microsoft.com/office/drawing/2014/main" id="{B0AD044B-E15E-4603-8F61-798A1226B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913" y="3649663"/>
              <a:ext cx="85725" cy="85725"/>
            </a:xfrm>
            <a:custGeom>
              <a:avLst/>
              <a:gdLst>
                <a:gd name="T0" fmla="*/ 0 w 270"/>
                <a:gd name="T1" fmla="*/ 136 h 271"/>
                <a:gd name="T2" fmla="*/ 3 w 270"/>
                <a:gd name="T3" fmla="*/ 109 h 271"/>
                <a:gd name="T4" fmla="*/ 10 w 270"/>
                <a:gd name="T5" fmla="*/ 84 h 271"/>
                <a:gd name="T6" fmla="*/ 23 w 270"/>
                <a:gd name="T7" fmla="*/ 60 h 271"/>
                <a:gd name="T8" fmla="*/ 40 w 270"/>
                <a:gd name="T9" fmla="*/ 40 h 271"/>
                <a:gd name="T10" fmla="*/ 60 w 270"/>
                <a:gd name="T11" fmla="*/ 23 h 271"/>
                <a:gd name="T12" fmla="*/ 83 w 270"/>
                <a:gd name="T13" fmla="*/ 10 h 271"/>
                <a:gd name="T14" fmla="*/ 108 w 270"/>
                <a:gd name="T15" fmla="*/ 4 h 271"/>
                <a:gd name="T16" fmla="*/ 135 w 270"/>
                <a:gd name="T17" fmla="*/ 0 h 271"/>
                <a:gd name="T18" fmla="*/ 162 w 270"/>
                <a:gd name="T19" fmla="*/ 4 h 271"/>
                <a:gd name="T20" fmla="*/ 187 w 270"/>
                <a:gd name="T21" fmla="*/ 10 h 271"/>
                <a:gd name="T22" fmla="*/ 211 w 270"/>
                <a:gd name="T23" fmla="*/ 23 h 271"/>
                <a:gd name="T24" fmla="*/ 230 w 270"/>
                <a:gd name="T25" fmla="*/ 40 h 271"/>
                <a:gd name="T26" fmla="*/ 248 w 270"/>
                <a:gd name="T27" fmla="*/ 60 h 271"/>
                <a:gd name="T28" fmla="*/ 260 w 270"/>
                <a:gd name="T29" fmla="*/ 84 h 271"/>
                <a:gd name="T30" fmla="*/ 267 w 270"/>
                <a:gd name="T31" fmla="*/ 109 h 271"/>
                <a:gd name="T32" fmla="*/ 270 w 270"/>
                <a:gd name="T33" fmla="*/ 136 h 271"/>
                <a:gd name="T34" fmla="*/ 267 w 270"/>
                <a:gd name="T35" fmla="*/ 163 h 271"/>
                <a:gd name="T36" fmla="*/ 260 w 270"/>
                <a:gd name="T37" fmla="*/ 188 h 271"/>
                <a:gd name="T38" fmla="*/ 248 w 270"/>
                <a:gd name="T39" fmla="*/ 211 h 271"/>
                <a:gd name="T40" fmla="*/ 230 w 270"/>
                <a:gd name="T41" fmla="*/ 231 h 271"/>
                <a:gd name="T42" fmla="*/ 211 w 270"/>
                <a:gd name="T43" fmla="*/ 248 h 271"/>
                <a:gd name="T44" fmla="*/ 187 w 270"/>
                <a:gd name="T45" fmla="*/ 260 h 271"/>
                <a:gd name="T46" fmla="*/ 162 w 270"/>
                <a:gd name="T47" fmla="*/ 268 h 271"/>
                <a:gd name="T48" fmla="*/ 135 w 270"/>
                <a:gd name="T49" fmla="*/ 271 h 271"/>
                <a:gd name="T50" fmla="*/ 108 w 270"/>
                <a:gd name="T51" fmla="*/ 268 h 271"/>
                <a:gd name="T52" fmla="*/ 83 w 270"/>
                <a:gd name="T53" fmla="*/ 260 h 271"/>
                <a:gd name="T54" fmla="*/ 60 w 270"/>
                <a:gd name="T55" fmla="*/ 248 h 271"/>
                <a:gd name="T56" fmla="*/ 40 w 270"/>
                <a:gd name="T57" fmla="*/ 231 h 271"/>
                <a:gd name="T58" fmla="*/ 23 w 270"/>
                <a:gd name="T59" fmla="*/ 211 h 271"/>
                <a:gd name="T60" fmla="*/ 10 w 270"/>
                <a:gd name="T61" fmla="*/ 188 h 271"/>
                <a:gd name="T62" fmla="*/ 3 w 270"/>
                <a:gd name="T63" fmla="*/ 163 h 271"/>
                <a:gd name="T64" fmla="*/ 0 w 270"/>
                <a:gd name="T65" fmla="*/ 13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71">
                  <a:moveTo>
                    <a:pt x="0" y="136"/>
                  </a:moveTo>
                  <a:lnTo>
                    <a:pt x="3" y="109"/>
                  </a:lnTo>
                  <a:lnTo>
                    <a:pt x="10" y="84"/>
                  </a:lnTo>
                  <a:lnTo>
                    <a:pt x="23" y="60"/>
                  </a:lnTo>
                  <a:lnTo>
                    <a:pt x="40" y="40"/>
                  </a:lnTo>
                  <a:lnTo>
                    <a:pt x="60" y="23"/>
                  </a:lnTo>
                  <a:lnTo>
                    <a:pt x="83" y="10"/>
                  </a:lnTo>
                  <a:lnTo>
                    <a:pt x="108" y="4"/>
                  </a:lnTo>
                  <a:lnTo>
                    <a:pt x="135" y="0"/>
                  </a:lnTo>
                  <a:lnTo>
                    <a:pt x="162" y="4"/>
                  </a:lnTo>
                  <a:lnTo>
                    <a:pt x="187" y="10"/>
                  </a:lnTo>
                  <a:lnTo>
                    <a:pt x="211" y="23"/>
                  </a:lnTo>
                  <a:lnTo>
                    <a:pt x="230" y="40"/>
                  </a:lnTo>
                  <a:lnTo>
                    <a:pt x="248" y="60"/>
                  </a:lnTo>
                  <a:lnTo>
                    <a:pt x="260" y="84"/>
                  </a:lnTo>
                  <a:lnTo>
                    <a:pt x="267" y="109"/>
                  </a:lnTo>
                  <a:lnTo>
                    <a:pt x="270" y="136"/>
                  </a:lnTo>
                  <a:lnTo>
                    <a:pt x="267" y="163"/>
                  </a:lnTo>
                  <a:lnTo>
                    <a:pt x="260" y="188"/>
                  </a:lnTo>
                  <a:lnTo>
                    <a:pt x="248" y="211"/>
                  </a:lnTo>
                  <a:lnTo>
                    <a:pt x="230" y="231"/>
                  </a:lnTo>
                  <a:lnTo>
                    <a:pt x="211" y="248"/>
                  </a:lnTo>
                  <a:lnTo>
                    <a:pt x="187" y="260"/>
                  </a:lnTo>
                  <a:lnTo>
                    <a:pt x="162" y="268"/>
                  </a:lnTo>
                  <a:lnTo>
                    <a:pt x="135" y="271"/>
                  </a:lnTo>
                  <a:lnTo>
                    <a:pt x="108" y="268"/>
                  </a:lnTo>
                  <a:lnTo>
                    <a:pt x="83" y="260"/>
                  </a:lnTo>
                  <a:lnTo>
                    <a:pt x="60" y="248"/>
                  </a:lnTo>
                  <a:lnTo>
                    <a:pt x="40" y="231"/>
                  </a:lnTo>
                  <a:lnTo>
                    <a:pt x="23" y="211"/>
                  </a:lnTo>
                  <a:lnTo>
                    <a:pt x="10" y="188"/>
                  </a:lnTo>
                  <a:lnTo>
                    <a:pt x="3" y="163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70" name="Freeform 57">
              <a:extLst>
                <a:ext uri="{FF2B5EF4-FFF2-40B4-BE49-F238E27FC236}">
                  <a16:creationId xmlns:a16="http://schemas.microsoft.com/office/drawing/2014/main" id="{96412330-1B57-40E0-AAF1-A96E68132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5438" y="4005263"/>
              <a:ext cx="85725" cy="85725"/>
            </a:xfrm>
            <a:custGeom>
              <a:avLst/>
              <a:gdLst>
                <a:gd name="T0" fmla="*/ 0 w 270"/>
                <a:gd name="T1" fmla="*/ 134 h 269"/>
                <a:gd name="T2" fmla="*/ 3 w 270"/>
                <a:gd name="T3" fmla="*/ 107 h 269"/>
                <a:gd name="T4" fmla="*/ 9 w 270"/>
                <a:gd name="T5" fmla="*/ 83 h 269"/>
                <a:gd name="T6" fmla="*/ 22 w 270"/>
                <a:gd name="T7" fmla="*/ 58 h 269"/>
                <a:gd name="T8" fmla="*/ 40 w 270"/>
                <a:gd name="T9" fmla="*/ 39 h 269"/>
                <a:gd name="T10" fmla="*/ 59 w 270"/>
                <a:gd name="T11" fmla="*/ 21 h 269"/>
                <a:gd name="T12" fmla="*/ 83 w 270"/>
                <a:gd name="T13" fmla="*/ 10 h 269"/>
                <a:gd name="T14" fmla="*/ 108 w 270"/>
                <a:gd name="T15" fmla="*/ 2 h 269"/>
                <a:gd name="T16" fmla="*/ 135 w 270"/>
                <a:gd name="T17" fmla="*/ 0 h 269"/>
                <a:gd name="T18" fmla="*/ 162 w 270"/>
                <a:gd name="T19" fmla="*/ 2 h 269"/>
                <a:gd name="T20" fmla="*/ 187 w 270"/>
                <a:gd name="T21" fmla="*/ 10 h 269"/>
                <a:gd name="T22" fmla="*/ 210 w 270"/>
                <a:gd name="T23" fmla="*/ 21 h 269"/>
                <a:gd name="T24" fmla="*/ 230 w 270"/>
                <a:gd name="T25" fmla="*/ 39 h 269"/>
                <a:gd name="T26" fmla="*/ 247 w 270"/>
                <a:gd name="T27" fmla="*/ 58 h 269"/>
                <a:gd name="T28" fmla="*/ 260 w 270"/>
                <a:gd name="T29" fmla="*/ 83 h 269"/>
                <a:gd name="T30" fmla="*/ 266 w 270"/>
                <a:gd name="T31" fmla="*/ 107 h 269"/>
                <a:gd name="T32" fmla="*/ 270 w 270"/>
                <a:gd name="T33" fmla="*/ 134 h 269"/>
                <a:gd name="T34" fmla="*/ 266 w 270"/>
                <a:gd name="T35" fmla="*/ 161 h 269"/>
                <a:gd name="T36" fmla="*/ 260 w 270"/>
                <a:gd name="T37" fmla="*/ 186 h 269"/>
                <a:gd name="T38" fmla="*/ 247 w 270"/>
                <a:gd name="T39" fmla="*/ 210 h 269"/>
                <a:gd name="T40" fmla="*/ 230 w 270"/>
                <a:gd name="T41" fmla="*/ 230 h 269"/>
                <a:gd name="T42" fmla="*/ 210 w 270"/>
                <a:gd name="T43" fmla="*/ 246 h 269"/>
                <a:gd name="T44" fmla="*/ 187 w 270"/>
                <a:gd name="T45" fmla="*/ 259 h 269"/>
                <a:gd name="T46" fmla="*/ 162 w 270"/>
                <a:gd name="T47" fmla="*/ 267 h 269"/>
                <a:gd name="T48" fmla="*/ 135 w 270"/>
                <a:gd name="T49" fmla="*/ 269 h 269"/>
                <a:gd name="T50" fmla="*/ 108 w 270"/>
                <a:gd name="T51" fmla="*/ 267 h 269"/>
                <a:gd name="T52" fmla="*/ 83 w 270"/>
                <a:gd name="T53" fmla="*/ 259 h 269"/>
                <a:gd name="T54" fmla="*/ 59 w 270"/>
                <a:gd name="T55" fmla="*/ 246 h 269"/>
                <a:gd name="T56" fmla="*/ 40 w 270"/>
                <a:gd name="T57" fmla="*/ 230 h 269"/>
                <a:gd name="T58" fmla="*/ 22 w 270"/>
                <a:gd name="T59" fmla="*/ 210 h 269"/>
                <a:gd name="T60" fmla="*/ 9 w 270"/>
                <a:gd name="T61" fmla="*/ 186 h 269"/>
                <a:gd name="T62" fmla="*/ 3 w 270"/>
                <a:gd name="T63" fmla="*/ 161 h 269"/>
                <a:gd name="T64" fmla="*/ 0 w 270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69">
                  <a:moveTo>
                    <a:pt x="0" y="134"/>
                  </a:moveTo>
                  <a:lnTo>
                    <a:pt x="3" y="107"/>
                  </a:lnTo>
                  <a:lnTo>
                    <a:pt x="9" y="83"/>
                  </a:lnTo>
                  <a:lnTo>
                    <a:pt x="22" y="58"/>
                  </a:lnTo>
                  <a:lnTo>
                    <a:pt x="40" y="39"/>
                  </a:lnTo>
                  <a:lnTo>
                    <a:pt x="59" y="21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7" y="10"/>
                  </a:lnTo>
                  <a:lnTo>
                    <a:pt x="210" y="21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60" y="83"/>
                  </a:lnTo>
                  <a:lnTo>
                    <a:pt x="266" y="107"/>
                  </a:lnTo>
                  <a:lnTo>
                    <a:pt x="270" y="134"/>
                  </a:lnTo>
                  <a:lnTo>
                    <a:pt x="266" y="161"/>
                  </a:lnTo>
                  <a:lnTo>
                    <a:pt x="260" y="186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6"/>
                  </a:lnTo>
                  <a:lnTo>
                    <a:pt x="187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59" y="246"/>
                  </a:lnTo>
                  <a:lnTo>
                    <a:pt x="40" y="230"/>
                  </a:lnTo>
                  <a:lnTo>
                    <a:pt x="22" y="210"/>
                  </a:lnTo>
                  <a:lnTo>
                    <a:pt x="9" y="186"/>
                  </a:lnTo>
                  <a:lnTo>
                    <a:pt x="3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72" name="Freeform 59">
              <a:extLst>
                <a:ext uri="{FF2B5EF4-FFF2-40B4-BE49-F238E27FC236}">
                  <a16:creationId xmlns:a16="http://schemas.microsoft.com/office/drawing/2014/main" id="{F7032CCA-898A-4DEF-B2DE-E650724C9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4888" y="4214813"/>
              <a:ext cx="84138" cy="85725"/>
            </a:xfrm>
            <a:custGeom>
              <a:avLst/>
              <a:gdLst>
                <a:gd name="T0" fmla="*/ 0 w 269"/>
                <a:gd name="T1" fmla="*/ 134 h 270"/>
                <a:gd name="T2" fmla="*/ 2 w 269"/>
                <a:gd name="T3" fmla="*/ 107 h 270"/>
                <a:gd name="T4" fmla="*/ 10 w 269"/>
                <a:gd name="T5" fmla="*/ 84 h 270"/>
                <a:gd name="T6" fmla="*/ 22 w 269"/>
                <a:gd name="T7" fmla="*/ 59 h 270"/>
                <a:gd name="T8" fmla="*/ 39 w 269"/>
                <a:gd name="T9" fmla="*/ 39 h 270"/>
                <a:gd name="T10" fmla="*/ 58 w 269"/>
                <a:gd name="T11" fmla="*/ 22 h 270"/>
                <a:gd name="T12" fmla="*/ 83 w 269"/>
                <a:gd name="T13" fmla="*/ 10 h 270"/>
                <a:gd name="T14" fmla="*/ 108 w 269"/>
                <a:gd name="T15" fmla="*/ 3 h 270"/>
                <a:gd name="T16" fmla="*/ 135 w 269"/>
                <a:gd name="T17" fmla="*/ 0 h 270"/>
                <a:gd name="T18" fmla="*/ 161 w 269"/>
                <a:gd name="T19" fmla="*/ 3 h 270"/>
                <a:gd name="T20" fmla="*/ 186 w 269"/>
                <a:gd name="T21" fmla="*/ 10 h 270"/>
                <a:gd name="T22" fmla="*/ 211 w 269"/>
                <a:gd name="T23" fmla="*/ 22 h 270"/>
                <a:gd name="T24" fmla="*/ 230 w 269"/>
                <a:gd name="T25" fmla="*/ 39 h 270"/>
                <a:gd name="T26" fmla="*/ 247 w 269"/>
                <a:gd name="T27" fmla="*/ 59 h 270"/>
                <a:gd name="T28" fmla="*/ 259 w 269"/>
                <a:gd name="T29" fmla="*/ 84 h 270"/>
                <a:gd name="T30" fmla="*/ 267 w 269"/>
                <a:gd name="T31" fmla="*/ 107 h 270"/>
                <a:gd name="T32" fmla="*/ 269 w 269"/>
                <a:gd name="T33" fmla="*/ 134 h 270"/>
                <a:gd name="T34" fmla="*/ 267 w 269"/>
                <a:gd name="T35" fmla="*/ 162 h 270"/>
                <a:gd name="T36" fmla="*/ 259 w 269"/>
                <a:gd name="T37" fmla="*/ 186 h 270"/>
                <a:gd name="T38" fmla="*/ 247 w 269"/>
                <a:gd name="T39" fmla="*/ 210 h 270"/>
                <a:gd name="T40" fmla="*/ 230 w 269"/>
                <a:gd name="T41" fmla="*/ 231 h 270"/>
                <a:gd name="T42" fmla="*/ 211 w 269"/>
                <a:gd name="T43" fmla="*/ 247 h 270"/>
                <a:gd name="T44" fmla="*/ 186 w 269"/>
                <a:gd name="T45" fmla="*/ 260 h 270"/>
                <a:gd name="T46" fmla="*/ 161 w 269"/>
                <a:gd name="T47" fmla="*/ 267 h 270"/>
                <a:gd name="T48" fmla="*/ 135 w 269"/>
                <a:gd name="T49" fmla="*/ 270 h 270"/>
                <a:gd name="T50" fmla="*/ 108 w 269"/>
                <a:gd name="T51" fmla="*/ 267 h 270"/>
                <a:gd name="T52" fmla="*/ 83 w 269"/>
                <a:gd name="T53" fmla="*/ 260 h 270"/>
                <a:gd name="T54" fmla="*/ 58 w 269"/>
                <a:gd name="T55" fmla="*/ 247 h 270"/>
                <a:gd name="T56" fmla="*/ 39 w 269"/>
                <a:gd name="T57" fmla="*/ 231 h 270"/>
                <a:gd name="T58" fmla="*/ 22 w 269"/>
                <a:gd name="T59" fmla="*/ 210 h 270"/>
                <a:gd name="T60" fmla="*/ 10 w 269"/>
                <a:gd name="T61" fmla="*/ 186 h 270"/>
                <a:gd name="T62" fmla="*/ 2 w 269"/>
                <a:gd name="T63" fmla="*/ 162 h 270"/>
                <a:gd name="T64" fmla="*/ 0 w 269"/>
                <a:gd name="T65" fmla="*/ 1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4"/>
                  </a:moveTo>
                  <a:lnTo>
                    <a:pt x="2" y="107"/>
                  </a:lnTo>
                  <a:lnTo>
                    <a:pt x="10" y="84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1" y="3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9"/>
                  </a:lnTo>
                  <a:lnTo>
                    <a:pt x="259" y="84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0"/>
                  </a:lnTo>
                  <a:lnTo>
                    <a:pt x="230" y="231"/>
                  </a:lnTo>
                  <a:lnTo>
                    <a:pt x="211" y="247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8" y="247"/>
                  </a:lnTo>
                  <a:lnTo>
                    <a:pt x="39" y="231"/>
                  </a:lnTo>
                  <a:lnTo>
                    <a:pt x="22" y="210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74" name="Freeform 61">
              <a:extLst>
                <a:ext uri="{FF2B5EF4-FFF2-40B4-BE49-F238E27FC236}">
                  <a16:creationId xmlns:a16="http://schemas.microsoft.com/office/drawing/2014/main" id="{4426E770-01B9-415A-9AD4-F9FD4F87C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8963" y="4041775"/>
              <a:ext cx="85725" cy="85725"/>
            </a:xfrm>
            <a:custGeom>
              <a:avLst/>
              <a:gdLst>
                <a:gd name="T0" fmla="*/ 0 w 270"/>
                <a:gd name="T1" fmla="*/ 135 h 270"/>
                <a:gd name="T2" fmla="*/ 3 w 270"/>
                <a:gd name="T3" fmla="*/ 108 h 270"/>
                <a:gd name="T4" fmla="*/ 10 w 270"/>
                <a:gd name="T5" fmla="*/ 84 h 270"/>
                <a:gd name="T6" fmla="*/ 23 w 270"/>
                <a:gd name="T7" fmla="*/ 60 h 270"/>
                <a:gd name="T8" fmla="*/ 40 w 270"/>
                <a:gd name="T9" fmla="*/ 39 h 270"/>
                <a:gd name="T10" fmla="*/ 60 w 270"/>
                <a:gd name="T11" fmla="*/ 23 h 270"/>
                <a:gd name="T12" fmla="*/ 83 w 270"/>
                <a:gd name="T13" fmla="*/ 10 h 270"/>
                <a:gd name="T14" fmla="*/ 108 w 270"/>
                <a:gd name="T15" fmla="*/ 2 h 270"/>
                <a:gd name="T16" fmla="*/ 135 w 270"/>
                <a:gd name="T17" fmla="*/ 0 h 270"/>
                <a:gd name="T18" fmla="*/ 162 w 270"/>
                <a:gd name="T19" fmla="*/ 2 h 270"/>
                <a:gd name="T20" fmla="*/ 187 w 270"/>
                <a:gd name="T21" fmla="*/ 10 h 270"/>
                <a:gd name="T22" fmla="*/ 211 w 270"/>
                <a:gd name="T23" fmla="*/ 23 h 270"/>
                <a:gd name="T24" fmla="*/ 230 w 270"/>
                <a:gd name="T25" fmla="*/ 39 h 270"/>
                <a:gd name="T26" fmla="*/ 248 w 270"/>
                <a:gd name="T27" fmla="*/ 60 h 270"/>
                <a:gd name="T28" fmla="*/ 261 w 270"/>
                <a:gd name="T29" fmla="*/ 84 h 270"/>
                <a:gd name="T30" fmla="*/ 267 w 270"/>
                <a:gd name="T31" fmla="*/ 108 h 270"/>
                <a:gd name="T32" fmla="*/ 270 w 270"/>
                <a:gd name="T33" fmla="*/ 135 h 270"/>
                <a:gd name="T34" fmla="*/ 267 w 270"/>
                <a:gd name="T35" fmla="*/ 163 h 270"/>
                <a:gd name="T36" fmla="*/ 261 w 270"/>
                <a:gd name="T37" fmla="*/ 186 h 270"/>
                <a:gd name="T38" fmla="*/ 248 w 270"/>
                <a:gd name="T39" fmla="*/ 211 h 270"/>
                <a:gd name="T40" fmla="*/ 230 w 270"/>
                <a:gd name="T41" fmla="*/ 231 h 270"/>
                <a:gd name="T42" fmla="*/ 211 w 270"/>
                <a:gd name="T43" fmla="*/ 248 h 270"/>
                <a:gd name="T44" fmla="*/ 187 w 270"/>
                <a:gd name="T45" fmla="*/ 260 h 270"/>
                <a:gd name="T46" fmla="*/ 162 w 270"/>
                <a:gd name="T47" fmla="*/ 267 h 270"/>
                <a:gd name="T48" fmla="*/ 135 w 270"/>
                <a:gd name="T49" fmla="*/ 270 h 270"/>
                <a:gd name="T50" fmla="*/ 108 w 270"/>
                <a:gd name="T51" fmla="*/ 267 h 270"/>
                <a:gd name="T52" fmla="*/ 83 w 270"/>
                <a:gd name="T53" fmla="*/ 260 h 270"/>
                <a:gd name="T54" fmla="*/ 60 w 270"/>
                <a:gd name="T55" fmla="*/ 248 h 270"/>
                <a:gd name="T56" fmla="*/ 40 w 270"/>
                <a:gd name="T57" fmla="*/ 231 h 270"/>
                <a:gd name="T58" fmla="*/ 23 w 270"/>
                <a:gd name="T59" fmla="*/ 211 h 270"/>
                <a:gd name="T60" fmla="*/ 10 w 270"/>
                <a:gd name="T61" fmla="*/ 186 h 270"/>
                <a:gd name="T62" fmla="*/ 3 w 270"/>
                <a:gd name="T63" fmla="*/ 163 h 270"/>
                <a:gd name="T64" fmla="*/ 0 w 270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70">
                  <a:moveTo>
                    <a:pt x="0" y="135"/>
                  </a:moveTo>
                  <a:lnTo>
                    <a:pt x="3" y="108"/>
                  </a:lnTo>
                  <a:lnTo>
                    <a:pt x="10" y="84"/>
                  </a:lnTo>
                  <a:lnTo>
                    <a:pt x="23" y="60"/>
                  </a:lnTo>
                  <a:lnTo>
                    <a:pt x="40" y="39"/>
                  </a:lnTo>
                  <a:lnTo>
                    <a:pt x="60" y="23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7" y="10"/>
                  </a:lnTo>
                  <a:lnTo>
                    <a:pt x="211" y="23"/>
                  </a:lnTo>
                  <a:lnTo>
                    <a:pt x="230" y="39"/>
                  </a:lnTo>
                  <a:lnTo>
                    <a:pt x="248" y="60"/>
                  </a:lnTo>
                  <a:lnTo>
                    <a:pt x="261" y="84"/>
                  </a:lnTo>
                  <a:lnTo>
                    <a:pt x="267" y="108"/>
                  </a:lnTo>
                  <a:lnTo>
                    <a:pt x="270" y="135"/>
                  </a:lnTo>
                  <a:lnTo>
                    <a:pt x="267" y="163"/>
                  </a:lnTo>
                  <a:lnTo>
                    <a:pt x="261" y="186"/>
                  </a:lnTo>
                  <a:lnTo>
                    <a:pt x="248" y="211"/>
                  </a:lnTo>
                  <a:lnTo>
                    <a:pt x="230" y="231"/>
                  </a:lnTo>
                  <a:lnTo>
                    <a:pt x="211" y="248"/>
                  </a:lnTo>
                  <a:lnTo>
                    <a:pt x="187" y="260"/>
                  </a:lnTo>
                  <a:lnTo>
                    <a:pt x="162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60" y="248"/>
                  </a:lnTo>
                  <a:lnTo>
                    <a:pt x="40" y="231"/>
                  </a:lnTo>
                  <a:lnTo>
                    <a:pt x="23" y="211"/>
                  </a:lnTo>
                  <a:lnTo>
                    <a:pt x="10" y="186"/>
                  </a:lnTo>
                  <a:lnTo>
                    <a:pt x="3" y="163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76" name="Freeform 63">
              <a:extLst>
                <a:ext uri="{FF2B5EF4-FFF2-40B4-BE49-F238E27FC236}">
                  <a16:creationId xmlns:a16="http://schemas.microsoft.com/office/drawing/2014/main" id="{D149D0D3-AF13-44EA-9A9E-28B7FBED2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6925" y="3586163"/>
              <a:ext cx="85725" cy="85725"/>
            </a:xfrm>
            <a:custGeom>
              <a:avLst/>
              <a:gdLst>
                <a:gd name="T0" fmla="*/ 0 w 268"/>
                <a:gd name="T1" fmla="*/ 136 h 271"/>
                <a:gd name="T2" fmla="*/ 2 w 268"/>
                <a:gd name="T3" fmla="*/ 109 h 271"/>
                <a:gd name="T4" fmla="*/ 9 w 268"/>
                <a:gd name="T5" fmla="*/ 84 h 271"/>
                <a:gd name="T6" fmla="*/ 21 w 268"/>
                <a:gd name="T7" fmla="*/ 60 h 271"/>
                <a:gd name="T8" fmla="*/ 38 w 268"/>
                <a:gd name="T9" fmla="*/ 40 h 271"/>
                <a:gd name="T10" fmla="*/ 58 w 268"/>
                <a:gd name="T11" fmla="*/ 23 h 271"/>
                <a:gd name="T12" fmla="*/ 83 w 268"/>
                <a:gd name="T13" fmla="*/ 10 h 271"/>
                <a:gd name="T14" fmla="*/ 106 w 268"/>
                <a:gd name="T15" fmla="*/ 4 h 271"/>
                <a:gd name="T16" fmla="*/ 133 w 268"/>
                <a:gd name="T17" fmla="*/ 0 h 271"/>
                <a:gd name="T18" fmla="*/ 160 w 268"/>
                <a:gd name="T19" fmla="*/ 4 h 271"/>
                <a:gd name="T20" fmla="*/ 185 w 268"/>
                <a:gd name="T21" fmla="*/ 10 h 271"/>
                <a:gd name="T22" fmla="*/ 209 w 268"/>
                <a:gd name="T23" fmla="*/ 23 h 271"/>
                <a:gd name="T24" fmla="*/ 229 w 268"/>
                <a:gd name="T25" fmla="*/ 40 h 271"/>
                <a:gd name="T26" fmla="*/ 246 w 268"/>
                <a:gd name="T27" fmla="*/ 60 h 271"/>
                <a:gd name="T28" fmla="*/ 259 w 268"/>
                <a:gd name="T29" fmla="*/ 84 h 271"/>
                <a:gd name="T30" fmla="*/ 265 w 268"/>
                <a:gd name="T31" fmla="*/ 109 h 271"/>
                <a:gd name="T32" fmla="*/ 268 w 268"/>
                <a:gd name="T33" fmla="*/ 136 h 271"/>
                <a:gd name="T34" fmla="*/ 265 w 268"/>
                <a:gd name="T35" fmla="*/ 163 h 271"/>
                <a:gd name="T36" fmla="*/ 259 w 268"/>
                <a:gd name="T37" fmla="*/ 188 h 271"/>
                <a:gd name="T38" fmla="*/ 246 w 268"/>
                <a:gd name="T39" fmla="*/ 211 h 271"/>
                <a:gd name="T40" fmla="*/ 229 w 268"/>
                <a:gd name="T41" fmla="*/ 231 h 271"/>
                <a:gd name="T42" fmla="*/ 209 w 268"/>
                <a:gd name="T43" fmla="*/ 248 h 271"/>
                <a:gd name="T44" fmla="*/ 185 w 268"/>
                <a:gd name="T45" fmla="*/ 260 h 271"/>
                <a:gd name="T46" fmla="*/ 160 w 268"/>
                <a:gd name="T47" fmla="*/ 268 h 271"/>
                <a:gd name="T48" fmla="*/ 133 w 268"/>
                <a:gd name="T49" fmla="*/ 271 h 271"/>
                <a:gd name="T50" fmla="*/ 106 w 268"/>
                <a:gd name="T51" fmla="*/ 268 h 271"/>
                <a:gd name="T52" fmla="*/ 83 w 268"/>
                <a:gd name="T53" fmla="*/ 260 h 271"/>
                <a:gd name="T54" fmla="*/ 58 w 268"/>
                <a:gd name="T55" fmla="*/ 248 h 271"/>
                <a:gd name="T56" fmla="*/ 38 w 268"/>
                <a:gd name="T57" fmla="*/ 231 h 271"/>
                <a:gd name="T58" fmla="*/ 21 w 268"/>
                <a:gd name="T59" fmla="*/ 211 h 271"/>
                <a:gd name="T60" fmla="*/ 9 w 268"/>
                <a:gd name="T61" fmla="*/ 188 h 271"/>
                <a:gd name="T62" fmla="*/ 2 w 268"/>
                <a:gd name="T63" fmla="*/ 163 h 271"/>
                <a:gd name="T64" fmla="*/ 0 w 268"/>
                <a:gd name="T65" fmla="*/ 13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8" h="271">
                  <a:moveTo>
                    <a:pt x="0" y="136"/>
                  </a:moveTo>
                  <a:lnTo>
                    <a:pt x="2" y="109"/>
                  </a:lnTo>
                  <a:lnTo>
                    <a:pt x="9" y="84"/>
                  </a:lnTo>
                  <a:lnTo>
                    <a:pt x="21" y="60"/>
                  </a:lnTo>
                  <a:lnTo>
                    <a:pt x="38" y="40"/>
                  </a:lnTo>
                  <a:lnTo>
                    <a:pt x="58" y="23"/>
                  </a:lnTo>
                  <a:lnTo>
                    <a:pt x="83" y="10"/>
                  </a:lnTo>
                  <a:lnTo>
                    <a:pt x="106" y="4"/>
                  </a:lnTo>
                  <a:lnTo>
                    <a:pt x="133" y="0"/>
                  </a:lnTo>
                  <a:lnTo>
                    <a:pt x="160" y="4"/>
                  </a:lnTo>
                  <a:lnTo>
                    <a:pt x="185" y="10"/>
                  </a:lnTo>
                  <a:lnTo>
                    <a:pt x="209" y="23"/>
                  </a:lnTo>
                  <a:lnTo>
                    <a:pt x="229" y="40"/>
                  </a:lnTo>
                  <a:lnTo>
                    <a:pt x="246" y="60"/>
                  </a:lnTo>
                  <a:lnTo>
                    <a:pt x="259" y="84"/>
                  </a:lnTo>
                  <a:lnTo>
                    <a:pt x="265" y="109"/>
                  </a:lnTo>
                  <a:lnTo>
                    <a:pt x="268" y="136"/>
                  </a:lnTo>
                  <a:lnTo>
                    <a:pt x="265" y="163"/>
                  </a:lnTo>
                  <a:lnTo>
                    <a:pt x="259" y="188"/>
                  </a:lnTo>
                  <a:lnTo>
                    <a:pt x="246" y="211"/>
                  </a:lnTo>
                  <a:lnTo>
                    <a:pt x="229" y="231"/>
                  </a:lnTo>
                  <a:lnTo>
                    <a:pt x="209" y="248"/>
                  </a:lnTo>
                  <a:lnTo>
                    <a:pt x="185" y="260"/>
                  </a:lnTo>
                  <a:lnTo>
                    <a:pt x="160" y="268"/>
                  </a:lnTo>
                  <a:lnTo>
                    <a:pt x="133" y="271"/>
                  </a:lnTo>
                  <a:lnTo>
                    <a:pt x="106" y="268"/>
                  </a:lnTo>
                  <a:lnTo>
                    <a:pt x="83" y="260"/>
                  </a:lnTo>
                  <a:lnTo>
                    <a:pt x="58" y="248"/>
                  </a:lnTo>
                  <a:lnTo>
                    <a:pt x="38" y="231"/>
                  </a:lnTo>
                  <a:lnTo>
                    <a:pt x="21" y="211"/>
                  </a:lnTo>
                  <a:lnTo>
                    <a:pt x="9" y="188"/>
                  </a:lnTo>
                  <a:lnTo>
                    <a:pt x="2" y="163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82" name="Freeform 69">
              <a:extLst>
                <a:ext uri="{FF2B5EF4-FFF2-40B4-BE49-F238E27FC236}">
                  <a16:creationId xmlns:a16="http://schemas.microsoft.com/office/drawing/2014/main" id="{06353646-DDDC-435D-B46A-E1F0FF2A0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1913" y="5610225"/>
              <a:ext cx="84138" cy="84137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84" name="Freeform 71">
              <a:extLst>
                <a:ext uri="{FF2B5EF4-FFF2-40B4-BE49-F238E27FC236}">
                  <a16:creationId xmlns:a16="http://schemas.microsoft.com/office/drawing/2014/main" id="{F8695D3C-489C-4315-BAC6-37B5927F4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5932488"/>
              <a:ext cx="85725" cy="85725"/>
            </a:xfrm>
            <a:custGeom>
              <a:avLst/>
              <a:gdLst>
                <a:gd name="T0" fmla="*/ 0 w 270"/>
                <a:gd name="T1" fmla="*/ 134 h 269"/>
                <a:gd name="T2" fmla="*/ 3 w 270"/>
                <a:gd name="T3" fmla="*/ 107 h 269"/>
                <a:gd name="T4" fmla="*/ 10 w 270"/>
                <a:gd name="T5" fmla="*/ 83 h 269"/>
                <a:gd name="T6" fmla="*/ 22 w 270"/>
                <a:gd name="T7" fmla="*/ 58 h 269"/>
                <a:gd name="T8" fmla="*/ 40 w 270"/>
                <a:gd name="T9" fmla="*/ 39 h 269"/>
                <a:gd name="T10" fmla="*/ 59 w 270"/>
                <a:gd name="T11" fmla="*/ 22 h 269"/>
                <a:gd name="T12" fmla="*/ 83 w 270"/>
                <a:gd name="T13" fmla="*/ 10 h 269"/>
                <a:gd name="T14" fmla="*/ 108 w 270"/>
                <a:gd name="T15" fmla="*/ 2 h 269"/>
                <a:gd name="T16" fmla="*/ 135 w 270"/>
                <a:gd name="T17" fmla="*/ 0 h 269"/>
                <a:gd name="T18" fmla="*/ 162 w 270"/>
                <a:gd name="T19" fmla="*/ 2 h 269"/>
                <a:gd name="T20" fmla="*/ 186 w 270"/>
                <a:gd name="T21" fmla="*/ 10 h 269"/>
                <a:gd name="T22" fmla="*/ 210 w 270"/>
                <a:gd name="T23" fmla="*/ 22 h 269"/>
                <a:gd name="T24" fmla="*/ 230 w 270"/>
                <a:gd name="T25" fmla="*/ 39 h 269"/>
                <a:gd name="T26" fmla="*/ 247 w 270"/>
                <a:gd name="T27" fmla="*/ 58 h 269"/>
                <a:gd name="T28" fmla="*/ 260 w 270"/>
                <a:gd name="T29" fmla="*/ 83 h 269"/>
                <a:gd name="T30" fmla="*/ 266 w 270"/>
                <a:gd name="T31" fmla="*/ 107 h 269"/>
                <a:gd name="T32" fmla="*/ 270 w 270"/>
                <a:gd name="T33" fmla="*/ 134 h 269"/>
                <a:gd name="T34" fmla="*/ 266 w 270"/>
                <a:gd name="T35" fmla="*/ 161 h 269"/>
                <a:gd name="T36" fmla="*/ 260 w 270"/>
                <a:gd name="T37" fmla="*/ 186 h 269"/>
                <a:gd name="T38" fmla="*/ 247 w 270"/>
                <a:gd name="T39" fmla="*/ 210 h 269"/>
                <a:gd name="T40" fmla="*/ 230 w 270"/>
                <a:gd name="T41" fmla="*/ 230 h 269"/>
                <a:gd name="T42" fmla="*/ 210 w 270"/>
                <a:gd name="T43" fmla="*/ 246 h 269"/>
                <a:gd name="T44" fmla="*/ 186 w 270"/>
                <a:gd name="T45" fmla="*/ 259 h 269"/>
                <a:gd name="T46" fmla="*/ 162 w 270"/>
                <a:gd name="T47" fmla="*/ 267 h 269"/>
                <a:gd name="T48" fmla="*/ 135 w 270"/>
                <a:gd name="T49" fmla="*/ 269 h 269"/>
                <a:gd name="T50" fmla="*/ 108 w 270"/>
                <a:gd name="T51" fmla="*/ 267 h 269"/>
                <a:gd name="T52" fmla="*/ 83 w 270"/>
                <a:gd name="T53" fmla="*/ 259 h 269"/>
                <a:gd name="T54" fmla="*/ 59 w 270"/>
                <a:gd name="T55" fmla="*/ 246 h 269"/>
                <a:gd name="T56" fmla="*/ 40 w 270"/>
                <a:gd name="T57" fmla="*/ 230 h 269"/>
                <a:gd name="T58" fmla="*/ 22 w 270"/>
                <a:gd name="T59" fmla="*/ 210 h 269"/>
                <a:gd name="T60" fmla="*/ 10 w 270"/>
                <a:gd name="T61" fmla="*/ 186 h 269"/>
                <a:gd name="T62" fmla="*/ 3 w 270"/>
                <a:gd name="T63" fmla="*/ 161 h 269"/>
                <a:gd name="T64" fmla="*/ 0 w 270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69">
                  <a:moveTo>
                    <a:pt x="0" y="134"/>
                  </a:moveTo>
                  <a:lnTo>
                    <a:pt x="3" y="107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40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0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60" y="83"/>
                  </a:lnTo>
                  <a:lnTo>
                    <a:pt x="266" y="107"/>
                  </a:lnTo>
                  <a:lnTo>
                    <a:pt x="270" y="134"/>
                  </a:lnTo>
                  <a:lnTo>
                    <a:pt x="266" y="161"/>
                  </a:lnTo>
                  <a:lnTo>
                    <a:pt x="260" y="186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6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59" y="246"/>
                  </a:lnTo>
                  <a:lnTo>
                    <a:pt x="40" y="230"/>
                  </a:lnTo>
                  <a:lnTo>
                    <a:pt x="22" y="210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86" name="Freeform 73">
              <a:extLst>
                <a:ext uri="{FF2B5EF4-FFF2-40B4-BE49-F238E27FC236}">
                  <a16:creationId xmlns:a16="http://schemas.microsoft.com/office/drawing/2014/main" id="{3F4B45A1-FC1B-4F6A-9641-06478FD47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5975350"/>
              <a:ext cx="84138" cy="85725"/>
            </a:xfrm>
            <a:custGeom>
              <a:avLst/>
              <a:gdLst>
                <a:gd name="T0" fmla="*/ 0 w 269"/>
                <a:gd name="T1" fmla="*/ 134 h 269"/>
                <a:gd name="T2" fmla="*/ 3 w 269"/>
                <a:gd name="T3" fmla="*/ 107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1 h 269"/>
                <a:gd name="T12" fmla="*/ 84 w 269"/>
                <a:gd name="T13" fmla="*/ 9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9 h 269"/>
                <a:gd name="T22" fmla="*/ 210 w 269"/>
                <a:gd name="T23" fmla="*/ 21 h 269"/>
                <a:gd name="T24" fmla="*/ 230 w 269"/>
                <a:gd name="T25" fmla="*/ 39 h 269"/>
                <a:gd name="T26" fmla="*/ 247 w 269"/>
                <a:gd name="T27" fmla="*/ 58 h 269"/>
                <a:gd name="T28" fmla="*/ 260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60 w 269"/>
                <a:gd name="T37" fmla="*/ 186 h 269"/>
                <a:gd name="T38" fmla="*/ 247 w 269"/>
                <a:gd name="T39" fmla="*/ 210 h 269"/>
                <a:gd name="T40" fmla="*/ 230 w 269"/>
                <a:gd name="T41" fmla="*/ 230 h 269"/>
                <a:gd name="T42" fmla="*/ 210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4 w 269"/>
                <a:gd name="T53" fmla="*/ 259 h 269"/>
                <a:gd name="T54" fmla="*/ 59 w 269"/>
                <a:gd name="T55" fmla="*/ 247 h 269"/>
                <a:gd name="T56" fmla="*/ 39 w 269"/>
                <a:gd name="T57" fmla="*/ 230 h 269"/>
                <a:gd name="T58" fmla="*/ 22 w 269"/>
                <a:gd name="T59" fmla="*/ 210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3" y="107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1"/>
                  </a:lnTo>
                  <a:lnTo>
                    <a:pt x="84" y="9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9"/>
                  </a:lnTo>
                  <a:lnTo>
                    <a:pt x="210" y="21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60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4" y="259"/>
                  </a:lnTo>
                  <a:lnTo>
                    <a:pt x="59" y="247"/>
                  </a:lnTo>
                  <a:lnTo>
                    <a:pt x="39" y="230"/>
                  </a:lnTo>
                  <a:lnTo>
                    <a:pt x="22" y="210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88" name="Freeform 75">
              <a:extLst>
                <a:ext uri="{FF2B5EF4-FFF2-40B4-BE49-F238E27FC236}">
                  <a16:creationId xmlns:a16="http://schemas.microsoft.com/office/drawing/2014/main" id="{39CE4241-D13F-4E51-992B-B2A727BA6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0" y="6184900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2 w 269"/>
                <a:gd name="T7" fmla="*/ 59 h 269"/>
                <a:gd name="T8" fmla="*/ 39 w 269"/>
                <a:gd name="T9" fmla="*/ 39 h 269"/>
                <a:gd name="T10" fmla="*/ 59 w 269"/>
                <a:gd name="T11" fmla="*/ 22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8 w 269"/>
                <a:gd name="T27" fmla="*/ 59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8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60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60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8" y="59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8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90" name="Freeform 77">
              <a:extLst>
                <a:ext uri="{FF2B5EF4-FFF2-40B4-BE49-F238E27FC236}">
                  <a16:creationId xmlns:a16="http://schemas.microsoft.com/office/drawing/2014/main" id="{9CFC70BE-DFB6-4520-890A-B2BBED998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550" y="6024563"/>
              <a:ext cx="85725" cy="85725"/>
            </a:xfrm>
            <a:custGeom>
              <a:avLst/>
              <a:gdLst>
                <a:gd name="T0" fmla="*/ 0 w 268"/>
                <a:gd name="T1" fmla="*/ 135 h 270"/>
                <a:gd name="T2" fmla="*/ 2 w 268"/>
                <a:gd name="T3" fmla="*/ 108 h 270"/>
                <a:gd name="T4" fmla="*/ 9 w 268"/>
                <a:gd name="T5" fmla="*/ 83 h 270"/>
                <a:gd name="T6" fmla="*/ 21 w 268"/>
                <a:gd name="T7" fmla="*/ 60 h 270"/>
                <a:gd name="T8" fmla="*/ 38 w 268"/>
                <a:gd name="T9" fmla="*/ 40 h 270"/>
                <a:gd name="T10" fmla="*/ 58 w 268"/>
                <a:gd name="T11" fmla="*/ 23 h 270"/>
                <a:gd name="T12" fmla="*/ 83 w 268"/>
                <a:gd name="T13" fmla="*/ 11 h 270"/>
                <a:gd name="T14" fmla="*/ 108 w 268"/>
                <a:gd name="T15" fmla="*/ 3 h 270"/>
                <a:gd name="T16" fmla="*/ 135 w 268"/>
                <a:gd name="T17" fmla="*/ 0 h 270"/>
                <a:gd name="T18" fmla="*/ 160 w 268"/>
                <a:gd name="T19" fmla="*/ 3 h 270"/>
                <a:gd name="T20" fmla="*/ 185 w 268"/>
                <a:gd name="T21" fmla="*/ 11 h 270"/>
                <a:gd name="T22" fmla="*/ 210 w 268"/>
                <a:gd name="T23" fmla="*/ 23 h 270"/>
                <a:gd name="T24" fmla="*/ 230 w 268"/>
                <a:gd name="T25" fmla="*/ 40 h 270"/>
                <a:gd name="T26" fmla="*/ 247 w 268"/>
                <a:gd name="T27" fmla="*/ 60 h 270"/>
                <a:gd name="T28" fmla="*/ 259 w 268"/>
                <a:gd name="T29" fmla="*/ 83 h 270"/>
                <a:gd name="T30" fmla="*/ 266 w 268"/>
                <a:gd name="T31" fmla="*/ 108 h 270"/>
                <a:gd name="T32" fmla="*/ 268 w 268"/>
                <a:gd name="T33" fmla="*/ 135 h 270"/>
                <a:gd name="T34" fmla="*/ 266 w 268"/>
                <a:gd name="T35" fmla="*/ 162 h 270"/>
                <a:gd name="T36" fmla="*/ 259 w 268"/>
                <a:gd name="T37" fmla="*/ 187 h 270"/>
                <a:gd name="T38" fmla="*/ 247 w 268"/>
                <a:gd name="T39" fmla="*/ 211 h 270"/>
                <a:gd name="T40" fmla="*/ 230 w 268"/>
                <a:gd name="T41" fmla="*/ 230 h 270"/>
                <a:gd name="T42" fmla="*/ 210 w 268"/>
                <a:gd name="T43" fmla="*/ 248 h 270"/>
                <a:gd name="T44" fmla="*/ 185 w 268"/>
                <a:gd name="T45" fmla="*/ 261 h 270"/>
                <a:gd name="T46" fmla="*/ 160 w 268"/>
                <a:gd name="T47" fmla="*/ 267 h 270"/>
                <a:gd name="T48" fmla="*/ 135 w 268"/>
                <a:gd name="T49" fmla="*/ 270 h 270"/>
                <a:gd name="T50" fmla="*/ 108 w 268"/>
                <a:gd name="T51" fmla="*/ 267 h 270"/>
                <a:gd name="T52" fmla="*/ 83 w 268"/>
                <a:gd name="T53" fmla="*/ 261 h 270"/>
                <a:gd name="T54" fmla="*/ 58 w 268"/>
                <a:gd name="T55" fmla="*/ 248 h 270"/>
                <a:gd name="T56" fmla="*/ 38 w 268"/>
                <a:gd name="T57" fmla="*/ 230 h 270"/>
                <a:gd name="T58" fmla="*/ 21 w 268"/>
                <a:gd name="T59" fmla="*/ 211 h 270"/>
                <a:gd name="T60" fmla="*/ 9 w 268"/>
                <a:gd name="T61" fmla="*/ 187 h 270"/>
                <a:gd name="T62" fmla="*/ 2 w 268"/>
                <a:gd name="T63" fmla="*/ 162 h 270"/>
                <a:gd name="T64" fmla="*/ 0 w 268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8" h="270">
                  <a:moveTo>
                    <a:pt x="0" y="135"/>
                  </a:moveTo>
                  <a:lnTo>
                    <a:pt x="2" y="108"/>
                  </a:lnTo>
                  <a:lnTo>
                    <a:pt x="9" y="83"/>
                  </a:lnTo>
                  <a:lnTo>
                    <a:pt x="21" y="60"/>
                  </a:lnTo>
                  <a:lnTo>
                    <a:pt x="38" y="40"/>
                  </a:lnTo>
                  <a:lnTo>
                    <a:pt x="58" y="23"/>
                  </a:lnTo>
                  <a:lnTo>
                    <a:pt x="83" y="11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0" y="3"/>
                  </a:lnTo>
                  <a:lnTo>
                    <a:pt x="185" y="11"/>
                  </a:lnTo>
                  <a:lnTo>
                    <a:pt x="210" y="23"/>
                  </a:lnTo>
                  <a:lnTo>
                    <a:pt x="230" y="40"/>
                  </a:lnTo>
                  <a:lnTo>
                    <a:pt x="247" y="60"/>
                  </a:lnTo>
                  <a:lnTo>
                    <a:pt x="259" y="83"/>
                  </a:lnTo>
                  <a:lnTo>
                    <a:pt x="266" y="108"/>
                  </a:lnTo>
                  <a:lnTo>
                    <a:pt x="268" y="135"/>
                  </a:lnTo>
                  <a:lnTo>
                    <a:pt x="266" y="162"/>
                  </a:lnTo>
                  <a:lnTo>
                    <a:pt x="259" y="187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0" y="248"/>
                  </a:lnTo>
                  <a:lnTo>
                    <a:pt x="185" y="261"/>
                  </a:lnTo>
                  <a:lnTo>
                    <a:pt x="160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1"/>
                  </a:lnTo>
                  <a:lnTo>
                    <a:pt x="58" y="248"/>
                  </a:lnTo>
                  <a:lnTo>
                    <a:pt x="38" y="230"/>
                  </a:lnTo>
                  <a:lnTo>
                    <a:pt x="21" y="211"/>
                  </a:lnTo>
                  <a:lnTo>
                    <a:pt x="9" y="187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92" name="Freeform 79">
              <a:extLst>
                <a:ext uri="{FF2B5EF4-FFF2-40B4-BE49-F238E27FC236}">
                  <a16:creationId xmlns:a16="http://schemas.microsoft.com/office/drawing/2014/main" id="{83BDA127-8C29-4A28-AE38-000344F8E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075" y="5446713"/>
              <a:ext cx="85725" cy="84137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9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9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60 h 269"/>
                <a:gd name="T46" fmla="*/ 161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60 h 269"/>
                <a:gd name="T54" fmla="*/ 58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9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94" name="Freeform 81">
              <a:extLst>
                <a:ext uri="{FF2B5EF4-FFF2-40B4-BE49-F238E27FC236}">
                  <a16:creationId xmlns:a16="http://schemas.microsoft.com/office/drawing/2014/main" id="{E6E10AB4-B40F-403F-8859-F9488F787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875" y="5267325"/>
              <a:ext cx="85725" cy="84137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1 w 269"/>
                <a:gd name="T7" fmla="*/ 58 h 269"/>
                <a:gd name="T8" fmla="*/ 39 w 269"/>
                <a:gd name="T9" fmla="*/ 39 h 269"/>
                <a:gd name="T10" fmla="*/ 58 w 269"/>
                <a:gd name="T11" fmla="*/ 21 h 269"/>
                <a:gd name="T12" fmla="*/ 83 w 269"/>
                <a:gd name="T13" fmla="*/ 9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9 h 269"/>
                <a:gd name="T22" fmla="*/ 209 w 269"/>
                <a:gd name="T23" fmla="*/ 21 h 269"/>
                <a:gd name="T24" fmla="*/ 230 w 269"/>
                <a:gd name="T25" fmla="*/ 39 h 269"/>
                <a:gd name="T26" fmla="*/ 246 w 269"/>
                <a:gd name="T27" fmla="*/ 58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6 w 269"/>
                <a:gd name="T39" fmla="*/ 210 h 269"/>
                <a:gd name="T40" fmla="*/ 230 w 269"/>
                <a:gd name="T41" fmla="*/ 230 h 269"/>
                <a:gd name="T42" fmla="*/ 209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7 h 269"/>
                <a:gd name="T56" fmla="*/ 39 w 269"/>
                <a:gd name="T57" fmla="*/ 230 h 269"/>
                <a:gd name="T58" fmla="*/ 21 w 269"/>
                <a:gd name="T59" fmla="*/ 210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1" y="58"/>
                  </a:lnTo>
                  <a:lnTo>
                    <a:pt x="39" y="39"/>
                  </a:lnTo>
                  <a:lnTo>
                    <a:pt x="58" y="21"/>
                  </a:lnTo>
                  <a:lnTo>
                    <a:pt x="83" y="9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9"/>
                  </a:lnTo>
                  <a:lnTo>
                    <a:pt x="209" y="21"/>
                  </a:lnTo>
                  <a:lnTo>
                    <a:pt x="230" y="39"/>
                  </a:lnTo>
                  <a:lnTo>
                    <a:pt x="246" y="58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6" y="210"/>
                  </a:lnTo>
                  <a:lnTo>
                    <a:pt x="230" y="230"/>
                  </a:lnTo>
                  <a:lnTo>
                    <a:pt x="209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1" y="210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96" name="Freeform 83">
              <a:extLst>
                <a:ext uri="{FF2B5EF4-FFF2-40B4-BE49-F238E27FC236}">
                  <a16:creationId xmlns:a16="http://schemas.microsoft.com/office/drawing/2014/main" id="{D5A4F21C-50A1-473E-A764-485B3FF30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5938" y="500221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98" name="Freeform 85">
              <a:extLst>
                <a:ext uri="{FF2B5EF4-FFF2-40B4-BE49-F238E27FC236}">
                  <a16:creationId xmlns:a16="http://schemas.microsoft.com/office/drawing/2014/main" id="{298729E1-AE9A-4A77-9ECE-14902B956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475" y="545306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9 w 269"/>
                <a:gd name="T5" fmla="*/ 83 h 269"/>
                <a:gd name="T6" fmla="*/ 21 w 269"/>
                <a:gd name="T7" fmla="*/ 59 h 269"/>
                <a:gd name="T8" fmla="*/ 38 w 269"/>
                <a:gd name="T9" fmla="*/ 39 h 269"/>
                <a:gd name="T10" fmla="*/ 58 w 269"/>
                <a:gd name="T11" fmla="*/ 22 h 269"/>
                <a:gd name="T12" fmla="*/ 83 w 269"/>
                <a:gd name="T13" fmla="*/ 9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5 w 269"/>
                <a:gd name="T21" fmla="*/ 9 h 269"/>
                <a:gd name="T22" fmla="*/ 210 w 269"/>
                <a:gd name="T23" fmla="*/ 22 h 269"/>
                <a:gd name="T24" fmla="*/ 230 w 269"/>
                <a:gd name="T25" fmla="*/ 39 h 269"/>
                <a:gd name="T26" fmla="*/ 247 w 269"/>
                <a:gd name="T27" fmla="*/ 59 h 269"/>
                <a:gd name="T28" fmla="*/ 259 w 269"/>
                <a:gd name="T29" fmla="*/ 83 h 269"/>
                <a:gd name="T30" fmla="*/ 266 w 269"/>
                <a:gd name="T31" fmla="*/ 108 h 269"/>
                <a:gd name="T32" fmla="*/ 269 w 269"/>
                <a:gd name="T33" fmla="*/ 135 h 269"/>
                <a:gd name="T34" fmla="*/ 266 w 269"/>
                <a:gd name="T35" fmla="*/ 162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0 w 269"/>
                <a:gd name="T43" fmla="*/ 247 h 269"/>
                <a:gd name="T44" fmla="*/ 185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59 h 269"/>
                <a:gd name="T54" fmla="*/ 58 w 269"/>
                <a:gd name="T55" fmla="*/ 247 h 269"/>
                <a:gd name="T56" fmla="*/ 38 w 269"/>
                <a:gd name="T57" fmla="*/ 230 h 269"/>
                <a:gd name="T58" fmla="*/ 21 w 269"/>
                <a:gd name="T59" fmla="*/ 211 h 269"/>
                <a:gd name="T60" fmla="*/ 9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9" y="83"/>
                  </a:lnTo>
                  <a:lnTo>
                    <a:pt x="21" y="59"/>
                  </a:lnTo>
                  <a:lnTo>
                    <a:pt x="38" y="39"/>
                  </a:lnTo>
                  <a:lnTo>
                    <a:pt x="58" y="22"/>
                  </a:lnTo>
                  <a:lnTo>
                    <a:pt x="83" y="9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5" y="9"/>
                  </a:lnTo>
                  <a:lnTo>
                    <a:pt x="210" y="22"/>
                  </a:lnTo>
                  <a:lnTo>
                    <a:pt x="230" y="39"/>
                  </a:lnTo>
                  <a:lnTo>
                    <a:pt x="247" y="59"/>
                  </a:lnTo>
                  <a:lnTo>
                    <a:pt x="259" y="83"/>
                  </a:lnTo>
                  <a:lnTo>
                    <a:pt x="266" y="108"/>
                  </a:lnTo>
                  <a:lnTo>
                    <a:pt x="269" y="135"/>
                  </a:lnTo>
                  <a:lnTo>
                    <a:pt x="266" y="162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5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58" y="247"/>
                  </a:lnTo>
                  <a:lnTo>
                    <a:pt x="38" y="230"/>
                  </a:lnTo>
                  <a:lnTo>
                    <a:pt x="21" y="211"/>
                  </a:lnTo>
                  <a:lnTo>
                    <a:pt x="9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00" name="Freeform 87">
              <a:extLst>
                <a:ext uri="{FF2B5EF4-FFF2-40B4-BE49-F238E27FC236}">
                  <a16:creationId xmlns:a16="http://schemas.microsoft.com/office/drawing/2014/main" id="{C8B724F2-ABEE-4D82-AE15-60AD9EB4F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3" y="5678488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2 w 269"/>
                <a:gd name="T7" fmla="*/ 59 h 269"/>
                <a:gd name="T8" fmla="*/ 39 w 269"/>
                <a:gd name="T9" fmla="*/ 39 h 269"/>
                <a:gd name="T10" fmla="*/ 59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8 w 269"/>
                <a:gd name="T27" fmla="*/ 59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8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60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60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8" y="59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8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60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02" name="Freeform 89">
              <a:extLst>
                <a:ext uri="{FF2B5EF4-FFF2-40B4-BE49-F238E27FC236}">
                  <a16:creationId xmlns:a16="http://schemas.microsoft.com/office/drawing/2014/main" id="{76C5AD18-B889-43B3-BF45-2B847AC2B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8713" y="142081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3 w 269"/>
                <a:gd name="T7" fmla="*/ 58 h 269"/>
                <a:gd name="T8" fmla="*/ 39 w 269"/>
                <a:gd name="T9" fmla="*/ 39 h 269"/>
                <a:gd name="T10" fmla="*/ 60 w 269"/>
                <a:gd name="T11" fmla="*/ 21 h 269"/>
                <a:gd name="T12" fmla="*/ 83 w 269"/>
                <a:gd name="T13" fmla="*/ 9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9 h 269"/>
                <a:gd name="T22" fmla="*/ 211 w 269"/>
                <a:gd name="T23" fmla="*/ 21 h 269"/>
                <a:gd name="T24" fmla="*/ 230 w 269"/>
                <a:gd name="T25" fmla="*/ 39 h 269"/>
                <a:gd name="T26" fmla="*/ 248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8 w 269"/>
                <a:gd name="T39" fmla="*/ 210 h 269"/>
                <a:gd name="T40" fmla="*/ 230 w 269"/>
                <a:gd name="T41" fmla="*/ 230 h 269"/>
                <a:gd name="T42" fmla="*/ 211 w 269"/>
                <a:gd name="T43" fmla="*/ 247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59 h 269"/>
                <a:gd name="T54" fmla="*/ 60 w 269"/>
                <a:gd name="T55" fmla="*/ 247 h 269"/>
                <a:gd name="T56" fmla="*/ 39 w 269"/>
                <a:gd name="T57" fmla="*/ 230 h 269"/>
                <a:gd name="T58" fmla="*/ 23 w 269"/>
                <a:gd name="T59" fmla="*/ 210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3" y="58"/>
                  </a:lnTo>
                  <a:lnTo>
                    <a:pt x="39" y="39"/>
                  </a:lnTo>
                  <a:lnTo>
                    <a:pt x="60" y="21"/>
                  </a:lnTo>
                  <a:lnTo>
                    <a:pt x="83" y="9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9"/>
                  </a:lnTo>
                  <a:lnTo>
                    <a:pt x="211" y="21"/>
                  </a:lnTo>
                  <a:lnTo>
                    <a:pt x="230" y="39"/>
                  </a:lnTo>
                  <a:lnTo>
                    <a:pt x="248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8" y="210"/>
                  </a:lnTo>
                  <a:lnTo>
                    <a:pt x="230" y="230"/>
                  </a:lnTo>
                  <a:lnTo>
                    <a:pt x="211" y="247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60" y="247"/>
                  </a:lnTo>
                  <a:lnTo>
                    <a:pt x="39" y="230"/>
                  </a:lnTo>
                  <a:lnTo>
                    <a:pt x="23" y="210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 dirty="0"/>
            </a:p>
          </p:txBody>
        </p:sp>
        <p:sp>
          <p:nvSpPr>
            <p:cNvPr id="304" name="Freeform 91">
              <a:extLst>
                <a:ext uri="{FF2B5EF4-FFF2-40B4-BE49-F238E27FC236}">
                  <a16:creationId xmlns:a16="http://schemas.microsoft.com/office/drawing/2014/main" id="{D2EEDB0C-1A67-4882-91CF-1841DC822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8413" y="2090738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4 h 269"/>
                <a:gd name="T6" fmla="*/ 21 w 269"/>
                <a:gd name="T7" fmla="*/ 60 h 269"/>
                <a:gd name="T8" fmla="*/ 39 w 269"/>
                <a:gd name="T9" fmla="*/ 39 h 269"/>
                <a:gd name="T10" fmla="*/ 58 w 269"/>
                <a:gd name="T11" fmla="*/ 23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0 w 269"/>
                <a:gd name="T23" fmla="*/ 23 h 269"/>
                <a:gd name="T24" fmla="*/ 230 w 269"/>
                <a:gd name="T25" fmla="*/ 39 h 269"/>
                <a:gd name="T26" fmla="*/ 247 w 269"/>
                <a:gd name="T27" fmla="*/ 60 h 269"/>
                <a:gd name="T28" fmla="*/ 259 w 269"/>
                <a:gd name="T29" fmla="*/ 84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1 h 269"/>
                <a:gd name="T42" fmla="*/ 210 w 269"/>
                <a:gd name="T43" fmla="*/ 248 h 269"/>
                <a:gd name="T44" fmla="*/ 186 w 269"/>
                <a:gd name="T45" fmla="*/ 260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60 h 269"/>
                <a:gd name="T54" fmla="*/ 58 w 269"/>
                <a:gd name="T55" fmla="*/ 248 h 269"/>
                <a:gd name="T56" fmla="*/ 39 w 269"/>
                <a:gd name="T57" fmla="*/ 231 h 269"/>
                <a:gd name="T58" fmla="*/ 21 w 269"/>
                <a:gd name="T59" fmla="*/ 211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4"/>
                  </a:lnTo>
                  <a:lnTo>
                    <a:pt x="21" y="60"/>
                  </a:lnTo>
                  <a:lnTo>
                    <a:pt x="39" y="39"/>
                  </a:lnTo>
                  <a:lnTo>
                    <a:pt x="58" y="23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0" y="23"/>
                  </a:lnTo>
                  <a:lnTo>
                    <a:pt x="230" y="39"/>
                  </a:lnTo>
                  <a:lnTo>
                    <a:pt x="247" y="60"/>
                  </a:lnTo>
                  <a:lnTo>
                    <a:pt x="259" y="84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1"/>
                  </a:lnTo>
                  <a:lnTo>
                    <a:pt x="210" y="248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60"/>
                  </a:lnTo>
                  <a:lnTo>
                    <a:pt x="58" y="248"/>
                  </a:lnTo>
                  <a:lnTo>
                    <a:pt x="39" y="231"/>
                  </a:lnTo>
                  <a:lnTo>
                    <a:pt x="21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06" name="Freeform 93">
              <a:extLst>
                <a:ext uri="{FF2B5EF4-FFF2-40B4-BE49-F238E27FC236}">
                  <a16:creationId xmlns:a16="http://schemas.microsoft.com/office/drawing/2014/main" id="{EE0963F6-E6D2-4F31-ADC0-C2C19CF50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0" y="2027238"/>
              <a:ext cx="85725" cy="85725"/>
            </a:xfrm>
            <a:custGeom>
              <a:avLst/>
              <a:gdLst>
                <a:gd name="T0" fmla="*/ 0 w 269"/>
                <a:gd name="T1" fmla="*/ 135 h 271"/>
                <a:gd name="T2" fmla="*/ 2 w 269"/>
                <a:gd name="T3" fmla="*/ 108 h 271"/>
                <a:gd name="T4" fmla="*/ 10 w 269"/>
                <a:gd name="T5" fmla="*/ 83 h 271"/>
                <a:gd name="T6" fmla="*/ 22 w 269"/>
                <a:gd name="T7" fmla="*/ 60 h 271"/>
                <a:gd name="T8" fmla="*/ 39 w 269"/>
                <a:gd name="T9" fmla="*/ 40 h 271"/>
                <a:gd name="T10" fmla="*/ 59 w 269"/>
                <a:gd name="T11" fmla="*/ 23 h 271"/>
                <a:gd name="T12" fmla="*/ 83 w 269"/>
                <a:gd name="T13" fmla="*/ 10 h 271"/>
                <a:gd name="T14" fmla="*/ 107 w 269"/>
                <a:gd name="T15" fmla="*/ 3 h 271"/>
                <a:gd name="T16" fmla="*/ 134 w 269"/>
                <a:gd name="T17" fmla="*/ 0 h 271"/>
                <a:gd name="T18" fmla="*/ 161 w 269"/>
                <a:gd name="T19" fmla="*/ 3 h 271"/>
                <a:gd name="T20" fmla="*/ 186 w 269"/>
                <a:gd name="T21" fmla="*/ 10 h 271"/>
                <a:gd name="T22" fmla="*/ 211 w 269"/>
                <a:gd name="T23" fmla="*/ 23 h 271"/>
                <a:gd name="T24" fmla="*/ 230 w 269"/>
                <a:gd name="T25" fmla="*/ 40 h 271"/>
                <a:gd name="T26" fmla="*/ 248 w 269"/>
                <a:gd name="T27" fmla="*/ 60 h 271"/>
                <a:gd name="T28" fmla="*/ 259 w 269"/>
                <a:gd name="T29" fmla="*/ 83 h 271"/>
                <a:gd name="T30" fmla="*/ 267 w 269"/>
                <a:gd name="T31" fmla="*/ 108 h 271"/>
                <a:gd name="T32" fmla="*/ 269 w 269"/>
                <a:gd name="T33" fmla="*/ 135 h 271"/>
                <a:gd name="T34" fmla="*/ 267 w 269"/>
                <a:gd name="T35" fmla="*/ 162 h 271"/>
                <a:gd name="T36" fmla="*/ 259 w 269"/>
                <a:gd name="T37" fmla="*/ 187 h 271"/>
                <a:gd name="T38" fmla="*/ 248 w 269"/>
                <a:gd name="T39" fmla="*/ 211 h 271"/>
                <a:gd name="T40" fmla="*/ 230 w 269"/>
                <a:gd name="T41" fmla="*/ 231 h 271"/>
                <a:gd name="T42" fmla="*/ 211 w 269"/>
                <a:gd name="T43" fmla="*/ 248 h 271"/>
                <a:gd name="T44" fmla="*/ 186 w 269"/>
                <a:gd name="T45" fmla="*/ 261 h 271"/>
                <a:gd name="T46" fmla="*/ 161 w 269"/>
                <a:gd name="T47" fmla="*/ 267 h 271"/>
                <a:gd name="T48" fmla="*/ 134 w 269"/>
                <a:gd name="T49" fmla="*/ 271 h 271"/>
                <a:gd name="T50" fmla="*/ 107 w 269"/>
                <a:gd name="T51" fmla="*/ 267 h 271"/>
                <a:gd name="T52" fmla="*/ 83 w 269"/>
                <a:gd name="T53" fmla="*/ 261 h 271"/>
                <a:gd name="T54" fmla="*/ 59 w 269"/>
                <a:gd name="T55" fmla="*/ 248 h 271"/>
                <a:gd name="T56" fmla="*/ 39 w 269"/>
                <a:gd name="T57" fmla="*/ 231 h 271"/>
                <a:gd name="T58" fmla="*/ 22 w 269"/>
                <a:gd name="T59" fmla="*/ 211 h 271"/>
                <a:gd name="T60" fmla="*/ 10 w 269"/>
                <a:gd name="T61" fmla="*/ 187 h 271"/>
                <a:gd name="T62" fmla="*/ 2 w 269"/>
                <a:gd name="T63" fmla="*/ 162 h 271"/>
                <a:gd name="T64" fmla="*/ 0 w 269"/>
                <a:gd name="T65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1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60"/>
                  </a:lnTo>
                  <a:lnTo>
                    <a:pt x="39" y="40"/>
                  </a:lnTo>
                  <a:lnTo>
                    <a:pt x="59" y="23"/>
                  </a:lnTo>
                  <a:lnTo>
                    <a:pt x="83" y="10"/>
                  </a:lnTo>
                  <a:lnTo>
                    <a:pt x="107" y="3"/>
                  </a:lnTo>
                  <a:lnTo>
                    <a:pt x="134" y="0"/>
                  </a:lnTo>
                  <a:lnTo>
                    <a:pt x="161" y="3"/>
                  </a:lnTo>
                  <a:lnTo>
                    <a:pt x="186" y="10"/>
                  </a:lnTo>
                  <a:lnTo>
                    <a:pt x="211" y="23"/>
                  </a:lnTo>
                  <a:lnTo>
                    <a:pt x="230" y="40"/>
                  </a:lnTo>
                  <a:lnTo>
                    <a:pt x="248" y="60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7"/>
                  </a:lnTo>
                  <a:lnTo>
                    <a:pt x="248" y="211"/>
                  </a:lnTo>
                  <a:lnTo>
                    <a:pt x="230" y="231"/>
                  </a:lnTo>
                  <a:lnTo>
                    <a:pt x="211" y="248"/>
                  </a:lnTo>
                  <a:lnTo>
                    <a:pt x="186" y="261"/>
                  </a:lnTo>
                  <a:lnTo>
                    <a:pt x="161" y="267"/>
                  </a:lnTo>
                  <a:lnTo>
                    <a:pt x="134" y="271"/>
                  </a:lnTo>
                  <a:lnTo>
                    <a:pt x="107" y="267"/>
                  </a:lnTo>
                  <a:lnTo>
                    <a:pt x="83" y="261"/>
                  </a:lnTo>
                  <a:lnTo>
                    <a:pt x="59" y="248"/>
                  </a:lnTo>
                  <a:lnTo>
                    <a:pt x="39" y="231"/>
                  </a:lnTo>
                  <a:lnTo>
                    <a:pt x="22" y="211"/>
                  </a:lnTo>
                  <a:lnTo>
                    <a:pt x="10" y="187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08" name="Freeform 95">
              <a:extLst>
                <a:ext uri="{FF2B5EF4-FFF2-40B4-BE49-F238E27FC236}">
                  <a16:creationId xmlns:a16="http://schemas.microsoft.com/office/drawing/2014/main" id="{BC045D1D-6A3B-4E5A-95F4-C4D77B965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4263" y="1801813"/>
              <a:ext cx="85725" cy="85725"/>
            </a:xfrm>
            <a:custGeom>
              <a:avLst/>
              <a:gdLst>
                <a:gd name="T0" fmla="*/ 0 w 270"/>
                <a:gd name="T1" fmla="*/ 135 h 270"/>
                <a:gd name="T2" fmla="*/ 3 w 270"/>
                <a:gd name="T3" fmla="*/ 108 h 270"/>
                <a:gd name="T4" fmla="*/ 11 w 270"/>
                <a:gd name="T5" fmla="*/ 83 h 270"/>
                <a:gd name="T6" fmla="*/ 22 w 270"/>
                <a:gd name="T7" fmla="*/ 59 h 270"/>
                <a:gd name="T8" fmla="*/ 40 w 270"/>
                <a:gd name="T9" fmla="*/ 40 h 270"/>
                <a:gd name="T10" fmla="*/ 59 w 270"/>
                <a:gd name="T11" fmla="*/ 22 h 270"/>
                <a:gd name="T12" fmla="*/ 84 w 270"/>
                <a:gd name="T13" fmla="*/ 9 h 270"/>
                <a:gd name="T14" fmla="*/ 108 w 270"/>
                <a:gd name="T15" fmla="*/ 3 h 270"/>
                <a:gd name="T16" fmla="*/ 135 w 270"/>
                <a:gd name="T17" fmla="*/ 0 h 270"/>
                <a:gd name="T18" fmla="*/ 162 w 270"/>
                <a:gd name="T19" fmla="*/ 3 h 270"/>
                <a:gd name="T20" fmla="*/ 187 w 270"/>
                <a:gd name="T21" fmla="*/ 9 h 270"/>
                <a:gd name="T22" fmla="*/ 210 w 270"/>
                <a:gd name="T23" fmla="*/ 22 h 270"/>
                <a:gd name="T24" fmla="*/ 230 w 270"/>
                <a:gd name="T25" fmla="*/ 40 h 270"/>
                <a:gd name="T26" fmla="*/ 247 w 270"/>
                <a:gd name="T27" fmla="*/ 59 h 270"/>
                <a:gd name="T28" fmla="*/ 260 w 270"/>
                <a:gd name="T29" fmla="*/ 83 h 270"/>
                <a:gd name="T30" fmla="*/ 267 w 270"/>
                <a:gd name="T31" fmla="*/ 108 h 270"/>
                <a:gd name="T32" fmla="*/ 270 w 270"/>
                <a:gd name="T33" fmla="*/ 135 h 270"/>
                <a:gd name="T34" fmla="*/ 267 w 270"/>
                <a:gd name="T35" fmla="*/ 162 h 270"/>
                <a:gd name="T36" fmla="*/ 260 w 270"/>
                <a:gd name="T37" fmla="*/ 187 h 270"/>
                <a:gd name="T38" fmla="*/ 247 w 270"/>
                <a:gd name="T39" fmla="*/ 210 h 270"/>
                <a:gd name="T40" fmla="*/ 230 w 270"/>
                <a:gd name="T41" fmla="*/ 230 h 270"/>
                <a:gd name="T42" fmla="*/ 210 w 270"/>
                <a:gd name="T43" fmla="*/ 247 h 270"/>
                <a:gd name="T44" fmla="*/ 187 w 270"/>
                <a:gd name="T45" fmla="*/ 260 h 270"/>
                <a:gd name="T46" fmla="*/ 162 w 270"/>
                <a:gd name="T47" fmla="*/ 267 h 270"/>
                <a:gd name="T48" fmla="*/ 135 w 270"/>
                <a:gd name="T49" fmla="*/ 270 h 270"/>
                <a:gd name="T50" fmla="*/ 108 w 270"/>
                <a:gd name="T51" fmla="*/ 267 h 270"/>
                <a:gd name="T52" fmla="*/ 84 w 270"/>
                <a:gd name="T53" fmla="*/ 260 h 270"/>
                <a:gd name="T54" fmla="*/ 59 w 270"/>
                <a:gd name="T55" fmla="*/ 247 h 270"/>
                <a:gd name="T56" fmla="*/ 40 w 270"/>
                <a:gd name="T57" fmla="*/ 230 h 270"/>
                <a:gd name="T58" fmla="*/ 22 w 270"/>
                <a:gd name="T59" fmla="*/ 210 h 270"/>
                <a:gd name="T60" fmla="*/ 11 w 270"/>
                <a:gd name="T61" fmla="*/ 187 h 270"/>
                <a:gd name="T62" fmla="*/ 3 w 270"/>
                <a:gd name="T63" fmla="*/ 162 h 270"/>
                <a:gd name="T64" fmla="*/ 0 w 270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70">
                  <a:moveTo>
                    <a:pt x="0" y="135"/>
                  </a:moveTo>
                  <a:lnTo>
                    <a:pt x="3" y="108"/>
                  </a:lnTo>
                  <a:lnTo>
                    <a:pt x="11" y="83"/>
                  </a:lnTo>
                  <a:lnTo>
                    <a:pt x="22" y="59"/>
                  </a:lnTo>
                  <a:lnTo>
                    <a:pt x="40" y="40"/>
                  </a:lnTo>
                  <a:lnTo>
                    <a:pt x="59" y="22"/>
                  </a:lnTo>
                  <a:lnTo>
                    <a:pt x="84" y="9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2" y="3"/>
                  </a:lnTo>
                  <a:lnTo>
                    <a:pt x="187" y="9"/>
                  </a:lnTo>
                  <a:lnTo>
                    <a:pt x="210" y="22"/>
                  </a:lnTo>
                  <a:lnTo>
                    <a:pt x="230" y="40"/>
                  </a:lnTo>
                  <a:lnTo>
                    <a:pt x="247" y="59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70" y="135"/>
                  </a:lnTo>
                  <a:lnTo>
                    <a:pt x="267" y="162"/>
                  </a:lnTo>
                  <a:lnTo>
                    <a:pt x="260" y="187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7" y="260"/>
                  </a:lnTo>
                  <a:lnTo>
                    <a:pt x="162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4" y="260"/>
                  </a:lnTo>
                  <a:lnTo>
                    <a:pt x="59" y="247"/>
                  </a:lnTo>
                  <a:lnTo>
                    <a:pt x="40" y="230"/>
                  </a:lnTo>
                  <a:lnTo>
                    <a:pt x="22" y="210"/>
                  </a:lnTo>
                  <a:lnTo>
                    <a:pt x="11" y="187"/>
                  </a:lnTo>
                  <a:lnTo>
                    <a:pt x="3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10" name="Freeform 97">
              <a:extLst>
                <a:ext uri="{FF2B5EF4-FFF2-40B4-BE49-F238E27FC236}">
                  <a16:creationId xmlns:a16="http://schemas.microsoft.com/office/drawing/2014/main" id="{CB0E538D-A0CC-46DD-A599-7B6F40F8D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4313" y="5707063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1 w 269"/>
                <a:gd name="T7" fmla="*/ 58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09 w 269"/>
                <a:gd name="T23" fmla="*/ 22 h 269"/>
                <a:gd name="T24" fmla="*/ 230 w 269"/>
                <a:gd name="T25" fmla="*/ 39 h 269"/>
                <a:gd name="T26" fmla="*/ 246 w 269"/>
                <a:gd name="T27" fmla="*/ 58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6 w 269"/>
                <a:gd name="T39" fmla="*/ 211 h 269"/>
                <a:gd name="T40" fmla="*/ 230 w 269"/>
                <a:gd name="T41" fmla="*/ 230 h 269"/>
                <a:gd name="T42" fmla="*/ 209 w 269"/>
                <a:gd name="T43" fmla="*/ 248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8 h 269"/>
                <a:gd name="T56" fmla="*/ 39 w 269"/>
                <a:gd name="T57" fmla="*/ 230 h 269"/>
                <a:gd name="T58" fmla="*/ 21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1" y="58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09" y="22"/>
                  </a:lnTo>
                  <a:lnTo>
                    <a:pt x="230" y="39"/>
                  </a:lnTo>
                  <a:lnTo>
                    <a:pt x="246" y="58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6" y="211"/>
                  </a:lnTo>
                  <a:lnTo>
                    <a:pt x="230" y="230"/>
                  </a:lnTo>
                  <a:lnTo>
                    <a:pt x="209" y="248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1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8" name="Freeform 69">
              <a:extLst>
                <a:ext uri="{FF2B5EF4-FFF2-40B4-BE49-F238E27FC236}">
                  <a16:creationId xmlns:a16="http://schemas.microsoft.com/office/drawing/2014/main" id="{A388EA86-7C7D-4656-AA03-A6BA2042C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450" y="5380038"/>
              <a:ext cx="84138" cy="84137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9" name="Freeform 69">
              <a:extLst>
                <a:ext uri="{FF2B5EF4-FFF2-40B4-BE49-F238E27FC236}">
                  <a16:creationId xmlns:a16="http://schemas.microsoft.com/office/drawing/2014/main" id="{FBE4E9F5-DDDC-4893-B6E0-A348569A8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0" y="5475288"/>
              <a:ext cx="84138" cy="84137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80" name="Project Offices">
            <a:extLst>
              <a:ext uri="{FF2B5EF4-FFF2-40B4-BE49-F238E27FC236}">
                <a16:creationId xmlns:a16="http://schemas.microsoft.com/office/drawing/2014/main" id="{232E792B-A6B8-4546-91FD-7232D3075E7C}"/>
              </a:ext>
            </a:extLst>
          </p:cNvPr>
          <p:cNvGrpSpPr/>
          <p:nvPr/>
        </p:nvGrpSpPr>
        <p:grpSpPr>
          <a:xfrm>
            <a:off x="4490246" y="2678311"/>
            <a:ext cx="3825173" cy="3317155"/>
            <a:chOff x="4490246" y="2678311"/>
            <a:chExt cx="3825173" cy="3317155"/>
          </a:xfrm>
        </p:grpSpPr>
        <p:sp>
          <p:nvSpPr>
            <p:cNvPr id="1156" name="Freeform 83">
              <a:extLst>
                <a:ext uri="{FF2B5EF4-FFF2-40B4-BE49-F238E27FC236}">
                  <a16:creationId xmlns:a16="http://schemas.microsoft.com/office/drawing/2014/main" id="{27A0D4C5-A835-4D4B-9E15-F533BB33E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246" y="4569140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57" name="Freeform 83">
              <a:extLst>
                <a:ext uri="{FF2B5EF4-FFF2-40B4-BE49-F238E27FC236}">
                  <a16:creationId xmlns:a16="http://schemas.microsoft.com/office/drawing/2014/main" id="{27CFA9E6-3C80-4B2A-9D49-594CDA133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47" y="461200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58" name="Freeform 83">
              <a:extLst>
                <a:ext uri="{FF2B5EF4-FFF2-40B4-BE49-F238E27FC236}">
                  <a16:creationId xmlns:a16="http://schemas.microsoft.com/office/drawing/2014/main" id="{BE785F19-368E-46D6-8909-4D18073E0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7" y="4320114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59" name="Freeform 83">
              <a:extLst>
                <a:ext uri="{FF2B5EF4-FFF2-40B4-BE49-F238E27FC236}">
                  <a16:creationId xmlns:a16="http://schemas.microsoft.com/office/drawing/2014/main" id="{093195A6-D17B-4031-B25C-C91EFB6F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814" y="3958139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60" name="Freeform 83">
              <a:extLst>
                <a:ext uri="{FF2B5EF4-FFF2-40B4-BE49-F238E27FC236}">
                  <a16:creationId xmlns:a16="http://schemas.microsoft.com/office/drawing/2014/main" id="{827AC8F7-2B59-4CEF-ABEF-23D50FD43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332" y="3716746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64" name="Freeform 83">
              <a:extLst>
                <a:ext uri="{FF2B5EF4-FFF2-40B4-BE49-F238E27FC236}">
                  <a16:creationId xmlns:a16="http://schemas.microsoft.com/office/drawing/2014/main" id="{33DC2DE8-6DDC-436A-B0A4-5533610EB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051" y="4119429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65" name="Freeform 83">
              <a:extLst>
                <a:ext uri="{FF2B5EF4-FFF2-40B4-BE49-F238E27FC236}">
                  <a16:creationId xmlns:a16="http://schemas.microsoft.com/office/drawing/2014/main" id="{3F53D55F-ADBA-4A8B-A7F0-6B8AC0893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807" y="3857352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 dirty="0"/>
            </a:p>
          </p:txBody>
        </p:sp>
        <p:sp>
          <p:nvSpPr>
            <p:cNvPr id="1166" name="Freeform 83">
              <a:extLst>
                <a:ext uri="{FF2B5EF4-FFF2-40B4-BE49-F238E27FC236}">
                  <a16:creationId xmlns:a16="http://schemas.microsoft.com/office/drawing/2014/main" id="{848E0CE8-92B3-4463-9321-1AB3D7E77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694" y="3503922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67" name="Freeform 83">
              <a:extLst>
                <a:ext uri="{FF2B5EF4-FFF2-40B4-BE49-F238E27FC236}">
                  <a16:creationId xmlns:a16="http://schemas.microsoft.com/office/drawing/2014/main" id="{070D4CFC-94DD-4E6F-B93C-0125D3C1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094" y="3429794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68" name="Freeform 83">
              <a:extLst>
                <a:ext uri="{FF2B5EF4-FFF2-40B4-BE49-F238E27FC236}">
                  <a16:creationId xmlns:a16="http://schemas.microsoft.com/office/drawing/2014/main" id="{74A8EE54-CC3E-4CA2-928D-83C98B0B0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4802" y="2678311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69" name="Freeform 83">
              <a:extLst>
                <a:ext uri="{FF2B5EF4-FFF2-40B4-BE49-F238E27FC236}">
                  <a16:creationId xmlns:a16="http://schemas.microsoft.com/office/drawing/2014/main" id="{5BD0044E-0CBB-4F81-9FC6-073DE91FF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703" y="2731530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2" name="Freeform 83">
              <a:extLst>
                <a:ext uri="{FF2B5EF4-FFF2-40B4-BE49-F238E27FC236}">
                  <a16:creationId xmlns:a16="http://schemas.microsoft.com/office/drawing/2014/main" id="{B180B315-8CE5-4934-BACC-9E7EE02FB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167" y="432011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73" name="Freeform 83">
              <a:extLst>
                <a:ext uri="{FF2B5EF4-FFF2-40B4-BE49-F238E27FC236}">
                  <a16:creationId xmlns:a16="http://schemas.microsoft.com/office/drawing/2014/main" id="{D692C129-A757-41D4-BAB9-D7B413CEA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921" y="5909741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74" name="Freeform 83">
              <a:extLst>
                <a:ext uri="{FF2B5EF4-FFF2-40B4-BE49-F238E27FC236}">
                  <a16:creationId xmlns:a16="http://schemas.microsoft.com/office/drawing/2014/main" id="{ADEA414A-3561-4139-B9F6-A5B9C1788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7712" y="3481021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81" name="FUs_TBT">
            <a:extLst>
              <a:ext uri="{FF2B5EF4-FFF2-40B4-BE49-F238E27FC236}">
                <a16:creationId xmlns:a16="http://schemas.microsoft.com/office/drawing/2014/main" id="{C5FA7F0E-DDD6-4D53-A44B-3ED684B9EE81}"/>
              </a:ext>
            </a:extLst>
          </p:cNvPr>
          <p:cNvGrpSpPr/>
          <p:nvPr/>
        </p:nvGrpSpPr>
        <p:grpSpPr>
          <a:xfrm>
            <a:off x="3250031" y="4988544"/>
            <a:ext cx="2552528" cy="848373"/>
            <a:chOff x="3250031" y="4988544"/>
            <a:chExt cx="2552528" cy="848373"/>
          </a:xfrm>
        </p:grpSpPr>
        <p:sp>
          <p:nvSpPr>
            <p:cNvPr id="1181" name="Freeform 3080">
              <a:extLst>
                <a:ext uri="{FF2B5EF4-FFF2-40B4-BE49-F238E27FC236}">
                  <a16:creationId xmlns:a16="http://schemas.microsoft.com/office/drawing/2014/main" id="{E2C177A7-6513-4DB2-B226-096A5F914EA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471565" y="554545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3" name="Freeform 3080">
              <a:extLst>
                <a:ext uri="{FF2B5EF4-FFF2-40B4-BE49-F238E27FC236}">
                  <a16:creationId xmlns:a16="http://schemas.microsoft.com/office/drawing/2014/main" id="{9288A474-2F55-47B9-AB72-8B49AB5B60F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659820" y="526526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4" name="Freeform 3080">
              <a:extLst>
                <a:ext uri="{FF2B5EF4-FFF2-40B4-BE49-F238E27FC236}">
                  <a16:creationId xmlns:a16="http://schemas.microsoft.com/office/drawing/2014/main" id="{1D7137FD-4477-43F0-AC01-FD06EA5EE81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135735" y="544587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6" name="Freeform 3080">
              <a:extLst>
                <a:ext uri="{FF2B5EF4-FFF2-40B4-BE49-F238E27FC236}">
                  <a16:creationId xmlns:a16="http://schemas.microsoft.com/office/drawing/2014/main" id="{D8269C57-BBB5-49A2-8E6F-F9E738F3496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595167" y="567721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7" name="Freeform 3080">
              <a:extLst>
                <a:ext uri="{FF2B5EF4-FFF2-40B4-BE49-F238E27FC236}">
                  <a16:creationId xmlns:a16="http://schemas.microsoft.com/office/drawing/2014/main" id="{AFE02A5A-F618-42D8-992E-28DA93646B4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411065" y="567721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0" name="Freeform 3080">
              <a:extLst>
                <a:ext uri="{FF2B5EF4-FFF2-40B4-BE49-F238E27FC236}">
                  <a16:creationId xmlns:a16="http://schemas.microsoft.com/office/drawing/2014/main" id="{1E4A5E77-F039-4225-B66C-5F9106C682A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250031" y="570579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1" name="Freeform 3080">
              <a:extLst>
                <a:ext uri="{FF2B5EF4-FFF2-40B4-BE49-F238E27FC236}">
                  <a16:creationId xmlns:a16="http://schemas.microsoft.com/office/drawing/2014/main" id="{E43AABD0-DB8A-4DEA-B639-C385FA3B009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316194" y="528013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2" name="Freeform 3080">
              <a:extLst>
                <a:ext uri="{FF2B5EF4-FFF2-40B4-BE49-F238E27FC236}">
                  <a16:creationId xmlns:a16="http://schemas.microsoft.com/office/drawing/2014/main" id="{0A9ADAF1-B2D4-4436-846E-2996B27B259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473901" y="537523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3" name="Freeform 3080">
              <a:extLst>
                <a:ext uri="{FF2B5EF4-FFF2-40B4-BE49-F238E27FC236}">
                  <a16:creationId xmlns:a16="http://schemas.microsoft.com/office/drawing/2014/main" id="{16ADF6A0-416D-488E-B8B3-065A2368BC8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746501" y="54787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4" name="Freeform 3080">
              <a:extLst>
                <a:ext uri="{FF2B5EF4-FFF2-40B4-BE49-F238E27FC236}">
                  <a16:creationId xmlns:a16="http://schemas.microsoft.com/office/drawing/2014/main" id="{21C68B34-23EA-4289-ABA0-2417F0B4DFB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580257" y="574865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5" name="Freeform 3080">
              <a:extLst>
                <a:ext uri="{FF2B5EF4-FFF2-40B4-BE49-F238E27FC236}">
                  <a16:creationId xmlns:a16="http://schemas.microsoft.com/office/drawing/2014/main" id="{AA96AA91-2691-4EEA-8212-7DD815D150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547941" y="505521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6" name="Freeform 3080">
              <a:extLst>
                <a:ext uri="{FF2B5EF4-FFF2-40B4-BE49-F238E27FC236}">
                  <a16:creationId xmlns:a16="http://schemas.microsoft.com/office/drawing/2014/main" id="{6BA4E443-F8A7-4F09-AF4A-921247321E0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035230" y="498854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7" name="Freeform 3080">
              <a:extLst>
                <a:ext uri="{FF2B5EF4-FFF2-40B4-BE49-F238E27FC236}">
                  <a16:creationId xmlns:a16="http://schemas.microsoft.com/office/drawing/2014/main" id="{B18381E5-8A93-4E07-AB7C-167E7A65E19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662239" y="543592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8" name="Freeform 3080">
              <a:extLst>
                <a:ext uri="{FF2B5EF4-FFF2-40B4-BE49-F238E27FC236}">
                  <a16:creationId xmlns:a16="http://schemas.microsoft.com/office/drawing/2014/main" id="{CA0ACDDF-4110-494A-B049-2D94334A4FC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1480" y="54025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314" name="FUs_HYD">
            <a:extLst>
              <a:ext uri="{FF2B5EF4-FFF2-40B4-BE49-F238E27FC236}">
                <a16:creationId xmlns:a16="http://schemas.microsoft.com/office/drawing/2014/main" id="{E39AD951-027B-4E68-93B6-BF70718A61F6}"/>
              </a:ext>
            </a:extLst>
          </p:cNvPr>
          <p:cNvGrpSpPr/>
          <p:nvPr/>
        </p:nvGrpSpPr>
        <p:grpSpPr>
          <a:xfrm>
            <a:off x="5916264" y="5304061"/>
            <a:ext cx="1007316" cy="1087368"/>
            <a:chOff x="5916264" y="5304061"/>
            <a:chExt cx="1007316" cy="1087368"/>
          </a:xfrm>
        </p:grpSpPr>
        <p:sp>
          <p:nvSpPr>
            <p:cNvPr id="1199" name="Freeform 3080">
              <a:extLst>
                <a:ext uri="{FF2B5EF4-FFF2-40B4-BE49-F238E27FC236}">
                  <a16:creationId xmlns:a16="http://schemas.microsoft.com/office/drawing/2014/main" id="{FFCB89CA-6652-46B3-8E4C-FCDAE2C724E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348032" y="60137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0" name="Freeform 3080">
              <a:extLst>
                <a:ext uri="{FF2B5EF4-FFF2-40B4-BE49-F238E27FC236}">
                  <a16:creationId xmlns:a16="http://schemas.microsoft.com/office/drawing/2014/main" id="{9CA965AB-07CE-40DC-84D4-8DB21A22BB8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477546" y="60794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1" name="Freeform 3080">
              <a:extLst>
                <a:ext uri="{FF2B5EF4-FFF2-40B4-BE49-F238E27FC236}">
                  <a16:creationId xmlns:a16="http://schemas.microsoft.com/office/drawing/2014/main" id="{69283E56-0B40-44A6-A0CB-6E26594C782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97584" y="596217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2" name="Freeform 3080">
              <a:extLst>
                <a:ext uri="{FF2B5EF4-FFF2-40B4-BE49-F238E27FC236}">
                  <a16:creationId xmlns:a16="http://schemas.microsoft.com/office/drawing/2014/main" id="{2251B159-2DA2-4F76-AD7E-B39C9B4B9BC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916264" y="566039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3" name="Freeform 3080">
              <a:extLst>
                <a:ext uri="{FF2B5EF4-FFF2-40B4-BE49-F238E27FC236}">
                  <a16:creationId xmlns:a16="http://schemas.microsoft.com/office/drawing/2014/main" id="{D32F4FA9-BB8A-4197-914E-A2B543D3E5D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263516" y="540280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4" name="Freeform 3080">
              <a:extLst>
                <a:ext uri="{FF2B5EF4-FFF2-40B4-BE49-F238E27FC236}">
                  <a16:creationId xmlns:a16="http://schemas.microsoft.com/office/drawing/2014/main" id="{B787316E-6694-46B0-9D9C-47BDD329306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340317" y="557342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5" name="Freeform 3080">
              <a:extLst>
                <a:ext uri="{FF2B5EF4-FFF2-40B4-BE49-F238E27FC236}">
                  <a16:creationId xmlns:a16="http://schemas.microsoft.com/office/drawing/2014/main" id="{6ACD3FBA-C8F5-430B-81CC-6AE5D33D8CD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695716" y="581279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6" name="Freeform 3080">
              <a:extLst>
                <a:ext uri="{FF2B5EF4-FFF2-40B4-BE49-F238E27FC236}">
                  <a16:creationId xmlns:a16="http://schemas.microsoft.com/office/drawing/2014/main" id="{FBBC7597-4E9A-421A-A0F5-17207CDA234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71980" y="555212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7" name="Freeform 3080">
              <a:extLst>
                <a:ext uri="{FF2B5EF4-FFF2-40B4-BE49-F238E27FC236}">
                  <a16:creationId xmlns:a16="http://schemas.microsoft.com/office/drawing/2014/main" id="{3ED4CA89-0EF5-49AD-ABD8-67BFA69B199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867522" y="54787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8" name="Freeform 3080">
              <a:extLst>
                <a:ext uri="{FF2B5EF4-FFF2-40B4-BE49-F238E27FC236}">
                  <a16:creationId xmlns:a16="http://schemas.microsoft.com/office/drawing/2014/main" id="{B1EA4932-27B1-4478-9ACE-F181418E845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24162" y="533844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9" name="Freeform 3080">
              <a:extLst>
                <a:ext uri="{FF2B5EF4-FFF2-40B4-BE49-F238E27FC236}">
                  <a16:creationId xmlns:a16="http://schemas.microsoft.com/office/drawing/2014/main" id="{DC6BC647-4BB6-43E4-82EE-59EA57A7DED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458578" y="54017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0" name="Freeform 3080">
              <a:extLst>
                <a:ext uri="{FF2B5EF4-FFF2-40B4-BE49-F238E27FC236}">
                  <a16:creationId xmlns:a16="http://schemas.microsoft.com/office/drawing/2014/main" id="{5EC035DF-CDCD-428F-B480-181D686427E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201321" y="530406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1" name="Freeform 3080">
              <a:extLst>
                <a:ext uri="{FF2B5EF4-FFF2-40B4-BE49-F238E27FC236}">
                  <a16:creationId xmlns:a16="http://schemas.microsoft.com/office/drawing/2014/main" id="{5BE5D1E5-C126-46FE-9609-925C16CBE4A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161751" y="611028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2" name="Freeform 3080">
              <a:extLst>
                <a:ext uri="{FF2B5EF4-FFF2-40B4-BE49-F238E27FC236}">
                  <a16:creationId xmlns:a16="http://schemas.microsoft.com/office/drawing/2014/main" id="{F5BE8FBC-4C6F-4805-A82E-60D59781495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39942" y="630316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3" name="Freeform 3080">
              <a:extLst>
                <a:ext uri="{FF2B5EF4-FFF2-40B4-BE49-F238E27FC236}">
                  <a16:creationId xmlns:a16="http://schemas.microsoft.com/office/drawing/2014/main" id="{FC7B219A-9E0B-4B79-8F55-B51EEB5E347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847433" y="574992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4" name="Freeform 3080">
              <a:extLst>
                <a:ext uri="{FF2B5EF4-FFF2-40B4-BE49-F238E27FC236}">
                  <a16:creationId xmlns:a16="http://schemas.microsoft.com/office/drawing/2014/main" id="{9FE46DCA-97DF-4D9A-9916-1B371588411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449517" y="557342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315" name="FUs_RYK">
            <a:extLst>
              <a:ext uri="{FF2B5EF4-FFF2-40B4-BE49-F238E27FC236}">
                <a16:creationId xmlns:a16="http://schemas.microsoft.com/office/drawing/2014/main" id="{B1379121-7EB2-41E7-AA62-DD5E957015D3}"/>
              </a:ext>
            </a:extLst>
          </p:cNvPr>
          <p:cNvGrpSpPr/>
          <p:nvPr/>
        </p:nvGrpSpPr>
        <p:grpSpPr>
          <a:xfrm>
            <a:off x="6996659" y="3977248"/>
            <a:ext cx="520656" cy="605622"/>
            <a:chOff x="6996659" y="3977248"/>
            <a:chExt cx="520656" cy="605622"/>
          </a:xfrm>
        </p:grpSpPr>
        <p:sp>
          <p:nvSpPr>
            <p:cNvPr id="1216" name="Freeform 3080">
              <a:extLst>
                <a:ext uri="{FF2B5EF4-FFF2-40B4-BE49-F238E27FC236}">
                  <a16:creationId xmlns:a16="http://schemas.microsoft.com/office/drawing/2014/main" id="{B4F2CDB6-F9DA-4BC6-A84F-5B828E6F02D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996659" y="431757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7" name="Freeform 3080">
              <a:extLst>
                <a:ext uri="{FF2B5EF4-FFF2-40B4-BE49-F238E27FC236}">
                  <a16:creationId xmlns:a16="http://schemas.microsoft.com/office/drawing/2014/main" id="{31D125FB-6C7F-4BDD-B12F-A8939EE495D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057336" y="43997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8" name="Freeform 3080">
              <a:extLst>
                <a:ext uri="{FF2B5EF4-FFF2-40B4-BE49-F238E27FC236}">
                  <a16:creationId xmlns:a16="http://schemas.microsoft.com/office/drawing/2014/main" id="{EDCDCA9D-90FC-48E3-A70F-9AF4E170A15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64553" y="436170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9" name="Freeform 3080">
              <a:extLst>
                <a:ext uri="{FF2B5EF4-FFF2-40B4-BE49-F238E27FC236}">
                  <a16:creationId xmlns:a16="http://schemas.microsoft.com/office/drawing/2014/main" id="{48796235-4018-4C5C-974F-C30E7D22FE6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294163" y="437334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0" name="Freeform 3080">
              <a:extLst>
                <a:ext uri="{FF2B5EF4-FFF2-40B4-BE49-F238E27FC236}">
                  <a16:creationId xmlns:a16="http://schemas.microsoft.com/office/drawing/2014/main" id="{575AA644-4A3F-4E13-9428-DA7FA6DD13D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82968" y="445048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1" name="Freeform 3080">
              <a:extLst>
                <a:ext uri="{FF2B5EF4-FFF2-40B4-BE49-F238E27FC236}">
                  <a16:creationId xmlns:a16="http://schemas.microsoft.com/office/drawing/2014/main" id="{2FDCCD7E-FAE2-4CFF-9B67-DE834BD1DA7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58629" y="44946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2" name="Freeform 3080">
              <a:extLst>
                <a:ext uri="{FF2B5EF4-FFF2-40B4-BE49-F238E27FC236}">
                  <a16:creationId xmlns:a16="http://schemas.microsoft.com/office/drawing/2014/main" id="{2A9077B8-4A61-45A1-B2C4-1787D7514E6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61257" y="406233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3" name="Freeform 3080">
              <a:extLst>
                <a:ext uri="{FF2B5EF4-FFF2-40B4-BE49-F238E27FC236}">
                  <a16:creationId xmlns:a16="http://schemas.microsoft.com/office/drawing/2014/main" id="{5606584A-2CC3-49B4-9315-2168CDC0615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54647" y="397724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4" name="Freeform 3080">
              <a:extLst>
                <a:ext uri="{FF2B5EF4-FFF2-40B4-BE49-F238E27FC236}">
                  <a16:creationId xmlns:a16="http://schemas.microsoft.com/office/drawing/2014/main" id="{28DB9C5C-6761-4C78-A1E9-BEA15AA4275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275836" y="408736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5" name="Freeform 3080">
              <a:extLst>
                <a:ext uri="{FF2B5EF4-FFF2-40B4-BE49-F238E27FC236}">
                  <a16:creationId xmlns:a16="http://schemas.microsoft.com/office/drawing/2014/main" id="{F3412985-276D-424C-9D25-051DEBDCB02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65124" y="416264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6" name="Freeform 3080">
              <a:extLst>
                <a:ext uri="{FF2B5EF4-FFF2-40B4-BE49-F238E27FC236}">
                  <a16:creationId xmlns:a16="http://schemas.microsoft.com/office/drawing/2014/main" id="{9DD83D14-D249-4E04-BE78-BE064319BCF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01230" y="416264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317" name="FUs_BWP">
            <a:extLst>
              <a:ext uri="{FF2B5EF4-FFF2-40B4-BE49-F238E27FC236}">
                <a16:creationId xmlns:a16="http://schemas.microsoft.com/office/drawing/2014/main" id="{F489058E-8D48-4335-8446-60CDF305F811}"/>
              </a:ext>
            </a:extLst>
          </p:cNvPr>
          <p:cNvGrpSpPr/>
          <p:nvPr/>
        </p:nvGrpSpPr>
        <p:grpSpPr>
          <a:xfrm>
            <a:off x="6883987" y="2381131"/>
            <a:ext cx="1939448" cy="2009037"/>
            <a:chOff x="6883987" y="2381131"/>
            <a:chExt cx="1939448" cy="2009037"/>
          </a:xfrm>
        </p:grpSpPr>
        <p:sp>
          <p:nvSpPr>
            <p:cNvPr id="1227" name="Freeform 3080">
              <a:extLst>
                <a:ext uri="{FF2B5EF4-FFF2-40B4-BE49-F238E27FC236}">
                  <a16:creationId xmlns:a16="http://schemas.microsoft.com/office/drawing/2014/main" id="{73966B9D-AF53-4F36-9994-34FBDD776F9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592765" y="430190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8" name="Freeform 3080">
              <a:extLst>
                <a:ext uri="{FF2B5EF4-FFF2-40B4-BE49-F238E27FC236}">
                  <a16:creationId xmlns:a16="http://schemas.microsoft.com/office/drawing/2014/main" id="{65149AC0-82B8-4533-A8D6-324C2785103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21697" y="41817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9" name="Freeform 3080">
              <a:extLst>
                <a:ext uri="{FF2B5EF4-FFF2-40B4-BE49-F238E27FC236}">
                  <a16:creationId xmlns:a16="http://schemas.microsoft.com/office/drawing/2014/main" id="{E6D82E40-07C3-4EC8-85B6-629B8D9684E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09230" y="394307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30" name="Freeform 3080">
              <a:extLst>
                <a:ext uri="{FF2B5EF4-FFF2-40B4-BE49-F238E27FC236}">
                  <a16:creationId xmlns:a16="http://schemas.microsoft.com/office/drawing/2014/main" id="{4D2E8674-E5D2-4357-93F8-89380FD6197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31759" y="379988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35" name="Freeform 3080">
              <a:extLst>
                <a:ext uri="{FF2B5EF4-FFF2-40B4-BE49-F238E27FC236}">
                  <a16:creationId xmlns:a16="http://schemas.microsoft.com/office/drawing/2014/main" id="{600DA827-2FB7-4B1D-9C8A-D19B73667E2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34134" y="358330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46" name="Freeform 3080">
              <a:extLst>
                <a:ext uri="{FF2B5EF4-FFF2-40B4-BE49-F238E27FC236}">
                  <a16:creationId xmlns:a16="http://schemas.microsoft.com/office/drawing/2014/main" id="{E0F476B7-F040-4389-A921-59FB15F4CAC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67924" y="283274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47" name="Freeform 3080">
              <a:extLst>
                <a:ext uri="{FF2B5EF4-FFF2-40B4-BE49-F238E27FC236}">
                  <a16:creationId xmlns:a16="http://schemas.microsoft.com/office/drawing/2014/main" id="{FB2FE5BA-27F9-4FCD-8B70-A01B9AB50E9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11270" y="299010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48" name="Freeform 3080">
              <a:extLst>
                <a:ext uri="{FF2B5EF4-FFF2-40B4-BE49-F238E27FC236}">
                  <a16:creationId xmlns:a16="http://schemas.microsoft.com/office/drawing/2014/main" id="{42D5D76A-A2DF-4DC1-81A7-6C49211BB1C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74236" y="317722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51" name="Freeform 3080">
              <a:extLst>
                <a:ext uri="{FF2B5EF4-FFF2-40B4-BE49-F238E27FC236}">
                  <a16:creationId xmlns:a16="http://schemas.microsoft.com/office/drawing/2014/main" id="{BD2949D9-FFD8-4929-9B19-6DF7C98D4D2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22993" y="32008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56" name="Freeform 3080">
              <a:extLst>
                <a:ext uri="{FF2B5EF4-FFF2-40B4-BE49-F238E27FC236}">
                  <a16:creationId xmlns:a16="http://schemas.microsoft.com/office/drawing/2014/main" id="{19B53147-D93D-470E-9C1B-027AE1204B4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253223" y="345547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57" name="Freeform 3080">
              <a:extLst>
                <a:ext uri="{FF2B5EF4-FFF2-40B4-BE49-F238E27FC236}">
                  <a16:creationId xmlns:a16="http://schemas.microsoft.com/office/drawing/2014/main" id="{10B65FC1-C65B-4EA0-A669-0F0105B0150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064620" y="351551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58" name="Freeform 3080">
              <a:extLst>
                <a:ext uri="{FF2B5EF4-FFF2-40B4-BE49-F238E27FC236}">
                  <a16:creationId xmlns:a16="http://schemas.microsoft.com/office/drawing/2014/main" id="{1503F316-A093-46CF-B6C1-A621D27B153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46230" y="262890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59" name="Freeform 3080">
              <a:extLst>
                <a:ext uri="{FF2B5EF4-FFF2-40B4-BE49-F238E27FC236}">
                  <a16:creationId xmlns:a16="http://schemas.microsoft.com/office/drawing/2014/main" id="{61AC2CFC-74B9-41D6-9B81-37D0B2F32FA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94378" y="295433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0" name="Freeform 3080">
              <a:extLst>
                <a:ext uri="{FF2B5EF4-FFF2-40B4-BE49-F238E27FC236}">
                  <a16:creationId xmlns:a16="http://schemas.microsoft.com/office/drawing/2014/main" id="{A7E3E448-AFC1-42C1-B19B-05038AEF1C7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50014" y="310586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1" name="Freeform 3080">
              <a:extLst>
                <a:ext uri="{FF2B5EF4-FFF2-40B4-BE49-F238E27FC236}">
                  <a16:creationId xmlns:a16="http://schemas.microsoft.com/office/drawing/2014/main" id="{87A28D6D-E1C6-48C0-9CD5-4FC3B5509C0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58601" y="314627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2" name="Freeform 3080">
              <a:extLst>
                <a:ext uri="{FF2B5EF4-FFF2-40B4-BE49-F238E27FC236}">
                  <a16:creationId xmlns:a16="http://schemas.microsoft.com/office/drawing/2014/main" id="{099F7AF5-D423-45C9-866B-446013DA224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75104" y="30045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3" name="Freeform 3080">
              <a:extLst>
                <a:ext uri="{FF2B5EF4-FFF2-40B4-BE49-F238E27FC236}">
                  <a16:creationId xmlns:a16="http://schemas.microsoft.com/office/drawing/2014/main" id="{5AF88195-4D97-4EC2-80A7-2722D9E2132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09283" y="321721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4" name="Freeform 3080">
              <a:extLst>
                <a:ext uri="{FF2B5EF4-FFF2-40B4-BE49-F238E27FC236}">
                  <a16:creationId xmlns:a16="http://schemas.microsoft.com/office/drawing/2014/main" id="{66D5CBAD-1113-4EAD-85AC-18963B23F9E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55008" y="337107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5" name="Freeform 3080">
              <a:extLst>
                <a:ext uri="{FF2B5EF4-FFF2-40B4-BE49-F238E27FC236}">
                  <a16:creationId xmlns:a16="http://schemas.microsoft.com/office/drawing/2014/main" id="{1EB877B6-1876-41AB-B05F-0663F35B3A1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45688" y="238113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6" name="Freeform 3080">
              <a:extLst>
                <a:ext uri="{FF2B5EF4-FFF2-40B4-BE49-F238E27FC236}">
                  <a16:creationId xmlns:a16="http://schemas.microsoft.com/office/drawing/2014/main" id="{4055B3AA-945A-491C-A61B-26EC204D1A6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83037" y="35979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7" name="Freeform 3080">
              <a:extLst>
                <a:ext uri="{FF2B5EF4-FFF2-40B4-BE49-F238E27FC236}">
                  <a16:creationId xmlns:a16="http://schemas.microsoft.com/office/drawing/2014/main" id="{8BB506AA-FEB7-44AA-BFC7-5F8EA5F5B6C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97566" y="379400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8" name="Freeform 3080">
              <a:extLst>
                <a:ext uri="{FF2B5EF4-FFF2-40B4-BE49-F238E27FC236}">
                  <a16:creationId xmlns:a16="http://schemas.microsoft.com/office/drawing/2014/main" id="{F98BC5C9-77D0-4606-BAF6-65B203455D5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26618" y="398172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9" name="Freeform 3080">
              <a:extLst>
                <a:ext uri="{FF2B5EF4-FFF2-40B4-BE49-F238E27FC236}">
                  <a16:creationId xmlns:a16="http://schemas.microsoft.com/office/drawing/2014/main" id="{054389F9-D387-40ED-9796-41DA5986424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099960" y="404685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0" name="Freeform 3080">
              <a:extLst>
                <a:ext uri="{FF2B5EF4-FFF2-40B4-BE49-F238E27FC236}">
                  <a16:creationId xmlns:a16="http://schemas.microsoft.com/office/drawing/2014/main" id="{40E3F8A0-191A-4DD8-95BE-F11B9D95D80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990597" y="412655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1" name="Freeform 3080">
              <a:extLst>
                <a:ext uri="{FF2B5EF4-FFF2-40B4-BE49-F238E27FC236}">
                  <a16:creationId xmlns:a16="http://schemas.microsoft.com/office/drawing/2014/main" id="{51F7075C-FA7E-45A6-8FF6-0D9188D1FA8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883987" y="411942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2" name="Freeform 3080">
              <a:extLst>
                <a:ext uri="{FF2B5EF4-FFF2-40B4-BE49-F238E27FC236}">
                  <a16:creationId xmlns:a16="http://schemas.microsoft.com/office/drawing/2014/main" id="{36AAEF94-D06D-4B5B-90CE-A6B2F91B3DD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942682" y="398691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3" name="Freeform 3080">
              <a:extLst>
                <a:ext uri="{FF2B5EF4-FFF2-40B4-BE49-F238E27FC236}">
                  <a16:creationId xmlns:a16="http://schemas.microsoft.com/office/drawing/2014/main" id="{D946DC13-51A7-4A28-8B2A-57239E6F53D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931032" y="373426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4" name="Freeform 3080">
              <a:extLst>
                <a:ext uri="{FF2B5EF4-FFF2-40B4-BE49-F238E27FC236}">
                  <a16:creationId xmlns:a16="http://schemas.microsoft.com/office/drawing/2014/main" id="{62F8B776-6B42-4AB2-A978-45E8DBF91FE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42920" y="369530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5" name="Freeform 3080">
              <a:extLst>
                <a:ext uri="{FF2B5EF4-FFF2-40B4-BE49-F238E27FC236}">
                  <a16:creationId xmlns:a16="http://schemas.microsoft.com/office/drawing/2014/main" id="{31A91024-E5BE-4615-BDD0-CF2BE4A6B59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565537" y="342852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6" name="Freeform 3080">
              <a:extLst>
                <a:ext uri="{FF2B5EF4-FFF2-40B4-BE49-F238E27FC236}">
                  <a16:creationId xmlns:a16="http://schemas.microsoft.com/office/drawing/2014/main" id="{0DC9A439-4E72-4005-AD67-20358487618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42638" y="362353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7" name="Freeform 3080">
              <a:extLst>
                <a:ext uri="{FF2B5EF4-FFF2-40B4-BE49-F238E27FC236}">
                  <a16:creationId xmlns:a16="http://schemas.microsoft.com/office/drawing/2014/main" id="{3CBC280F-7DD3-47CF-9073-18A9B17A4E2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67377" y="345345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8" name="Freeform 3080">
              <a:extLst>
                <a:ext uri="{FF2B5EF4-FFF2-40B4-BE49-F238E27FC236}">
                  <a16:creationId xmlns:a16="http://schemas.microsoft.com/office/drawing/2014/main" id="{DD591AFC-397F-4E73-9D72-FC8FFF0EC2C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00580" y="393026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318" name="FUs_LHR">
            <a:extLst>
              <a:ext uri="{FF2B5EF4-FFF2-40B4-BE49-F238E27FC236}">
                <a16:creationId xmlns:a16="http://schemas.microsoft.com/office/drawing/2014/main" id="{43F8ECED-7BA0-4EF8-BCCC-CAA2BDD20EEF}"/>
              </a:ext>
            </a:extLst>
          </p:cNvPr>
          <p:cNvGrpSpPr/>
          <p:nvPr/>
        </p:nvGrpSpPr>
        <p:grpSpPr>
          <a:xfrm>
            <a:off x="8633623" y="2581931"/>
            <a:ext cx="589622" cy="597833"/>
            <a:chOff x="8633623" y="2581931"/>
            <a:chExt cx="589622" cy="597833"/>
          </a:xfrm>
        </p:grpSpPr>
        <p:sp>
          <p:nvSpPr>
            <p:cNvPr id="1279" name="Freeform 3080">
              <a:extLst>
                <a:ext uri="{FF2B5EF4-FFF2-40B4-BE49-F238E27FC236}">
                  <a16:creationId xmlns:a16="http://schemas.microsoft.com/office/drawing/2014/main" id="{4CF32D67-B91D-4CC2-AC25-82DD25740DC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48845" y="270700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0" name="Freeform 3080">
              <a:extLst>
                <a:ext uri="{FF2B5EF4-FFF2-40B4-BE49-F238E27FC236}">
                  <a16:creationId xmlns:a16="http://schemas.microsoft.com/office/drawing/2014/main" id="{0799486E-2898-41B2-BFD0-4BB68D08B67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94078" y="27598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1" name="Freeform 3080">
              <a:extLst>
                <a:ext uri="{FF2B5EF4-FFF2-40B4-BE49-F238E27FC236}">
                  <a16:creationId xmlns:a16="http://schemas.microsoft.com/office/drawing/2014/main" id="{748CAD51-9151-4AA4-B0F2-6651D70BC6E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69549" y="27598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2" name="Freeform 3080">
              <a:extLst>
                <a:ext uri="{FF2B5EF4-FFF2-40B4-BE49-F238E27FC236}">
                  <a16:creationId xmlns:a16="http://schemas.microsoft.com/office/drawing/2014/main" id="{CCCF7F8A-577A-4735-B03F-804BD228361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73802" y="264001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3" name="Freeform 3080">
              <a:extLst>
                <a:ext uri="{FF2B5EF4-FFF2-40B4-BE49-F238E27FC236}">
                  <a16:creationId xmlns:a16="http://schemas.microsoft.com/office/drawing/2014/main" id="{90ACFE38-6AC6-4D1D-AF82-86D617746F0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47529" y="273193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4" name="Freeform 3080">
              <a:extLst>
                <a:ext uri="{FF2B5EF4-FFF2-40B4-BE49-F238E27FC236}">
                  <a16:creationId xmlns:a16="http://schemas.microsoft.com/office/drawing/2014/main" id="{0C7E22D7-5982-4F99-8CC4-94C4BE6190D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15599" y="275706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5" name="Freeform 3080">
              <a:extLst>
                <a:ext uri="{FF2B5EF4-FFF2-40B4-BE49-F238E27FC236}">
                  <a16:creationId xmlns:a16="http://schemas.microsoft.com/office/drawing/2014/main" id="{A914D3BB-2847-4D67-A309-C50602E8623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62230" y="279241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6" name="Freeform 3080">
              <a:extLst>
                <a:ext uri="{FF2B5EF4-FFF2-40B4-BE49-F238E27FC236}">
                  <a16:creationId xmlns:a16="http://schemas.microsoft.com/office/drawing/2014/main" id="{F40D2B2B-2081-4C27-8A53-79713605BB0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39222" y="269875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7" name="Freeform 3080">
              <a:extLst>
                <a:ext uri="{FF2B5EF4-FFF2-40B4-BE49-F238E27FC236}">
                  <a16:creationId xmlns:a16="http://schemas.microsoft.com/office/drawing/2014/main" id="{DAD295D0-621E-4E3A-962E-D30A3A21B3F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20513" y="265335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8" name="Freeform 3080">
              <a:extLst>
                <a:ext uri="{FF2B5EF4-FFF2-40B4-BE49-F238E27FC236}">
                  <a16:creationId xmlns:a16="http://schemas.microsoft.com/office/drawing/2014/main" id="{F7530706-F837-49A5-AC02-96731339917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67187" y="258193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9" name="Freeform 3080">
              <a:extLst>
                <a:ext uri="{FF2B5EF4-FFF2-40B4-BE49-F238E27FC236}">
                  <a16:creationId xmlns:a16="http://schemas.microsoft.com/office/drawing/2014/main" id="{7C38AE6B-DEF1-4990-A33B-37974113263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69338" y="297148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0" name="Freeform 3080">
              <a:extLst>
                <a:ext uri="{FF2B5EF4-FFF2-40B4-BE49-F238E27FC236}">
                  <a16:creationId xmlns:a16="http://schemas.microsoft.com/office/drawing/2014/main" id="{62424281-6ADF-4548-A722-151D40BE416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25085" y="296386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1" name="Freeform 3080">
              <a:extLst>
                <a:ext uri="{FF2B5EF4-FFF2-40B4-BE49-F238E27FC236}">
                  <a16:creationId xmlns:a16="http://schemas.microsoft.com/office/drawing/2014/main" id="{7F64ACEF-F97D-42EB-B8AC-43799DBAD6F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81009" y="292794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2" name="Freeform 3080">
              <a:extLst>
                <a:ext uri="{FF2B5EF4-FFF2-40B4-BE49-F238E27FC236}">
                  <a16:creationId xmlns:a16="http://schemas.microsoft.com/office/drawing/2014/main" id="{EECC647E-C4BC-4BC7-BE4F-0C9B1F386FD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44277" y="289147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3" name="Freeform 3080">
              <a:extLst>
                <a:ext uri="{FF2B5EF4-FFF2-40B4-BE49-F238E27FC236}">
                  <a16:creationId xmlns:a16="http://schemas.microsoft.com/office/drawing/2014/main" id="{7C9CDFD5-705D-4F6E-A96F-AF6D9A4B44E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08556" y="28534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4" name="Freeform 3080">
              <a:extLst>
                <a:ext uri="{FF2B5EF4-FFF2-40B4-BE49-F238E27FC236}">
                  <a16:creationId xmlns:a16="http://schemas.microsoft.com/office/drawing/2014/main" id="{67498D78-2DD9-4302-9985-6A5DAFB20AA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68390" y="28121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5" name="Freeform 3080">
              <a:extLst>
                <a:ext uri="{FF2B5EF4-FFF2-40B4-BE49-F238E27FC236}">
                  <a16:creationId xmlns:a16="http://schemas.microsoft.com/office/drawing/2014/main" id="{FEF4CE08-D8F2-4BC8-ABB2-A72D1325EF2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11163" y="279573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6" name="Freeform 3080">
              <a:extLst>
                <a:ext uri="{FF2B5EF4-FFF2-40B4-BE49-F238E27FC236}">
                  <a16:creationId xmlns:a16="http://schemas.microsoft.com/office/drawing/2014/main" id="{0813B8EA-9AA0-437E-83C0-F78B2E6D4A9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44029" y="279782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7" name="Freeform 3080">
              <a:extLst>
                <a:ext uri="{FF2B5EF4-FFF2-40B4-BE49-F238E27FC236}">
                  <a16:creationId xmlns:a16="http://schemas.microsoft.com/office/drawing/2014/main" id="{6FA885CB-F889-4771-8EF0-C61718EBB7B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98759" y="280935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8" name="Freeform 3080">
              <a:extLst>
                <a:ext uri="{FF2B5EF4-FFF2-40B4-BE49-F238E27FC236}">
                  <a16:creationId xmlns:a16="http://schemas.microsoft.com/office/drawing/2014/main" id="{859A8ADF-F2A8-40BB-A7F2-5A11814D753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79538" y="283353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9" name="Freeform 3080">
              <a:extLst>
                <a:ext uri="{FF2B5EF4-FFF2-40B4-BE49-F238E27FC236}">
                  <a16:creationId xmlns:a16="http://schemas.microsoft.com/office/drawing/2014/main" id="{C219FEB8-CEF6-4D12-BE1D-20AFCEB759A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29153" y="28190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0" name="Freeform 3080">
              <a:extLst>
                <a:ext uri="{FF2B5EF4-FFF2-40B4-BE49-F238E27FC236}">
                  <a16:creationId xmlns:a16="http://schemas.microsoft.com/office/drawing/2014/main" id="{9E4A4BEA-D899-44D4-B318-AB036A352F1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75893" y="286634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1" name="Freeform 3080">
              <a:extLst>
                <a:ext uri="{FF2B5EF4-FFF2-40B4-BE49-F238E27FC236}">
                  <a16:creationId xmlns:a16="http://schemas.microsoft.com/office/drawing/2014/main" id="{3D55E40F-C1C9-4187-919A-6DD5A5FE10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33623" y="299207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2" name="Freeform 3080">
              <a:extLst>
                <a:ext uri="{FF2B5EF4-FFF2-40B4-BE49-F238E27FC236}">
                  <a16:creationId xmlns:a16="http://schemas.microsoft.com/office/drawing/2014/main" id="{66B69E54-0201-439A-870B-BEF65CD2BAC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46097" y="30226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3" name="Freeform 3080">
              <a:extLst>
                <a:ext uri="{FF2B5EF4-FFF2-40B4-BE49-F238E27FC236}">
                  <a16:creationId xmlns:a16="http://schemas.microsoft.com/office/drawing/2014/main" id="{46719E02-FF55-4CF3-8878-4A2DC8AC210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55528" y="296038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4" name="Freeform 3080">
              <a:extLst>
                <a:ext uri="{FF2B5EF4-FFF2-40B4-BE49-F238E27FC236}">
                  <a16:creationId xmlns:a16="http://schemas.microsoft.com/office/drawing/2014/main" id="{80041E55-7BFC-4A98-9772-EDCD19E7971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66093" y="309150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5" name="Freeform 3080">
              <a:extLst>
                <a:ext uri="{FF2B5EF4-FFF2-40B4-BE49-F238E27FC236}">
                  <a16:creationId xmlns:a16="http://schemas.microsoft.com/office/drawing/2014/main" id="{B4C68A1F-FF14-490B-B1CE-EF90213F759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72300" y="29894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319" name="FUs_MLT">
            <a:extLst>
              <a:ext uri="{FF2B5EF4-FFF2-40B4-BE49-F238E27FC236}">
                <a16:creationId xmlns:a16="http://schemas.microsoft.com/office/drawing/2014/main" id="{B00BA879-129A-400D-B629-F0B208BFD3E9}"/>
              </a:ext>
            </a:extLst>
          </p:cNvPr>
          <p:cNvGrpSpPr/>
          <p:nvPr/>
        </p:nvGrpSpPr>
        <p:grpSpPr>
          <a:xfrm>
            <a:off x="7615784" y="3246284"/>
            <a:ext cx="756081" cy="584045"/>
            <a:chOff x="7615784" y="3246284"/>
            <a:chExt cx="756081" cy="584045"/>
          </a:xfrm>
        </p:grpSpPr>
        <p:sp>
          <p:nvSpPr>
            <p:cNvPr id="1306" name="Freeform 3080">
              <a:extLst>
                <a:ext uri="{FF2B5EF4-FFF2-40B4-BE49-F238E27FC236}">
                  <a16:creationId xmlns:a16="http://schemas.microsoft.com/office/drawing/2014/main" id="{8948ACC2-4989-41CA-9A58-1A5562853A7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33210" y="337470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7" name="Freeform 3080">
              <a:extLst>
                <a:ext uri="{FF2B5EF4-FFF2-40B4-BE49-F238E27FC236}">
                  <a16:creationId xmlns:a16="http://schemas.microsoft.com/office/drawing/2014/main" id="{D38E99C9-08CD-452C-8ADD-C407413CF98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14566" y="35226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8" name="Freeform 3080">
              <a:extLst>
                <a:ext uri="{FF2B5EF4-FFF2-40B4-BE49-F238E27FC236}">
                  <a16:creationId xmlns:a16="http://schemas.microsoft.com/office/drawing/2014/main" id="{67261124-A7D4-41B5-A7EE-E65469DAD16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15784" y="360277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9" name="Freeform 3080">
              <a:extLst>
                <a:ext uri="{FF2B5EF4-FFF2-40B4-BE49-F238E27FC236}">
                  <a16:creationId xmlns:a16="http://schemas.microsoft.com/office/drawing/2014/main" id="{12821C9D-CA89-4A1D-A5F1-99D828E3CF7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37146" y="369993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0" name="Freeform 3080">
              <a:extLst>
                <a:ext uri="{FF2B5EF4-FFF2-40B4-BE49-F238E27FC236}">
                  <a16:creationId xmlns:a16="http://schemas.microsoft.com/office/drawing/2014/main" id="{5622C753-EEE7-46DC-BB0C-E7DB3F98204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49766" y="374206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1" name="Freeform 3080">
              <a:extLst>
                <a:ext uri="{FF2B5EF4-FFF2-40B4-BE49-F238E27FC236}">
                  <a16:creationId xmlns:a16="http://schemas.microsoft.com/office/drawing/2014/main" id="{25360CA4-4F60-487F-916D-E7E9EDA4737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24816" y="359214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2" name="Freeform 3080">
              <a:extLst>
                <a:ext uri="{FF2B5EF4-FFF2-40B4-BE49-F238E27FC236}">
                  <a16:creationId xmlns:a16="http://schemas.microsoft.com/office/drawing/2014/main" id="{65160FED-2A24-492F-AC98-7A218853AAF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0722" y="367506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3" name="Freeform 3080">
              <a:extLst>
                <a:ext uri="{FF2B5EF4-FFF2-40B4-BE49-F238E27FC236}">
                  <a16:creationId xmlns:a16="http://schemas.microsoft.com/office/drawing/2014/main" id="{04F5D132-146C-40B7-9348-1A4E73059B2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89865" y="355378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4" name="Freeform 3080">
              <a:extLst>
                <a:ext uri="{FF2B5EF4-FFF2-40B4-BE49-F238E27FC236}">
                  <a16:creationId xmlns:a16="http://schemas.microsoft.com/office/drawing/2014/main" id="{9357EE5D-369C-4E88-9A41-B0E718AA7EC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73531" y="355964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5" name="Freeform 3080">
              <a:extLst>
                <a:ext uri="{FF2B5EF4-FFF2-40B4-BE49-F238E27FC236}">
                  <a16:creationId xmlns:a16="http://schemas.microsoft.com/office/drawing/2014/main" id="{FA4867FC-62B5-415D-9EAC-6BCAF6FB34D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15807" y="344716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6" name="Freeform 3080">
              <a:extLst>
                <a:ext uri="{FF2B5EF4-FFF2-40B4-BE49-F238E27FC236}">
                  <a16:creationId xmlns:a16="http://schemas.microsoft.com/office/drawing/2014/main" id="{28C3C365-D9F0-43BD-8A6B-742F199ACC7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59092" y="337899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7" name="Freeform 3080">
              <a:extLst>
                <a:ext uri="{FF2B5EF4-FFF2-40B4-BE49-F238E27FC236}">
                  <a16:creationId xmlns:a16="http://schemas.microsoft.com/office/drawing/2014/main" id="{40693D0F-2FD4-451B-9992-A76C848FBE8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18597" y="342417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8" name="Freeform 3080">
              <a:extLst>
                <a:ext uri="{FF2B5EF4-FFF2-40B4-BE49-F238E27FC236}">
                  <a16:creationId xmlns:a16="http://schemas.microsoft.com/office/drawing/2014/main" id="{1FEB0577-A857-4D08-A16E-869EFCEBB9E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70056" y="327194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9" name="Freeform 3080">
              <a:extLst>
                <a:ext uri="{FF2B5EF4-FFF2-40B4-BE49-F238E27FC236}">
                  <a16:creationId xmlns:a16="http://schemas.microsoft.com/office/drawing/2014/main" id="{41470965-80B4-44DE-B9C4-E6B2A7022C7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25114" y="32462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176" name="FUs_SGD">
            <a:extLst>
              <a:ext uri="{FF2B5EF4-FFF2-40B4-BE49-F238E27FC236}">
                <a16:creationId xmlns:a16="http://schemas.microsoft.com/office/drawing/2014/main" id="{83648F25-83D9-4F8C-8FAB-C9EECBDD2135}"/>
              </a:ext>
            </a:extLst>
          </p:cNvPr>
          <p:cNvGrpSpPr/>
          <p:nvPr/>
        </p:nvGrpSpPr>
        <p:grpSpPr>
          <a:xfrm>
            <a:off x="7515349" y="2137651"/>
            <a:ext cx="1979393" cy="1402316"/>
            <a:chOff x="7515349" y="2137651"/>
            <a:chExt cx="1979393" cy="1402316"/>
          </a:xfrm>
        </p:grpSpPr>
        <p:sp>
          <p:nvSpPr>
            <p:cNvPr id="1320" name="Freeform 3080">
              <a:extLst>
                <a:ext uri="{FF2B5EF4-FFF2-40B4-BE49-F238E27FC236}">
                  <a16:creationId xmlns:a16="http://schemas.microsoft.com/office/drawing/2014/main" id="{C0130FCC-50D6-49AD-B75E-132D31C2204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70368" y="267217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1" name="Freeform 3080">
              <a:extLst>
                <a:ext uri="{FF2B5EF4-FFF2-40B4-BE49-F238E27FC236}">
                  <a16:creationId xmlns:a16="http://schemas.microsoft.com/office/drawing/2014/main" id="{B97E8D91-DDDA-4130-8DC6-27A293C6963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37447" y="262194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2" name="Freeform 3080">
              <a:extLst>
                <a:ext uri="{FF2B5EF4-FFF2-40B4-BE49-F238E27FC236}">
                  <a16:creationId xmlns:a16="http://schemas.microsoft.com/office/drawing/2014/main" id="{080CFBE1-51B3-4CAB-89C6-D82666F189F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75409" y="251127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3" name="Freeform 3080">
              <a:extLst>
                <a:ext uri="{FF2B5EF4-FFF2-40B4-BE49-F238E27FC236}">
                  <a16:creationId xmlns:a16="http://schemas.microsoft.com/office/drawing/2014/main" id="{7F63F93A-1911-4D85-B545-97A765ABEAA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49550" y="24592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4" name="Freeform 3080">
              <a:extLst>
                <a:ext uri="{FF2B5EF4-FFF2-40B4-BE49-F238E27FC236}">
                  <a16:creationId xmlns:a16="http://schemas.microsoft.com/office/drawing/2014/main" id="{0E42A93A-2186-4362-9850-5437549C629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44801" y="242507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5" name="Freeform 3080">
              <a:extLst>
                <a:ext uri="{FF2B5EF4-FFF2-40B4-BE49-F238E27FC236}">
                  <a16:creationId xmlns:a16="http://schemas.microsoft.com/office/drawing/2014/main" id="{6B445B7A-2AE3-4321-B10B-66114E2C14B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27981" y="242728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6" name="Freeform 3080">
              <a:extLst>
                <a:ext uri="{FF2B5EF4-FFF2-40B4-BE49-F238E27FC236}">
                  <a16:creationId xmlns:a16="http://schemas.microsoft.com/office/drawing/2014/main" id="{A86A557C-9B51-4837-801A-87A7828AA86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99529" y="248920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7" name="Freeform 3080">
              <a:extLst>
                <a:ext uri="{FF2B5EF4-FFF2-40B4-BE49-F238E27FC236}">
                  <a16:creationId xmlns:a16="http://schemas.microsoft.com/office/drawing/2014/main" id="{712B328D-C249-4D43-88BF-A49EA6782E1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77517" y="250406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8" name="Freeform 3080">
              <a:extLst>
                <a:ext uri="{FF2B5EF4-FFF2-40B4-BE49-F238E27FC236}">
                  <a16:creationId xmlns:a16="http://schemas.microsoft.com/office/drawing/2014/main" id="{019426F0-EDB6-4967-957E-3745DF3EC7B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41578" y="258127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9" name="Freeform 3080">
              <a:extLst>
                <a:ext uri="{FF2B5EF4-FFF2-40B4-BE49-F238E27FC236}">
                  <a16:creationId xmlns:a16="http://schemas.microsoft.com/office/drawing/2014/main" id="{4210A7EB-0AF8-4FC8-BF23-A5B95D3F47A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03646" y="260438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0" name="Freeform 3080">
              <a:extLst>
                <a:ext uri="{FF2B5EF4-FFF2-40B4-BE49-F238E27FC236}">
                  <a16:creationId xmlns:a16="http://schemas.microsoft.com/office/drawing/2014/main" id="{B1D187DA-EDDA-4889-8C14-9DD040E2923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16015" y="257106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1" name="Freeform 3080">
              <a:extLst>
                <a:ext uri="{FF2B5EF4-FFF2-40B4-BE49-F238E27FC236}">
                  <a16:creationId xmlns:a16="http://schemas.microsoft.com/office/drawing/2014/main" id="{B5BDFA9E-FBDC-4FD7-A134-DE8CA02E5E1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00425" y="256587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2" name="Freeform 3080">
              <a:extLst>
                <a:ext uri="{FF2B5EF4-FFF2-40B4-BE49-F238E27FC236}">
                  <a16:creationId xmlns:a16="http://schemas.microsoft.com/office/drawing/2014/main" id="{876AE192-5AE6-40FE-A534-CAC3FA25366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50415" y="262408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3" name="Freeform 3080">
              <a:extLst>
                <a:ext uri="{FF2B5EF4-FFF2-40B4-BE49-F238E27FC236}">
                  <a16:creationId xmlns:a16="http://schemas.microsoft.com/office/drawing/2014/main" id="{06FD1C13-576D-4437-972D-814D8A8282C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23612" y="263589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4" name="Freeform 3080">
              <a:extLst>
                <a:ext uri="{FF2B5EF4-FFF2-40B4-BE49-F238E27FC236}">
                  <a16:creationId xmlns:a16="http://schemas.microsoft.com/office/drawing/2014/main" id="{49B936A1-DF15-42DA-93B9-4280D656239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09661" y="259454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5" name="Freeform 3080">
              <a:extLst>
                <a:ext uri="{FF2B5EF4-FFF2-40B4-BE49-F238E27FC236}">
                  <a16:creationId xmlns:a16="http://schemas.microsoft.com/office/drawing/2014/main" id="{418BDF11-F5C2-4D42-8709-7633C89D714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58628" y="249267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6" name="Freeform 3080">
              <a:extLst>
                <a:ext uri="{FF2B5EF4-FFF2-40B4-BE49-F238E27FC236}">
                  <a16:creationId xmlns:a16="http://schemas.microsoft.com/office/drawing/2014/main" id="{6E9820FC-9207-4F64-8D9F-F92282AC88F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06783" y="24610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7" name="Freeform 3080">
              <a:extLst>
                <a:ext uri="{FF2B5EF4-FFF2-40B4-BE49-F238E27FC236}">
                  <a16:creationId xmlns:a16="http://schemas.microsoft.com/office/drawing/2014/main" id="{D4BC30C1-8DE3-4949-8ED4-A5B653DB808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39385" y="248739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8" name="Freeform 3080">
              <a:extLst>
                <a:ext uri="{FF2B5EF4-FFF2-40B4-BE49-F238E27FC236}">
                  <a16:creationId xmlns:a16="http://schemas.microsoft.com/office/drawing/2014/main" id="{E5B8E696-C092-495A-B31B-EE16EB9C311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97182" y="266962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0" name="Freeform 3080">
              <a:extLst>
                <a:ext uri="{FF2B5EF4-FFF2-40B4-BE49-F238E27FC236}">
                  <a16:creationId xmlns:a16="http://schemas.microsoft.com/office/drawing/2014/main" id="{84F5F089-5743-4ED9-BCC5-EF410639BC8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87809" y="268002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1" name="Freeform 3080">
              <a:extLst>
                <a:ext uri="{FF2B5EF4-FFF2-40B4-BE49-F238E27FC236}">
                  <a16:creationId xmlns:a16="http://schemas.microsoft.com/office/drawing/2014/main" id="{35176FE5-2E16-4D56-8CBD-FECDF4C162F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38315" y="277035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2" name="Freeform 3080">
              <a:extLst>
                <a:ext uri="{FF2B5EF4-FFF2-40B4-BE49-F238E27FC236}">
                  <a16:creationId xmlns:a16="http://schemas.microsoft.com/office/drawing/2014/main" id="{CA5A8109-9EC2-46FD-9028-ED3B0113E18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47852" y="279246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3" name="Freeform 3080">
              <a:extLst>
                <a:ext uri="{FF2B5EF4-FFF2-40B4-BE49-F238E27FC236}">
                  <a16:creationId xmlns:a16="http://schemas.microsoft.com/office/drawing/2014/main" id="{4C02CCCE-FFD8-42F7-BD2B-4B62E194F58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82785" y="237772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4" name="Freeform 3080">
              <a:extLst>
                <a:ext uri="{FF2B5EF4-FFF2-40B4-BE49-F238E27FC236}">
                  <a16:creationId xmlns:a16="http://schemas.microsoft.com/office/drawing/2014/main" id="{8A3E68EC-6458-44D1-8A24-0D81EBE32E3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52402" y="234229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5" name="Freeform 3080">
              <a:extLst>
                <a:ext uri="{FF2B5EF4-FFF2-40B4-BE49-F238E27FC236}">
                  <a16:creationId xmlns:a16="http://schemas.microsoft.com/office/drawing/2014/main" id="{38241955-0A0D-4DDC-9A94-84B056EA369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31153" y="24039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6" name="Freeform 3080">
              <a:extLst>
                <a:ext uri="{FF2B5EF4-FFF2-40B4-BE49-F238E27FC236}">
                  <a16:creationId xmlns:a16="http://schemas.microsoft.com/office/drawing/2014/main" id="{C1D75EAD-05C5-4B50-BD2F-0F16D9CD222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92574" y="255870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7" name="Freeform 3080">
              <a:extLst>
                <a:ext uri="{FF2B5EF4-FFF2-40B4-BE49-F238E27FC236}">
                  <a16:creationId xmlns:a16="http://schemas.microsoft.com/office/drawing/2014/main" id="{F84970CC-FA95-4E9E-A136-19875C72D06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20933" y="257995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8" name="Freeform 3080">
              <a:extLst>
                <a:ext uri="{FF2B5EF4-FFF2-40B4-BE49-F238E27FC236}">
                  <a16:creationId xmlns:a16="http://schemas.microsoft.com/office/drawing/2014/main" id="{E3C223B2-A698-413A-8ABC-3538E4186BF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99850" y="264592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9" name="Freeform 3080">
              <a:extLst>
                <a:ext uri="{FF2B5EF4-FFF2-40B4-BE49-F238E27FC236}">
                  <a16:creationId xmlns:a16="http://schemas.microsoft.com/office/drawing/2014/main" id="{B24ABEA3-34D5-4B7E-B6BD-F031358D3A7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57283" y="272063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0" name="Freeform 3080">
              <a:extLst>
                <a:ext uri="{FF2B5EF4-FFF2-40B4-BE49-F238E27FC236}">
                  <a16:creationId xmlns:a16="http://schemas.microsoft.com/office/drawing/2014/main" id="{52434E6A-CA63-438D-AD3E-3874F4DEEAD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62372" y="260922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1" name="Freeform 3080">
              <a:extLst>
                <a:ext uri="{FF2B5EF4-FFF2-40B4-BE49-F238E27FC236}">
                  <a16:creationId xmlns:a16="http://schemas.microsoft.com/office/drawing/2014/main" id="{12B991D5-8599-489E-BB69-9B7EC91A73B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59201" y="261913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2" name="Freeform 3080">
              <a:extLst>
                <a:ext uri="{FF2B5EF4-FFF2-40B4-BE49-F238E27FC236}">
                  <a16:creationId xmlns:a16="http://schemas.microsoft.com/office/drawing/2014/main" id="{117340F8-A92E-49A9-9088-354E0541F02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515349" y="279241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3" name="Freeform 3080">
              <a:extLst>
                <a:ext uri="{FF2B5EF4-FFF2-40B4-BE49-F238E27FC236}">
                  <a16:creationId xmlns:a16="http://schemas.microsoft.com/office/drawing/2014/main" id="{B2EA05F3-3759-467A-AC48-7E7F01CDF14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63598" y="286845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4" name="Freeform 3080">
              <a:extLst>
                <a:ext uri="{FF2B5EF4-FFF2-40B4-BE49-F238E27FC236}">
                  <a16:creationId xmlns:a16="http://schemas.microsoft.com/office/drawing/2014/main" id="{BA40E246-ED6F-4616-9205-92EB6F8F24C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02292" y="288399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5" name="Freeform 3080">
              <a:extLst>
                <a:ext uri="{FF2B5EF4-FFF2-40B4-BE49-F238E27FC236}">
                  <a16:creationId xmlns:a16="http://schemas.microsoft.com/office/drawing/2014/main" id="{598429E0-8276-46D6-B0C9-40257424BAD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66942" y="277136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6" name="Freeform 3080">
              <a:extLst>
                <a:ext uri="{FF2B5EF4-FFF2-40B4-BE49-F238E27FC236}">
                  <a16:creationId xmlns:a16="http://schemas.microsoft.com/office/drawing/2014/main" id="{08543BEE-67D8-4006-88A1-C3921D4FA69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19326" y="24039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7" name="Freeform 3080">
              <a:extLst>
                <a:ext uri="{FF2B5EF4-FFF2-40B4-BE49-F238E27FC236}">
                  <a16:creationId xmlns:a16="http://schemas.microsoft.com/office/drawing/2014/main" id="{CB6C5B66-6283-40AD-9D59-784E72763C8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52334" y="236366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8" name="Freeform 3080">
              <a:extLst>
                <a:ext uri="{FF2B5EF4-FFF2-40B4-BE49-F238E27FC236}">
                  <a16:creationId xmlns:a16="http://schemas.microsoft.com/office/drawing/2014/main" id="{3DED6F46-4E1B-4E9F-B0BD-BB89DD99F8D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73133" y="241303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9" name="Freeform 3080">
              <a:extLst>
                <a:ext uri="{FF2B5EF4-FFF2-40B4-BE49-F238E27FC236}">
                  <a16:creationId xmlns:a16="http://schemas.microsoft.com/office/drawing/2014/main" id="{8663D174-1B33-4BE5-8038-E31D2C072DC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11773" y="22132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0" name="Freeform 3080">
              <a:extLst>
                <a:ext uri="{FF2B5EF4-FFF2-40B4-BE49-F238E27FC236}">
                  <a16:creationId xmlns:a16="http://schemas.microsoft.com/office/drawing/2014/main" id="{E3569D42-196A-4E70-A8F0-E80831FE6B9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48137" y="213765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1" name="Freeform 3080">
              <a:extLst>
                <a:ext uri="{FF2B5EF4-FFF2-40B4-BE49-F238E27FC236}">
                  <a16:creationId xmlns:a16="http://schemas.microsoft.com/office/drawing/2014/main" id="{6714484F-8810-4C7C-984D-29282D21DF0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64545" y="216741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2" name="Freeform 3080">
              <a:extLst>
                <a:ext uri="{FF2B5EF4-FFF2-40B4-BE49-F238E27FC236}">
                  <a16:creationId xmlns:a16="http://schemas.microsoft.com/office/drawing/2014/main" id="{12C673F6-ED0E-4F57-8650-6B723932BC5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36437" y="229153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3" name="Freeform 3080">
              <a:extLst>
                <a:ext uri="{FF2B5EF4-FFF2-40B4-BE49-F238E27FC236}">
                  <a16:creationId xmlns:a16="http://schemas.microsoft.com/office/drawing/2014/main" id="{710092EC-C44C-4D6A-9370-1D240517C0F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80431" y="32128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4" name="Freeform 3080">
              <a:extLst>
                <a:ext uri="{FF2B5EF4-FFF2-40B4-BE49-F238E27FC236}">
                  <a16:creationId xmlns:a16="http://schemas.microsoft.com/office/drawing/2014/main" id="{B3926F17-51ED-4A76-82C1-B4AFC09EB87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82426" y="319670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5" name="Freeform 3080">
              <a:extLst>
                <a:ext uri="{FF2B5EF4-FFF2-40B4-BE49-F238E27FC236}">
                  <a16:creationId xmlns:a16="http://schemas.microsoft.com/office/drawing/2014/main" id="{26EA5374-FBEB-4224-9108-0FAE5F8C04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79356" y="319670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6" name="Freeform 3080">
              <a:extLst>
                <a:ext uri="{FF2B5EF4-FFF2-40B4-BE49-F238E27FC236}">
                  <a16:creationId xmlns:a16="http://schemas.microsoft.com/office/drawing/2014/main" id="{D967792C-A049-46E5-9995-6DA159EA9D5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62938" y="31299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7" name="Freeform 3080">
              <a:extLst>
                <a:ext uri="{FF2B5EF4-FFF2-40B4-BE49-F238E27FC236}">
                  <a16:creationId xmlns:a16="http://schemas.microsoft.com/office/drawing/2014/main" id="{AC715597-CBC3-4E59-AD29-B2F3BFDB380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91018" y="30183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8" name="Freeform 3080">
              <a:extLst>
                <a:ext uri="{FF2B5EF4-FFF2-40B4-BE49-F238E27FC236}">
                  <a16:creationId xmlns:a16="http://schemas.microsoft.com/office/drawing/2014/main" id="{FA9C7402-7D29-4E82-B177-B73FD7282BE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45048" y="296038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9" name="Freeform 3080">
              <a:extLst>
                <a:ext uri="{FF2B5EF4-FFF2-40B4-BE49-F238E27FC236}">
                  <a16:creationId xmlns:a16="http://schemas.microsoft.com/office/drawing/2014/main" id="{19F3B720-73D9-4322-919B-B7E0C8E3D60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74304" y="304737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0" name="Freeform 3080">
              <a:extLst>
                <a:ext uri="{FF2B5EF4-FFF2-40B4-BE49-F238E27FC236}">
                  <a16:creationId xmlns:a16="http://schemas.microsoft.com/office/drawing/2014/main" id="{63304EEC-E25E-45F8-A83A-AAB16A1C858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51578" y="312605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1" name="Freeform 3080">
              <a:extLst>
                <a:ext uri="{FF2B5EF4-FFF2-40B4-BE49-F238E27FC236}">
                  <a16:creationId xmlns:a16="http://schemas.microsoft.com/office/drawing/2014/main" id="{62BD0B54-0DA1-4E34-B7DB-C5CC48842CE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73817" y="313309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2" name="Freeform 3080">
              <a:extLst>
                <a:ext uri="{FF2B5EF4-FFF2-40B4-BE49-F238E27FC236}">
                  <a16:creationId xmlns:a16="http://schemas.microsoft.com/office/drawing/2014/main" id="{07200B45-AE0B-4777-B95C-231876AD352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95597" y="316384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3" name="Freeform 3080">
              <a:extLst>
                <a:ext uri="{FF2B5EF4-FFF2-40B4-BE49-F238E27FC236}">
                  <a16:creationId xmlns:a16="http://schemas.microsoft.com/office/drawing/2014/main" id="{7A5FB368-73CE-456C-872D-4FE70577CBB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4947" y="30615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4" name="Freeform 3080">
              <a:extLst>
                <a:ext uri="{FF2B5EF4-FFF2-40B4-BE49-F238E27FC236}">
                  <a16:creationId xmlns:a16="http://schemas.microsoft.com/office/drawing/2014/main" id="{D193B7CA-B820-48F3-B2A3-DC188B200E1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02228" y="300220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5" name="Freeform 3080">
              <a:extLst>
                <a:ext uri="{FF2B5EF4-FFF2-40B4-BE49-F238E27FC236}">
                  <a16:creationId xmlns:a16="http://schemas.microsoft.com/office/drawing/2014/main" id="{CD72F14D-4352-43F4-93A5-6F6DA3D04C5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95079" y="282630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6" name="Freeform 3080">
              <a:extLst>
                <a:ext uri="{FF2B5EF4-FFF2-40B4-BE49-F238E27FC236}">
                  <a16:creationId xmlns:a16="http://schemas.microsoft.com/office/drawing/2014/main" id="{C5B68B7D-CD35-4214-BE64-A196B4D7324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13234" y="284734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7" name="Freeform 3080">
              <a:extLst>
                <a:ext uri="{FF2B5EF4-FFF2-40B4-BE49-F238E27FC236}">
                  <a16:creationId xmlns:a16="http://schemas.microsoft.com/office/drawing/2014/main" id="{650D6A6D-01F4-4BF9-B353-362131C1FAE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01940" y="289703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8" name="Freeform 3080">
              <a:extLst>
                <a:ext uri="{FF2B5EF4-FFF2-40B4-BE49-F238E27FC236}">
                  <a16:creationId xmlns:a16="http://schemas.microsoft.com/office/drawing/2014/main" id="{FEC8C052-B3DF-428E-AD3D-F42453BC415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40749" y="272730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9" name="Freeform 3080">
              <a:extLst>
                <a:ext uri="{FF2B5EF4-FFF2-40B4-BE49-F238E27FC236}">
                  <a16:creationId xmlns:a16="http://schemas.microsoft.com/office/drawing/2014/main" id="{2E4E3AD1-96B6-428C-AC55-7DF172369AA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79153" y="279817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0" name="Freeform 3080">
              <a:extLst>
                <a:ext uri="{FF2B5EF4-FFF2-40B4-BE49-F238E27FC236}">
                  <a16:creationId xmlns:a16="http://schemas.microsoft.com/office/drawing/2014/main" id="{9F21045E-8B1B-4F36-9C4A-2F26A1C7A0B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72550" y="279573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1" name="Freeform 3080">
              <a:extLst>
                <a:ext uri="{FF2B5EF4-FFF2-40B4-BE49-F238E27FC236}">
                  <a16:creationId xmlns:a16="http://schemas.microsoft.com/office/drawing/2014/main" id="{FA73093C-4AFE-4BE6-8D0D-35B3D5DE1EE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17979" y="286960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2" name="Freeform 3080">
              <a:extLst>
                <a:ext uri="{FF2B5EF4-FFF2-40B4-BE49-F238E27FC236}">
                  <a16:creationId xmlns:a16="http://schemas.microsoft.com/office/drawing/2014/main" id="{70DC9A0D-3AFB-4F99-A85B-783F2133441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18184" y="28644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3" name="Freeform 3080">
              <a:extLst>
                <a:ext uri="{FF2B5EF4-FFF2-40B4-BE49-F238E27FC236}">
                  <a16:creationId xmlns:a16="http://schemas.microsoft.com/office/drawing/2014/main" id="{154B5014-5696-41FE-9A86-010B8994EA4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34967" y="289041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4" name="Freeform 3080">
              <a:extLst>
                <a:ext uri="{FF2B5EF4-FFF2-40B4-BE49-F238E27FC236}">
                  <a16:creationId xmlns:a16="http://schemas.microsoft.com/office/drawing/2014/main" id="{C1F9F2CF-2983-489D-8430-2CA16AFD03C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98219" y="298622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5" name="Freeform 3080">
              <a:extLst>
                <a:ext uri="{FF2B5EF4-FFF2-40B4-BE49-F238E27FC236}">
                  <a16:creationId xmlns:a16="http://schemas.microsoft.com/office/drawing/2014/main" id="{1DC1366F-8117-48AA-A2F6-54BECCDD303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00364" y="300743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6" name="Freeform 3080">
              <a:extLst>
                <a:ext uri="{FF2B5EF4-FFF2-40B4-BE49-F238E27FC236}">
                  <a16:creationId xmlns:a16="http://schemas.microsoft.com/office/drawing/2014/main" id="{8C6B704C-4540-485D-903E-86C493E952E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98505" y="302124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7" name="Freeform 3080">
              <a:extLst>
                <a:ext uri="{FF2B5EF4-FFF2-40B4-BE49-F238E27FC236}">
                  <a16:creationId xmlns:a16="http://schemas.microsoft.com/office/drawing/2014/main" id="{E035A274-50E5-4971-98E5-1AD0975A87D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32317" y="315944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8" name="Freeform 3080">
              <a:extLst>
                <a:ext uri="{FF2B5EF4-FFF2-40B4-BE49-F238E27FC236}">
                  <a16:creationId xmlns:a16="http://schemas.microsoft.com/office/drawing/2014/main" id="{D08786CF-BD5A-469A-A137-318DA76868E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79153" y="324933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9" name="Freeform 3080">
              <a:extLst>
                <a:ext uri="{FF2B5EF4-FFF2-40B4-BE49-F238E27FC236}">
                  <a16:creationId xmlns:a16="http://schemas.microsoft.com/office/drawing/2014/main" id="{CE8EB127-7FBC-424F-9226-978B1697F5F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86785" y="324158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0" name="Freeform 3080">
              <a:extLst>
                <a:ext uri="{FF2B5EF4-FFF2-40B4-BE49-F238E27FC236}">
                  <a16:creationId xmlns:a16="http://schemas.microsoft.com/office/drawing/2014/main" id="{4E2570CD-D7BC-4FE1-953B-09270A1D83E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23236" y="333726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1" name="Freeform 3080">
              <a:extLst>
                <a:ext uri="{FF2B5EF4-FFF2-40B4-BE49-F238E27FC236}">
                  <a16:creationId xmlns:a16="http://schemas.microsoft.com/office/drawing/2014/main" id="{C48CFB9C-E464-4344-9167-63C522F6E07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50096" y="345170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2" name="Freeform 3080">
              <a:extLst>
                <a:ext uri="{FF2B5EF4-FFF2-40B4-BE49-F238E27FC236}">
                  <a16:creationId xmlns:a16="http://schemas.microsoft.com/office/drawing/2014/main" id="{C2298DA5-DB39-4E2F-A4F7-58822B8D938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67990" y="342979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3" name="Freeform 3080">
              <a:extLst>
                <a:ext uri="{FF2B5EF4-FFF2-40B4-BE49-F238E27FC236}">
                  <a16:creationId xmlns:a16="http://schemas.microsoft.com/office/drawing/2014/main" id="{2B2C650C-2AED-4F35-9FE7-905783FC421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34134" y="332250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4" name="Freeform 3080">
              <a:extLst>
                <a:ext uri="{FF2B5EF4-FFF2-40B4-BE49-F238E27FC236}">
                  <a16:creationId xmlns:a16="http://schemas.microsoft.com/office/drawing/2014/main" id="{301C9CA2-F4FE-489B-9395-8CE5F8C2682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72018" y="332542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5" name="Freeform 3080">
              <a:extLst>
                <a:ext uri="{FF2B5EF4-FFF2-40B4-BE49-F238E27FC236}">
                  <a16:creationId xmlns:a16="http://schemas.microsoft.com/office/drawing/2014/main" id="{EC38B6B6-7F51-438C-ABD8-861A4932CC1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40238" y="317572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6" name="Freeform 3080">
              <a:extLst>
                <a:ext uri="{FF2B5EF4-FFF2-40B4-BE49-F238E27FC236}">
                  <a16:creationId xmlns:a16="http://schemas.microsoft.com/office/drawing/2014/main" id="{600BEFB3-B049-4C22-B712-839229CFC74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16195" y="306401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7" name="Freeform 3080">
              <a:extLst>
                <a:ext uri="{FF2B5EF4-FFF2-40B4-BE49-F238E27FC236}">
                  <a16:creationId xmlns:a16="http://schemas.microsoft.com/office/drawing/2014/main" id="{A6981791-D5ED-480C-827C-0A26216DE7A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79622" y="32128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8" name="Freeform 3080">
              <a:extLst>
                <a:ext uri="{FF2B5EF4-FFF2-40B4-BE49-F238E27FC236}">
                  <a16:creationId xmlns:a16="http://schemas.microsoft.com/office/drawing/2014/main" id="{D3C83FCD-E598-4991-AC8C-0C41EE51301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83060" y="332915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9" name="Freeform 3080">
              <a:extLst>
                <a:ext uri="{FF2B5EF4-FFF2-40B4-BE49-F238E27FC236}">
                  <a16:creationId xmlns:a16="http://schemas.microsoft.com/office/drawing/2014/main" id="{DF44ECB6-27E3-4024-8FDE-80E409FA383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42884" y="238665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0" name="Freeform 3080">
              <a:extLst>
                <a:ext uri="{FF2B5EF4-FFF2-40B4-BE49-F238E27FC236}">
                  <a16:creationId xmlns:a16="http://schemas.microsoft.com/office/drawing/2014/main" id="{BFFC4F2A-84C8-4191-95B7-B90360539B9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23722" y="24813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1" name="Freeform 3080">
              <a:extLst>
                <a:ext uri="{FF2B5EF4-FFF2-40B4-BE49-F238E27FC236}">
                  <a16:creationId xmlns:a16="http://schemas.microsoft.com/office/drawing/2014/main" id="{11372CE4-EDD2-47BC-9745-A299BE192DE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47697" y="248645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2" name="Freeform 3080">
              <a:extLst>
                <a:ext uri="{FF2B5EF4-FFF2-40B4-BE49-F238E27FC236}">
                  <a16:creationId xmlns:a16="http://schemas.microsoft.com/office/drawing/2014/main" id="{4ADC7B15-5407-4E8D-BAA3-406110FF34A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48030" y="254347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3" name="Freeform 3080">
              <a:extLst>
                <a:ext uri="{FF2B5EF4-FFF2-40B4-BE49-F238E27FC236}">
                  <a16:creationId xmlns:a16="http://schemas.microsoft.com/office/drawing/2014/main" id="{BC81628F-29DC-45B7-B4BB-D7B8277C0E9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78889" y="261783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4" name="Freeform 3080">
              <a:extLst>
                <a:ext uri="{FF2B5EF4-FFF2-40B4-BE49-F238E27FC236}">
                  <a16:creationId xmlns:a16="http://schemas.microsoft.com/office/drawing/2014/main" id="{CDAABBD2-4BD4-4C09-8901-E16F2397286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64614" y="259905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5" name="Freeform 3080">
              <a:extLst>
                <a:ext uri="{FF2B5EF4-FFF2-40B4-BE49-F238E27FC236}">
                  <a16:creationId xmlns:a16="http://schemas.microsoft.com/office/drawing/2014/main" id="{22660163-1EF6-483C-861F-8AF1C5F8A37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88191" y="25572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6" name="Freeform 3080">
              <a:extLst>
                <a:ext uri="{FF2B5EF4-FFF2-40B4-BE49-F238E27FC236}">
                  <a16:creationId xmlns:a16="http://schemas.microsoft.com/office/drawing/2014/main" id="{2FEE8421-3429-4FF4-96C4-2EE2C66525D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39179" y="244658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7" name="Freeform 3080">
              <a:extLst>
                <a:ext uri="{FF2B5EF4-FFF2-40B4-BE49-F238E27FC236}">
                  <a16:creationId xmlns:a16="http://schemas.microsoft.com/office/drawing/2014/main" id="{D3E94B71-2FBF-4826-88BA-84278C536DB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20772" y="252693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8" name="Freeform 3080">
              <a:extLst>
                <a:ext uri="{FF2B5EF4-FFF2-40B4-BE49-F238E27FC236}">
                  <a16:creationId xmlns:a16="http://schemas.microsoft.com/office/drawing/2014/main" id="{0B1396A8-4142-4AD4-8C3E-AF3E6D5842A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78149" y="253058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9" name="Freeform 3080">
              <a:extLst>
                <a:ext uri="{FF2B5EF4-FFF2-40B4-BE49-F238E27FC236}">
                  <a16:creationId xmlns:a16="http://schemas.microsoft.com/office/drawing/2014/main" id="{23DB4795-392E-4D08-B3A7-082B3970FE7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345576" y="242792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0" name="Freeform 3080">
              <a:extLst>
                <a:ext uri="{FF2B5EF4-FFF2-40B4-BE49-F238E27FC236}">
                  <a16:creationId xmlns:a16="http://schemas.microsoft.com/office/drawing/2014/main" id="{16441423-59A4-4122-BF45-9839AF984EC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438684" y="24307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1" name="Freeform 3080">
              <a:extLst>
                <a:ext uri="{FF2B5EF4-FFF2-40B4-BE49-F238E27FC236}">
                  <a16:creationId xmlns:a16="http://schemas.microsoft.com/office/drawing/2014/main" id="{038FF29C-1D52-40BE-B3DF-B1664056FAB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395117" y="250000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2" name="Freeform 3080">
              <a:extLst>
                <a:ext uri="{FF2B5EF4-FFF2-40B4-BE49-F238E27FC236}">
                  <a16:creationId xmlns:a16="http://schemas.microsoft.com/office/drawing/2014/main" id="{AC4E10D8-4D1B-4317-BEEC-85D0862A628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65868" y="249745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3" name="Freeform 3080">
              <a:extLst>
                <a:ext uri="{FF2B5EF4-FFF2-40B4-BE49-F238E27FC236}">
                  <a16:creationId xmlns:a16="http://schemas.microsoft.com/office/drawing/2014/main" id="{638643AB-55E7-40F1-86D5-5619860559F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34947" y="243195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4" name="Freeform 3080">
              <a:extLst>
                <a:ext uri="{FF2B5EF4-FFF2-40B4-BE49-F238E27FC236}">
                  <a16:creationId xmlns:a16="http://schemas.microsoft.com/office/drawing/2014/main" id="{9BE3FF48-8957-424B-9BBA-B5051447B23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68955" y="237880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5" name="Freeform 3080">
              <a:extLst>
                <a:ext uri="{FF2B5EF4-FFF2-40B4-BE49-F238E27FC236}">
                  <a16:creationId xmlns:a16="http://schemas.microsoft.com/office/drawing/2014/main" id="{B9AB2A26-4F7F-464E-84A9-B3047DD4DAC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02032" y="24420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6" name="Freeform 3080">
              <a:extLst>
                <a:ext uri="{FF2B5EF4-FFF2-40B4-BE49-F238E27FC236}">
                  <a16:creationId xmlns:a16="http://schemas.microsoft.com/office/drawing/2014/main" id="{2CEECC7A-553F-40C0-81B8-1538B3799FC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59033" y="239344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7" name="Freeform 3080">
              <a:extLst>
                <a:ext uri="{FF2B5EF4-FFF2-40B4-BE49-F238E27FC236}">
                  <a16:creationId xmlns:a16="http://schemas.microsoft.com/office/drawing/2014/main" id="{C8C8052A-5D03-4733-84C2-6BCE84FC3B8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94069" y="230724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8" name="Freeform 3080">
              <a:extLst>
                <a:ext uri="{FF2B5EF4-FFF2-40B4-BE49-F238E27FC236}">
                  <a16:creationId xmlns:a16="http://schemas.microsoft.com/office/drawing/2014/main" id="{1F461010-01C7-4CF6-81C5-01A412699A5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73424" y="227933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177" name="FUS_RWP">
            <a:extLst>
              <a:ext uri="{FF2B5EF4-FFF2-40B4-BE49-F238E27FC236}">
                <a16:creationId xmlns:a16="http://schemas.microsoft.com/office/drawing/2014/main" id="{42B810F8-4892-448F-A27B-9D6B94BD0773}"/>
              </a:ext>
            </a:extLst>
          </p:cNvPr>
          <p:cNvGrpSpPr/>
          <p:nvPr/>
        </p:nvGrpSpPr>
        <p:grpSpPr>
          <a:xfrm>
            <a:off x="7957937" y="1570776"/>
            <a:ext cx="1121843" cy="936839"/>
            <a:chOff x="7957937" y="1570776"/>
            <a:chExt cx="1121843" cy="936839"/>
          </a:xfrm>
        </p:grpSpPr>
        <p:sp>
          <p:nvSpPr>
            <p:cNvPr id="1419" name="Freeform 3080">
              <a:extLst>
                <a:ext uri="{FF2B5EF4-FFF2-40B4-BE49-F238E27FC236}">
                  <a16:creationId xmlns:a16="http://schemas.microsoft.com/office/drawing/2014/main" id="{22E8984A-9297-4D11-BEC6-DA3FE20EC5F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25609" y="181481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0" name="Freeform 3080">
              <a:extLst>
                <a:ext uri="{FF2B5EF4-FFF2-40B4-BE49-F238E27FC236}">
                  <a16:creationId xmlns:a16="http://schemas.microsoft.com/office/drawing/2014/main" id="{BB0C1A50-DE15-4342-A7B7-13BEA046B86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43002" y="18507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1" name="Freeform 3080">
              <a:extLst>
                <a:ext uri="{FF2B5EF4-FFF2-40B4-BE49-F238E27FC236}">
                  <a16:creationId xmlns:a16="http://schemas.microsoft.com/office/drawing/2014/main" id="{03664585-30BE-47AE-98E5-2B4CEE2A4F2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36888" y="17515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2" name="Freeform 3080">
              <a:extLst>
                <a:ext uri="{FF2B5EF4-FFF2-40B4-BE49-F238E27FC236}">
                  <a16:creationId xmlns:a16="http://schemas.microsoft.com/office/drawing/2014/main" id="{F6B50217-8953-42FD-8014-12DEDB83259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19907" y="195365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3" name="Freeform 3080">
              <a:extLst>
                <a:ext uri="{FF2B5EF4-FFF2-40B4-BE49-F238E27FC236}">
                  <a16:creationId xmlns:a16="http://schemas.microsoft.com/office/drawing/2014/main" id="{420A0479-24CC-4B67-A4AC-6DED250633E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91430" y="197842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4" name="Freeform 3080">
              <a:extLst>
                <a:ext uri="{FF2B5EF4-FFF2-40B4-BE49-F238E27FC236}">
                  <a16:creationId xmlns:a16="http://schemas.microsoft.com/office/drawing/2014/main" id="{C7A39941-BB5D-4CA3-8536-36939EB4375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93577" y="201195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5" name="Freeform 3080">
              <a:extLst>
                <a:ext uri="{FF2B5EF4-FFF2-40B4-BE49-F238E27FC236}">
                  <a16:creationId xmlns:a16="http://schemas.microsoft.com/office/drawing/2014/main" id="{C5000056-7C4C-4F3E-A4D1-33ABB6A199A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50773" y="192986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6" name="Freeform 3080">
              <a:extLst>
                <a:ext uri="{FF2B5EF4-FFF2-40B4-BE49-F238E27FC236}">
                  <a16:creationId xmlns:a16="http://schemas.microsoft.com/office/drawing/2014/main" id="{0BB8FF3E-D3FA-420A-BA50-AE88AA43642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11356" y="17515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7" name="Freeform 3080">
              <a:extLst>
                <a:ext uri="{FF2B5EF4-FFF2-40B4-BE49-F238E27FC236}">
                  <a16:creationId xmlns:a16="http://schemas.microsoft.com/office/drawing/2014/main" id="{DF6C5328-4EC3-45B8-9B32-4CEEDC88DF4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62020" y="167397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8" name="Freeform 3080">
              <a:extLst>
                <a:ext uri="{FF2B5EF4-FFF2-40B4-BE49-F238E27FC236}">
                  <a16:creationId xmlns:a16="http://schemas.microsoft.com/office/drawing/2014/main" id="{02C36383-7E1F-4015-9CD5-5AE4A3F3E51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86163" y="173553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9" name="Freeform 3080">
              <a:extLst>
                <a:ext uri="{FF2B5EF4-FFF2-40B4-BE49-F238E27FC236}">
                  <a16:creationId xmlns:a16="http://schemas.microsoft.com/office/drawing/2014/main" id="{BA7F730F-7722-48AA-A044-72699089E01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47900" y="181592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0" name="Freeform 3080">
              <a:extLst>
                <a:ext uri="{FF2B5EF4-FFF2-40B4-BE49-F238E27FC236}">
                  <a16:creationId xmlns:a16="http://schemas.microsoft.com/office/drawing/2014/main" id="{746F3AEA-2AA6-463D-B8CD-589319A770C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57937" y="194677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1" name="Freeform 3080">
              <a:extLst>
                <a:ext uri="{FF2B5EF4-FFF2-40B4-BE49-F238E27FC236}">
                  <a16:creationId xmlns:a16="http://schemas.microsoft.com/office/drawing/2014/main" id="{713696D8-B0B9-47CB-B134-6609A644046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80431" y="197842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2" name="Freeform 3080">
              <a:extLst>
                <a:ext uri="{FF2B5EF4-FFF2-40B4-BE49-F238E27FC236}">
                  <a16:creationId xmlns:a16="http://schemas.microsoft.com/office/drawing/2014/main" id="{F6C53BA8-E95F-4CC5-BBD0-2E20B1F35EF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35470" y="192508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3" name="Freeform 3080">
              <a:extLst>
                <a:ext uri="{FF2B5EF4-FFF2-40B4-BE49-F238E27FC236}">
                  <a16:creationId xmlns:a16="http://schemas.microsoft.com/office/drawing/2014/main" id="{DAE41050-D9F2-46AD-9B93-61A90A05C40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63401" y="157077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4" name="Freeform 3080">
              <a:extLst>
                <a:ext uri="{FF2B5EF4-FFF2-40B4-BE49-F238E27FC236}">
                  <a16:creationId xmlns:a16="http://schemas.microsoft.com/office/drawing/2014/main" id="{6D49587C-6807-45D8-AE65-D76900BF1CC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13446" y="209517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5" name="Freeform 3080">
              <a:extLst>
                <a:ext uri="{FF2B5EF4-FFF2-40B4-BE49-F238E27FC236}">
                  <a16:creationId xmlns:a16="http://schemas.microsoft.com/office/drawing/2014/main" id="{9C86CA23-5B5F-4F32-B78C-9123270A75F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79169" y="221615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6" name="Freeform 3080">
              <a:extLst>
                <a:ext uri="{FF2B5EF4-FFF2-40B4-BE49-F238E27FC236}">
                  <a16:creationId xmlns:a16="http://schemas.microsoft.com/office/drawing/2014/main" id="{441AE6A3-9E02-47D8-A91A-88009EBACF1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80953" y="223361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7" name="Freeform 3080">
              <a:extLst>
                <a:ext uri="{FF2B5EF4-FFF2-40B4-BE49-F238E27FC236}">
                  <a16:creationId xmlns:a16="http://schemas.microsoft.com/office/drawing/2014/main" id="{F6EA0F97-B2C9-48DB-A8B0-D79591A0E8B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02201" y="209319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8" name="Freeform 3080">
              <a:extLst>
                <a:ext uri="{FF2B5EF4-FFF2-40B4-BE49-F238E27FC236}">
                  <a16:creationId xmlns:a16="http://schemas.microsoft.com/office/drawing/2014/main" id="{3BA2BAC7-A7CB-4238-8243-82B3FCA4F4B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31751" y="23193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9" name="Freeform 3080">
              <a:extLst>
                <a:ext uri="{FF2B5EF4-FFF2-40B4-BE49-F238E27FC236}">
                  <a16:creationId xmlns:a16="http://schemas.microsoft.com/office/drawing/2014/main" id="{0077833B-7EE1-4F98-81EA-7E1ECC5310A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14747" y="225290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0" name="Freeform 3080">
              <a:extLst>
                <a:ext uri="{FF2B5EF4-FFF2-40B4-BE49-F238E27FC236}">
                  <a16:creationId xmlns:a16="http://schemas.microsoft.com/office/drawing/2014/main" id="{0211F5EF-8B70-453F-8E36-ADE97DC27D1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53603" y="221282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1" name="Freeform 3080">
              <a:extLst>
                <a:ext uri="{FF2B5EF4-FFF2-40B4-BE49-F238E27FC236}">
                  <a16:creationId xmlns:a16="http://schemas.microsoft.com/office/drawing/2014/main" id="{6F04CBEE-E341-48A8-BED5-CDBD13A620E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40679" y="207604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2" name="Freeform 3080">
              <a:extLst>
                <a:ext uri="{FF2B5EF4-FFF2-40B4-BE49-F238E27FC236}">
                  <a16:creationId xmlns:a16="http://schemas.microsoft.com/office/drawing/2014/main" id="{239AB3EC-A598-4CE3-80B2-50C9B1A01C4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23435" y="219348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3" name="Freeform 3080">
              <a:extLst>
                <a:ext uri="{FF2B5EF4-FFF2-40B4-BE49-F238E27FC236}">
                  <a16:creationId xmlns:a16="http://schemas.microsoft.com/office/drawing/2014/main" id="{6E004BB6-2165-4991-8CDD-D8644A18224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71321" y="23050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4" name="Freeform 3080">
              <a:extLst>
                <a:ext uri="{FF2B5EF4-FFF2-40B4-BE49-F238E27FC236}">
                  <a16:creationId xmlns:a16="http://schemas.microsoft.com/office/drawing/2014/main" id="{B1204B24-B82D-4259-BA23-E3B11D5F3EA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23722" y="224729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5" name="Freeform 3080">
              <a:extLst>
                <a:ext uri="{FF2B5EF4-FFF2-40B4-BE49-F238E27FC236}">
                  <a16:creationId xmlns:a16="http://schemas.microsoft.com/office/drawing/2014/main" id="{E965EA0A-9362-4D68-8FD9-D1D44CDFD53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14187" y="23128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6" name="Freeform 3080">
              <a:extLst>
                <a:ext uri="{FF2B5EF4-FFF2-40B4-BE49-F238E27FC236}">
                  <a16:creationId xmlns:a16="http://schemas.microsoft.com/office/drawing/2014/main" id="{7CF2FB1D-719C-4C64-8FA9-5581E999DDF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92236" y="230343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7" name="Freeform 3080">
              <a:extLst>
                <a:ext uri="{FF2B5EF4-FFF2-40B4-BE49-F238E27FC236}">
                  <a16:creationId xmlns:a16="http://schemas.microsoft.com/office/drawing/2014/main" id="{4F9036C7-DB33-43CC-8D7A-CB927970056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76977" y="240274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8" name="Freeform 3080">
              <a:extLst>
                <a:ext uri="{FF2B5EF4-FFF2-40B4-BE49-F238E27FC236}">
                  <a16:creationId xmlns:a16="http://schemas.microsoft.com/office/drawing/2014/main" id="{DDAF1C05-607B-429D-B1B7-3E7B1E5F878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67270" y="241935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178" name="FUs_AJK">
            <a:extLst>
              <a:ext uri="{FF2B5EF4-FFF2-40B4-BE49-F238E27FC236}">
                <a16:creationId xmlns:a16="http://schemas.microsoft.com/office/drawing/2014/main" id="{13AC6151-AB4D-4A11-BB4D-80A2C123BC3A}"/>
              </a:ext>
            </a:extLst>
          </p:cNvPr>
          <p:cNvGrpSpPr/>
          <p:nvPr/>
        </p:nvGrpSpPr>
        <p:grpSpPr>
          <a:xfrm>
            <a:off x="8696296" y="1304964"/>
            <a:ext cx="404545" cy="920458"/>
            <a:chOff x="8696296" y="1304964"/>
            <a:chExt cx="404545" cy="920458"/>
          </a:xfrm>
        </p:grpSpPr>
        <p:sp>
          <p:nvSpPr>
            <p:cNvPr id="1449" name="Freeform 3080">
              <a:extLst>
                <a:ext uri="{FF2B5EF4-FFF2-40B4-BE49-F238E27FC236}">
                  <a16:creationId xmlns:a16="http://schemas.microsoft.com/office/drawing/2014/main" id="{FD167017-2CEA-46B3-B7D0-13BCEC11295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44783" y="213716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0" name="Freeform 3080">
              <a:extLst>
                <a:ext uri="{FF2B5EF4-FFF2-40B4-BE49-F238E27FC236}">
                  <a16:creationId xmlns:a16="http://schemas.microsoft.com/office/drawing/2014/main" id="{821C4F3F-77B5-435A-B236-E49126C4E41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80224" y="211335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1" name="Freeform 3080">
              <a:extLst>
                <a:ext uri="{FF2B5EF4-FFF2-40B4-BE49-F238E27FC236}">
                  <a16:creationId xmlns:a16="http://schemas.microsoft.com/office/drawing/2014/main" id="{D4A42614-1175-434B-A1B3-E56A0F180D4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01830" y="206215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2" name="Freeform 3080">
              <a:extLst>
                <a:ext uri="{FF2B5EF4-FFF2-40B4-BE49-F238E27FC236}">
                  <a16:creationId xmlns:a16="http://schemas.microsoft.com/office/drawing/2014/main" id="{17DEA8DC-E9EF-476C-A4F8-70FEF13AA01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45642" y="195158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3" name="Freeform 3080">
              <a:extLst>
                <a:ext uri="{FF2B5EF4-FFF2-40B4-BE49-F238E27FC236}">
                  <a16:creationId xmlns:a16="http://schemas.microsoft.com/office/drawing/2014/main" id="{E8FA25D4-E545-4237-933F-E397255E028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99537" y="204134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5" name="Freeform 3080">
              <a:extLst>
                <a:ext uri="{FF2B5EF4-FFF2-40B4-BE49-F238E27FC236}">
                  <a16:creationId xmlns:a16="http://schemas.microsoft.com/office/drawing/2014/main" id="{3E0BD2DC-443A-4E0A-BF84-08796ED1382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64546" y="194727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6" name="Freeform 3080">
              <a:extLst>
                <a:ext uri="{FF2B5EF4-FFF2-40B4-BE49-F238E27FC236}">
                  <a16:creationId xmlns:a16="http://schemas.microsoft.com/office/drawing/2014/main" id="{64905185-353E-445F-89D0-0B59A97CEA4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30312" y="192986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7" name="Freeform 3080">
              <a:extLst>
                <a:ext uri="{FF2B5EF4-FFF2-40B4-BE49-F238E27FC236}">
                  <a16:creationId xmlns:a16="http://schemas.microsoft.com/office/drawing/2014/main" id="{A99DD81D-FB48-4D51-B2D3-C8599DAA66F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13812" y="184942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8" name="Freeform 3080">
              <a:extLst>
                <a:ext uri="{FF2B5EF4-FFF2-40B4-BE49-F238E27FC236}">
                  <a16:creationId xmlns:a16="http://schemas.microsoft.com/office/drawing/2014/main" id="{5EA6EDE0-AEF4-4784-94C1-039E51431F7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59438" y="185460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9" name="Freeform 3080">
              <a:extLst>
                <a:ext uri="{FF2B5EF4-FFF2-40B4-BE49-F238E27FC236}">
                  <a16:creationId xmlns:a16="http://schemas.microsoft.com/office/drawing/2014/main" id="{F18F7058-506B-4323-8F18-5D18FD2A752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75893" y="185055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0" name="Freeform 3080">
              <a:extLst>
                <a:ext uri="{FF2B5EF4-FFF2-40B4-BE49-F238E27FC236}">
                  <a16:creationId xmlns:a16="http://schemas.microsoft.com/office/drawing/2014/main" id="{7FC6D506-7F89-4D94-80C9-8A002002A50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32680" y="192631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1" name="Freeform 3080">
              <a:extLst>
                <a:ext uri="{FF2B5EF4-FFF2-40B4-BE49-F238E27FC236}">
                  <a16:creationId xmlns:a16="http://schemas.microsoft.com/office/drawing/2014/main" id="{B4B27C87-93C2-44BF-824B-F2B2B71C6C7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41746" y="164959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2" name="Freeform 3080">
              <a:extLst>
                <a:ext uri="{FF2B5EF4-FFF2-40B4-BE49-F238E27FC236}">
                  <a16:creationId xmlns:a16="http://schemas.microsoft.com/office/drawing/2014/main" id="{99BF79AB-1DF3-469D-AF85-7D6C8A1803D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80527" y="16439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3" name="Freeform 3080">
              <a:extLst>
                <a:ext uri="{FF2B5EF4-FFF2-40B4-BE49-F238E27FC236}">
                  <a16:creationId xmlns:a16="http://schemas.microsoft.com/office/drawing/2014/main" id="{0AE7FA54-280C-4AE1-BA80-D6D647BF797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11246" y="165316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4" name="Freeform 3080">
              <a:extLst>
                <a:ext uri="{FF2B5EF4-FFF2-40B4-BE49-F238E27FC236}">
                  <a16:creationId xmlns:a16="http://schemas.microsoft.com/office/drawing/2014/main" id="{CFB092D7-E865-4559-AEFD-8B4594FA0D0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12490" y="161586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5" name="Freeform 3080">
              <a:extLst>
                <a:ext uri="{FF2B5EF4-FFF2-40B4-BE49-F238E27FC236}">
                  <a16:creationId xmlns:a16="http://schemas.microsoft.com/office/drawing/2014/main" id="{8F57367A-2709-4285-AE2F-53B7A2595A7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63498" y="168286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6" name="Freeform 3080">
              <a:extLst>
                <a:ext uri="{FF2B5EF4-FFF2-40B4-BE49-F238E27FC236}">
                  <a16:creationId xmlns:a16="http://schemas.microsoft.com/office/drawing/2014/main" id="{4B13DF11-A8F4-4807-9965-26B0A3290B6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31844" y="170754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7" name="Freeform 3080">
              <a:extLst>
                <a:ext uri="{FF2B5EF4-FFF2-40B4-BE49-F238E27FC236}">
                  <a16:creationId xmlns:a16="http://schemas.microsoft.com/office/drawing/2014/main" id="{8AA9CD2E-C4B8-4532-BC49-70A24E4DC40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96683" y="175076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8" name="Freeform 3080">
              <a:extLst>
                <a:ext uri="{FF2B5EF4-FFF2-40B4-BE49-F238E27FC236}">
                  <a16:creationId xmlns:a16="http://schemas.microsoft.com/office/drawing/2014/main" id="{81662A03-2828-4FEF-96F0-41EF0BA6A11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40263" y="175068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9" name="Freeform 3080">
              <a:extLst>
                <a:ext uri="{FF2B5EF4-FFF2-40B4-BE49-F238E27FC236}">
                  <a16:creationId xmlns:a16="http://schemas.microsoft.com/office/drawing/2014/main" id="{DAD4593A-1493-47B3-A852-121E543B6B5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86907" y="170683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70" name="Freeform 3080">
              <a:extLst>
                <a:ext uri="{FF2B5EF4-FFF2-40B4-BE49-F238E27FC236}">
                  <a16:creationId xmlns:a16="http://schemas.microsoft.com/office/drawing/2014/main" id="{CD380546-97B9-4D66-8264-89E819C56EA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14789" y="15448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71" name="Freeform 3080">
              <a:extLst>
                <a:ext uri="{FF2B5EF4-FFF2-40B4-BE49-F238E27FC236}">
                  <a16:creationId xmlns:a16="http://schemas.microsoft.com/office/drawing/2014/main" id="{8B667DE7-BC7D-47A8-92E3-5449B935F50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96296" y="148804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72" name="Freeform 3080">
              <a:extLst>
                <a:ext uri="{FF2B5EF4-FFF2-40B4-BE49-F238E27FC236}">
                  <a16:creationId xmlns:a16="http://schemas.microsoft.com/office/drawing/2014/main" id="{355083D7-4BE8-41E6-AE65-58DA5FF19C9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13317" y="130496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15" name="UPAP">
            <a:extLst>
              <a:ext uri="{FF2B5EF4-FFF2-40B4-BE49-F238E27FC236}">
                <a16:creationId xmlns:a16="http://schemas.microsoft.com/office/drawing/2014/main" id="{C8BA4C20-BA93-466C-8010-0B8DB17916C0}"/>
              </a:ext>
            </a:extLst>
          </p:cNvPr>
          <p:cNvGrpSpPr/>
          <p:nvPr/>
        </p:nvGrpSpPr>
        <p:grpSpPr>
          <a:xfrm>
            <a:off x="5668963" y="1682750"/>
            <a:ext cx="3806825" cy="4232275"/>
            <a:chOff x="5668963" y="1682750"/>
            <a:chExt cx="3806825" cy="4232275"/>
          </a:xfrm>
        </p:grpSpPr>
        <p:sp>
          <p:nvSpPr>
            <p:cNvPr id="184" name="AutoShape 115">
              <a:extLst>
                <a:ext uri="{FF2B5EF4-FFF2-40B4-BE49-F238E27FC236}">
                  <a16:creationId xmlns:a16="http://schemas.microsoft.com/office/drawing/2014/main" id="{9A8C733A-F393-4BBF-81ED-3C8F5785B6D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668963" y="1682750"/>
              <a:ext cx="3806825" cy="423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87" name="Freeform 119">
              <a:extLst>
                <a:ext uri="{FF2B5EF4-FFF2-40B4-BE49-F238E27FC236}">
                  <a16:creationId xmlns:a16="http://schemas.microsoft.com/office/drawing/2014/main" id="{EAF905E2-0265-49B9-B7F7-7A78B39B2D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0551" y="5772150"/>
              <a:ext cx="90488" cy="141288"/>
            </a:xfrm>
            <a:custGeom>
              <a:avLst/>
              <a:gdLst>
                <a:gd name="T0" fmla="*/ 323 w 398"/>
                <a:gd name="T1" fmla="*/ 99 h 625"/>
                <a:gd name="T2" fmla="*/ 315 w 398"/>
                <a:gd name="T3" fmla="*/ 110 h 625"/>
                <a:gd name="T4" fmla="*/ 307 w 398"/>
                <a:gd name="T5" fmla="*/ 131 h 625"/>
                <a:gd name="T6" fmla="*/ 307 w 398"/>
                <a:gd name="T7" fmla="*/ 156 h 625"/>
                <a:gd name="T8" fmla="*/ 307 w 398"/>
                <a:gd name="T9" fmla="*/ 182 h 625"/>
                <a:gd name="T10" fmla="*/ 311 w 398"/>
                <a:gd name="T11" fmla="*/ 211 h 625"/>
                <a:gd name="T12" fmla="*/ 323 w 398"/>
                <a:gd name="T13" fmla="*/ 231 h 625"/>
                <a:gd name="T14" fmla="*/ 336 w 398"/>
                <a:gd name="T15" fmla="*/ 243 h 625"/>
                <a:gd name="T16" fmla="*/ 349 w 398"/>
                <a:gd name="T17" fmla="*/ 243 h 625"/>
                <a:gd name="T18" fmla="*/ 357 w 398"/>
                <a:gd name="T19" fmla="*/ 235 h 625"/>
                <a:gd name="T20" fmla="*/ 365 w 398"/>
                <a:gd name="T21" fmla="*/ 219 h 625"/>
                <a:gd name="T22" fmla="*/ 369 w 398"/>
                <a:gd name="T23" fmla="*/ 193 h 625"/>
                <a:gd name="T24" fmla="*/ 369 w 398"/>
                <a:gd name="T25" fmla="*/ 169 h 625"/>
                <a:gd name="T26" fmla="*/ 365 w 398"/>
                <a:gd name="T27" fmla="*/ 140 h 625"/>
                <a:gd name="T28" fmla="*/ 357 w 398"/>
                <a:gd name="T29" fmla="*/ 115 h 625"/>
                <a:gd name="T30" fmla="*/ 344 w 398"/>
                <a:gd name="T31" fmla="*/ 102 h 625"/>
                <a:gd name="T32" fmla="*/ 331 w 398"/>
                <a:gd name="T33" fmla="*/ 99 h 625"/>
                <a:gd name="T34" fmla="*/ 240 w 398"/>
                <a:gd name="T35" fmla="*/ 3 h 625"/>
                <a:gd name="T36" fmla="*/ 282 w 398"/>
                <a:gd name="T37" fmla="*/ 11 h 625"/>
                <a:gd name="T38" fmla="*/ 315 w 398"/>
                <a:gd name="T39" fmla="*/ 32 h 625"/>
                <a:gd name="T40" fmla="*/ 349 w 398"/>
                <a:gd name="T41" fmla="*/ 61 h 625"/>
                <a:gd name="T42" fmla="*/ 373 w 398"/>
                <a:gd name="T43" fmla="*/ 94 h 625"/>
                <a:gd name="T44" fmla="*/ 390 w 398"/>
                <a:gd name="T45" fmla="*/ 131 h 625"/>
                <a:gd name="T46" fmla="*/ 398 w 398"/>
                <a:gd name="T47" fmla="*/ 173 h 625"/>
                <a:gd name="T48" fmla="*/ 398 w 398"/>
                <a:gd name="T49" fmla="*/ 219 h 625"/>
                <a:gd name="T50" fmla="*/ 386 w 398"/>
                <a:gd name="T51" fmla="*/ 256 h 625"/>
                <a:gd name="T52" fmla="*/ 365 w 398"/>
                <a:gd name="T53" fmla="*/ 294 h 625"/>
                <a:gd name="T54" fmla="*/ 339 w 398"/>
                <a:gd name="T55" fmla="*/ 326 h 625"/>
                <a:gd name="T56" fmla="*/ 307 w 398"/>
                <a:gd name="T57" fmla="*/ 351 h 625"/>
                <a:gd name="T58" fmla="*/ 266 w 398"/>
                <a:gd name="T59" fmla="*/ 368 h 625"/>
                <a:gd name="T60" fmla="*/ 224 w 398"/>
                <a:gd name="T61" fmla="*/ 376 h 625"/>
                <a:gd name="T62" fmla="*/ 203 w 398"/>
                <a:gd name="T63" fmla="*/ 376 h 625"/>
                <a:gd name="T64" fmla="*/ 200 w 398"/>
                <a:gd name="T65" fmla="*/ 372 h 625"/>
                <a:gd name="T66" fmla="*/ 67 w 398"/>
                <a:gd name="T67" fmla="*/ 310 h 625"/>
                <a:gd name="T68" fmla="*/ 42 w 398"/>
                <a:gd name="T69" fmla="*/ 273 h 625"/>
                <a:gd name="T70" fmla="*/ 29 w 398"/>
                <a:gd name="T71" fmla="*/ 231 h 625"/>
                <a:gd name="T72" fmla="*/ 21 w 398"/>
                <a:gd name="T73" fmla="*/ 190 h 625"/>
                <a:gd name="T74" fmla="*/ 29 w 398"/>
                <a:gd name="T75" fmla="*/ 144 h 625"/>
                <a:gd name="T76" fmla="*/ 42 w 398"/>
                <a:gd name="T77" fmla="*/ 107 h 625"/>
                <a:gd name="T78" fmla="*/ 63 w 398"/>
                <a:gd name="T79" fmla="*/ 70 h 625"/>
                <a:gd name="T80" fmla="*/ 92 w 398"/>
                <a:gd name="T81" fmla="*/ 40 h 625"/>
                <a:gd name="T82" fmla="*/ 128 w 398"/>
                <a:gd name="T83" fmla="*/ 19 h 625"/>
                <a:gd name="T84" fmla="*/ 166 w 398"/>
                <a:gd name="T85" fmla="*/ 3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99"/>
                  </a:moveTo>
                  <a:lnTo>
                    <a:pt x="328" y="99"/>
                  </a:lnTo>
                  <a:lnTo>
                    <a:pt x="323" y="99"/>
                  </a:lnTo>
                  <a:lnTo>
                    <a:pt x="320" y="102"/>
                  </a:lnTo>
                  <a:lnTo>
                    <a:pt x="320" y="107"/>
                  </a:lnTo>
                  <a:lnTo>
                    <a:pt x="315" y="110"/>
                  </a:lnTo>
                  <a:lnTo>
                    <a:pt x="311" y="115"/>
                  </a:lnTo>
                  <a:lnTo>
                    <a:pt x="311" y="123"/>
                  </a:lnTo>
                  <a:lnTo>
                    <a:pt x="307" y="131"/>
                  </a:lnTo>
                  <a:lnTo>
                    <a:pt x="307" y="136"/>
                  </a:lnTo>
                  <a:lnTo>
                    <a:pt x="307" y="144"/>
                  </a:lnTo>
                  <a:lnTo>
                    <a:pt x="307" y="156"/>
                  </a:lnTo>
                  <a:lnTo>
                    <a:pt x="307" y="165"/>
                  </a:lnTo>
                  <a:lnTo>
                    <a:pt x="307" y="173"/>
                  </a:lnTo>
                  <a:lnTo>
                    <a:pt x="307" y="182"/>
                  </a:lnTo>
                  <a:lnTo>
                    <a:pt x="307" y="193"/>
                  </a:lnTo>
                  <a:lnTo>
                    <a:pt x="311" y="203"/>
                  </a:lnTo>
                  <a:lnTo>
                    <a:pt x="311" y="211"/>
                  </a:lnTo>
                  <a:lnTo>
                    <a:pt x="315" y="219"/>
                  </a:lnTo>
                  <a:lnTo>
                    <a:pt x="320" y="227"/>
                  </a:lnTo>
                  <a:lnTo>
                    <a:pt x="323" y="231"/>
                  </a:lnTo>
                  <a:lnTo>
                    <a:pt x="328" y="235"/>
                  </a:lnTo>
                  <a:lnTo>
                    <a:pt x="331" y="239"/>
                  </a:lnTo>
                  <a:lnTo>
                    <a:pt x="336" y="243"/>
                  </a:lnTo>
                  <a:lnTo>
                    <a:pt x="339" y="243"/>
                  </a:lnTo>
                  <a:lnTo>
                    <a:pt x="344" y="243"/>
                  </a:lnTo>
                  <a:lnTo>
                    <a:pt x="349" y="243"/>
                  </a:lnTo>
                  <a:lnTo>
                    <a:pt x="349" y="243"/>
                  </a:lnTo>
                  <a:lnTo>
                    <a:pt x="352" y="239"/>
                  </a:lnTo>
                  <a:lnTo>
                    <a:pt x="357" y="235"/>
                  </a:lnTo>
                  <a:lnTo>
                    <a:pt x="360" y="231"/>
                  </a:lnTo>
                  <a:lnTo>
                    <a:pt x="360" y="227"/>
                  </a:lnTo>
                  <a:lnTo>
                    <a:pt x="365" y="219"/>
                  </a:lnTo>
                  <a:lnTo>
                    <a:pt x="365" y="211"/>
                  </a:lnTo>
                  <a:lnTo>
                    <a:pt x="369" y="203"/>
                  </a:lnTo>
                  <a:lnTo>
                    <a:pt x="369" y="193"/>
                  </a:lnTo>
                  <a:lnTo>
                    <a:pt x="369" y="185"/>
                  </a:lnTo>
                  <a:lnTo>
                    <a:pt x="369" y="177"/>
                  </a:lnTo>
                  <a:lnTo>
                    <a:pt x="369" y="169"/>
                  </a:lnTo>
                  <a:lnTo>
                    <a:pt x="369" y="156"/>
                  </a:lnTo>
                  <a:lnTo>
                    <a:pt x="365" y="148"/>
                  </a:lnTo>
                  <a:lnTo>
                    <a:pt x="365" y="140"/>
                  </a:lnTo>
                  <a:lnTo>
                    <a:pt x="360" y="131"/>
                  </a:lnTo>
                  <a:lnTo>
                    <a:pt x="360" y="123"/>
                  </a:lnTo>
                  <a:lnTo>
                    <a:pt x="357" y="115"/>
                  </a:lnTo>
                  <a:lnTo>
                    <a:pt x="352" y="110"/>
                  </a:lnTo>
                  <a:lnTo>
                    <a:pt x="349" y="107"/>
                  </a:lnTo>
                  <a:lnTo>
                    <a:pt x="344" y="102"/>
                  </a:lnTo>
                  <a:lnTo>
                    <a:pt x="339" y="99"/>
                  </a:lnTo>
                  <a:lnTo>
                    <a:pt x="336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3"/>
                  </a:lnTo>
                  <a:lnTo>
                    <a:pt x="253" y="3"/>
                  </a:lnTo>
                  <a:lnTo>
                    <a:pt x="266" y="8"/>
                  </a:lnTo>
                  <a:lnTo>
                    <a:pt x="282" y="11"/>
                  </a:lnTo>
                  <a:lnTo>
                    <a:pt x="294" y="19"/>
                  </a:lnTo>
                  <a:lnTo>
                    <a:pt x="307" y="24"/>
                  </a:lnTo>
                  <a:lnTo>
                    <a:pt x="315" y="32"/>
                  </a:lnTo>
                  <a:lnTo>
                    <a:pt x="328" y="40"/>
                  </a:lnTo>
                  <a:lnTo>
                    <a:pt x="339" y="49"/>
                  </a:lnTo>
                  <a:lnTo>
                    <a:pt x="349" y="61"/>
                  </a:lnTo>
                  <a:lnTo>
                    <a:pt x="357" y="70"/>
                  </a:lnTo>
                  <a:lnTo>
                    <a:pt x="365" y="82"/>
                  </a:lnTo>
                  <a:lnTo>
                    <a:pt x="373" y="94"/>
                  </a:lnTo>
                  <a:lnTo>
                    <a:pt x="377" y="107"/>
                  </a:lnTo>
                  <a:lnTo>
                    <a:pt x="386" y="120"/>
                  </a:lnTo>
                  <a:lnTo>
                    <a:pt x="390" y="131"/>
                  </a:lnTo>
                  <a:lnTo>
                    <a:pt x="394" y="144"/>
                  </a:lnTo>
                  <a:lnTo>
                    <a:pt x="398" y="161"/>
                  </a:lnTo>
                  <a:lnTo>
                    <a:pt x="398" y="173"/>
                  </a:lnTo>
                  <a:lnTo>
                    <a:pt x="398" y="190"/>
                  </a:lnTo>
                  <a:lnTo>
                    <a:pt x="398" y="203"/>
                  </a:lnTo>
                  <a:lnTo>
                    <a:pt x="398" y="219"/>
                  </a:lnTo>
                  <a:lnTo>
                    <a:pt x="394" y="231"/>
                  </a:lnTo>
                  <a:lnTo>
                    <a:pt x="390" y="243"/>
                  </a:lnTo>
                  <a:lnTo>
                    <a:pt x="386" y="256"/>
                  </a:lnTo>
                  <a:lnTo>
                    <a:pt x="377" y="273"/>
                  </a:lnTo>
                  <a:lnTo>
                    <a:pt x="373" y="285"/>
                  </a:lnTo>
                  <a:lnTo>
                    <a:pt x="365" y="294"/>
                  </a:lnTo>
                  <a:lnTo>
                    <a:pt x="357" y="305"/>
                  </a:lnTo>
                  <a:lnTo>
                    <a:pt x="349" y="318"/>
                  </a:lnTo>
                  <a:lnTo>
                    <a:pt x="339" y="326"/>
                  </a:lnTo>
                  <a:lnTo>
                    <a:pt x="328" y="334"/>
                  </a:lnTo>
                  <a:lnTo>
                    <a:pt x="315" y="343"/>
                  </a:lnTo>
                  <a:lnTo>
                    <a:pt x="307" y="351"/>
                  </a:lnTo>
                  <a:lnTo>
                    <a:pt x="294" y="355"/>
                  </a:lnTo>
                  <a:lnTo>
                    <a:pt x="282" y="364"/>
                  </a:lnTo>
                  <a:lnTo>
                    <a:pt x="266" y="368"/>
                  </a:lnTo>
                  <a:lnTo>
                    <a:pt x="253" y="372"/>
                  </a:lnTo>
                  <a:lnTo>
                    <a:pt x="240" y="372"/>
                  </a:lnTo>
                  <a:lnTo>
                    <a:pt x="224" y="376"/>
                  </a:lnTo>
                  <a:lnTo>
                    <a:pt x="211" y="376"/>
                  </a:lnTo>
                  <a:lnTo>
                    <a:pt x="208" y="376"/>
                  </a:lnTo>
                  <a:lnTo>
                    <a:pt x="203" y="376"/>
                  </a:lnTo>
                  <a:lnTo>
                    <a:pt x="203" y="376"/>
                  </a:lnTo>
                  <a:lnTo>
                    <a:pt x="200" y="372"/>
                  </a:lnTo>
                  <a:lnTo>
                    <a:pt x="200" y="372"/>
                  </a:lnTo>
                  <a:lnTo>
                    <a:pt x="0" y="625"/>
                  </a:lnTo>
                  <a:lnTo>
                    <a:pt x="75" y="322"/>
                  </a:lnTo>
                  <a:lnTo>
                    <a:pt x="67" y="310"/>
                  </a:lnTo>
                  <a:lnTo>
                    <a:pt x="58" y="297"/>
                  </a:lnTo>
                  <a:lnTo>
                    <a:pt x="50" y="285"/>
                  </a:lnTo>
                  <a:lnTo>
                    <a:pt x="42" y="273"/>
                  </a:lnTo>
                  <a:lnTo>
                    <a:pt x="37" y="260"/>
                  </a:lnTo>
                  <a:lnTo>
                    <a:pt x="34" y="248"/>
                  </a:lnTo>
                  <a:lnTo>
                    <a:pt x="29" y="231"/>
                  </a:lnTo>
                  <a:lnTo>
                    <a:pt x="26" y="219"/>
                  </a:lnTo>
                  <a:lnTo>
                    <a:pt x="26" y="203"/>
                  </a:lnTo>
                  <a:lnTo>
                    <a:pt x="21" y="190"/>
                  </a:lnTo>
                  <a:lnTo>
                    <a:pt x="26" y="173"/>
                  </a:lnTo>
                  <a:lnTo>
                    <a:pt x="26" y="161"/>
                  </a:lnTo>
                  <a:lnTo>
                    <a:pt x="29" y="144"/>
                  </a:lnTo>
                  <a:lnTo>
                    <a:pt x="29" y="131"/>
                  </a:lnTo>
                  <a:lnTo>
                    <a:pt x="37" y="120"/>
                  </a:lnTo>
                  <a:lnTo>
                    <a:pt x="42" y="107"/>
                  </a:lnTo>
                  <a:lnTo>
                    <a:pt x="50" y="94"/>
                  </a:lnTo>
                  <a:lnTo>
                    <a:pt x="55" y="82"/>
                  </a:lnTo>
                  <a:lnTo>
                    <a:pt x="63" y="70"/>
                  </a:lnTo>
                  <a:lnTo>
                    <a:pt x="75" y="61"/>
                  </a:lnTo>
                  <a:lnTo>
                    <a:pt x="83" y="49"/>
                  </a:lnTo>
                  <a:lnTo>
                    <a:pt x="92" y="40"/>
                  </a:lnTo>
                  <a:lnTo>
                    <a:pt x="104" y="32"/>
                  </a:lnTo>
                  <a:lnTo>
                    <a:pt x="117" y="24"/>
                  </a:lnTo>
                  <a:lnTo>
                    <a:pt x="128" y="19"/>
                  </a:lnTo>
                  <a:lnTo>
                    <a:pt x="141" y="11"/>
                  </a:lnTo>
                  <a:lnTo>
                    <a:pt x="154" y="8"/>
                  </a:lnTo>
                  <a:lnTo>
                    <a:pt x="166" y="3"/>
                  </a:lnTo>
                  <a:lnTo>
                    <a:pt x="183" y="3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92" name="Freeform 124">
              <a:extLst>
                <a:ext uri="{FF2B5EF4-FFF2-40B4-BE49-F238E27FC236}">
                  <a16:creationId xmlns:a16="http://schemas.microsoft.com/office/drawing/2014/main" id="{66C0FDFB-673E-4AFC-AA74-DE1BBE2123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1101" y="3359150"/>
              <a:ext cx="88900" cy="141288"/>
            </a:xfrm>
            <a:custGeom>
              <a:avLst/>
              <a:gdLst>
                <a:gd name="T0" fmla="*/ 323 w 397"/>
                <a:gd name="T1" fmla="*/ 99 h 625"/>
                <a:gd name="T2" fmla="*/ 315 w 397"/>
                <a:gd name="T3" fmla="*/ 111 h 625"/>
                <a:gd name="T4" fmla="*/ 306 w 397"/>
                <a:gd name="T5" fmla="*/ 132 h 625"/>
                <a:gd name="T6" fmla="*/ 306 w 397"/>
                <a:gd name="T7" fmla="*/ 157 h 625"/>
                <a:gd name="T8" fmla="*/ 306 w 397"/>
                <a:gd name="T9" fmla="*/ 182 h 625"/>
                <a:gd name="T10" fmla="*/ 310 w 397"/>
                <a:gd name="T11" fmla="*/ 211 h 625"/>
                <a:gd name="T12" fmla="*/ 323 w 397"/>
                <a:gd name="T13" fmla="*/ 231 h 625"/>
                <a:gd name="T14" fmla="*/ 334 w 397"/>
                <a:gd name="T15" fmla="*/ 244 h 625"/>
                <a:gd name="T16" fmla="*/ 347 w 397"/>
                <a:gd name="T17" fmla="*/ 244 h 625"/>
                <a:gd name="T18" fmla="*/ 355 w 397"/>
                <a:gd name="T19" fmla="*/ 236 h 625"/>
                <a:gd name="T20" fmla="*/ 364 w 397"/>
                <a:gd name="T21" fmla="*/ 220 h 625"/>
                <a:gd name="T22" fmla="*/ 368 w 397"/>
                <a:gd name="T23" fmla="*/ 194 h 625"/>
                <a:gd name="T24" fmla="*/ 368 w 397"/>
                <a:gd name="T25" fmla="*/ 169 h 625"/>
                <a:gd name="T26" fmla="*/ 364 w 397"/>
                <a:gd name="T27" fmla="*/ 140 h 625"/>
                <a:gd name="T28" fmla="*/ 355 w 397"/>
                <a:gd name="T29" fmla="*/ 116 h 625"/>
                <a:gd name="T30" fmla="*/ 343 w 397"/>
                <a:gd name="T31" fmla="*/ 103 h 625"/>
                <a:gd name="T32" fmla="*/ 331 w 397"/>
                <a:gd name="T33" fmla="*/ 99 h 625"/>
                <a:gd name="T34" fmla="*/ 240 w 397"/>
                <a:gd name="T35" fmla="*/ 4 h 625"/>
                <a:gd name="T36" fmla="*/ 281 w 397"/>
                <a:gd name="T37" fmla="*/ 12 h 625"/>
                <a:gd name="T38" fmla="*/ 315 w 397"/>
                <a:gd name="T39" fmla="*/ 33 h 625"/>
                <a:gd name="T40" fmla="*/ 347 w 397"/>
                <a:gd name="T41" fmla="*/ 62 h 625"/>
                <a:gd name="T42" fmla="*/ 372 w 397"/>
                <a:gd name="T43" fmla="*/ 95 h 625"/>
                <a:gd name="T44" fmla="*/ 389 w 397"/>
                <a:gd name="T45" fmla="*/ 132 h 625"/>
                <a:gd name="T46" fmla="*/ 397 w 397"/>
                <a:gd name="T47" fmla="*/ 174 h 625"/>
                <a:gd name="T48" fmla="*/ 397 w 397"/>
                <a:gd name="T49" fmla="*/ 220 h 625"/>
                <a:gd name="T50" fmla="*/ 385 w 397"/>
                <a:gd name="T51" fmla="*/ 257 h 625"/>
                <a:gd name="T52" fmla="*/ 364 w 397"/>
                <a:gd name="T53" fmla="*/ 294 h 625"/>
                <a:gd name="T54" fmla="*/ 339 w 397"/>
                <a:gd name="T55" fmla="*/ 327 h 625"/>
                <a:gd name="T56" fmla="*/ 306 w 397"/>
                <a:gd name="T57" fmla="*/ 351 h 625"/>
                <a:gd name="T58" fmla="*/ 264 w 397"/>
                <a:gd name="T59" fmla="*/ 368 h 625"/>
                <a:gd name="T60" fmla="*/ 224 w 397"/>
                <a:gd name="T61" fmla="*/ 377 h 625"/>
                <a:gd name="T62" fmla="*/ 203 w 397"/>
                <a:gd name="T63" fmla="*/ 377 h 625"/>
                <a:gd name="T64" fmla="*/ 198 w 397"/>
                <a:gd name="T65" fmla="*/ 372 h 625"/>
                <a:gd name="T66" fmla="*/ 66 w 397"/>
                <a:gd name="T67" fmla="*/ 311 h 625"/>
                <a:gd name="T68" fmla="*/ 41 w 397"/>
                <a:gd name="T69" fmla="*/ 273 h 625"/>
                <a:gd name="T70" fmla="*/ 29 w 397"/>
                <a:gd name="T71" fmla="*/ 231 h 625"/>
                <a:gd name="T72" fmla="*/ 21 w 397"/>
                <a:gd name="T73" fmla="*/ 190 h 625"/>
                <a:gd name="T74" fmla="*/ 29 w 397"/>
                <a:gd name="T75" fmla="*/ 145 h 625"/>
                <a:gd name="T76" fmla="*/ 41 w 397"/>
                <a:gd name="T77" fmla="*/ 108 h 625"/>
                <a:gd name="T78" fmla="*/ 62 w 397"/>
                <a:gd name="T79" fmla="*/ 70 h 625"/>
                <a:gd name="T80" fmla="*/ 91 w 397"/>
                <a:gd name="T81" fmla="*/ 41 h 625"/>
                <a:gd name="T82" fmla="*/ 128 w 397"/>
                <a:gd name="T83" fmla="*/ 20 h 625"/>
                <a:gd name="T84" fmla="*/ 165 w 397"/>
                <a:gd name="T85" fmla="*/ 4 h 625"/>
                <a:gd name="T86" fmla="*/ 211 w 397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7" h="625">
                  <a:moveTo>
                    <a:pt x="331" y="99"/>
                  </a:moveTo>
                  <a:lnTo>
                    <a:pt x="326" y="99"/>
                  </a:lnTo>
                  <a:lnTo>
                    <a:pt x="323" y="99"/>
                  </a:lnTo>
                  <a:lnTo>
                    <a:pt x="318" y="103"/>
                  </a:lnTo>
                  <a:lnTo>
                    <a:pt x="318" y="108"/>
                  </a:lnTo>
                  <a:lnTo>
                    <a:pt x="315" y="111"/>
                  </a:lnTo>
                  <a:lnTo>
                    <a:pt x="310" y="116"/>
                  </a:lnTo>
                  <a:lnTo>
                    <a:pt x="310" y="124"/>
                  </a:lnTo>
                  <a:lnTo>
                    <a:pt x="306" y="132"/>
                  </a:lnTo>
                  <a:lnTo>
                    <a:pt x="306" y="137"/>
                  </a:lnTo>
                  <a:lnTo>
                    <a:pt x="306" y="145"/>
                  </a:lnTo>
                  <a:lnTo>
                    <a:pt x="306" y="157"/>
                  </a:lnTo>
                  <a:lnTo>
                    <a:pt x="306" y="166"/>
                  </a:lnTo>
                  <a:lnTo>
                    <a:pt x="306" y="174"/>
                  </a:lnTo>
                  <a:lnTo>
                    <a:pt x="306" y="182"/>
                  </a:lnTo>
                  <a:lnTo>
                    <a:pt x="306" y="194"/>
                  </a:lnTo>
                  <a:lnTo>
                    <a:pt x="310" y="202"/>
                  </a:lnTo>
                  <a:lnTo>
                    <a:pt x="310" y="211"/>
                  </a:lnTo>
                  <a:lnTo>
                    <a:pt x="315" y="220"/>
                  </a:lnTo>
                  <a:lnTo>
                    <a:pt x="318" y="228"/>
                  </a:lnTo>
                  <a:lnTo>
                    <a:pt x="323" y="231"/>
                  </a:lnTo>
                  <a:lnTo>
                    <a:pt x="326" y="236"/>
                  </a:lnTo>
                  <a:lnTo>
                    <a:pt x="331" y="239"/>
                  </a:lnTo>
                  <a:lnTo>
                    <a:pt x="334" y="244"/>
                  </a:lnTo>
                  <a:lnTo>
                    <a:pt x="339" y="244"/>
                  </a:lnTo>
                  <a:lnTo>
                    <a:pt x="343" y="244"/>
                  </a:lnTo>
                  <a:lnTo>
                    <a:pt x="347" y="244"/>
                  </a:lnTo>
                  <a:lnTo>
                    <a:pt x="347" y="244"/>
                  </a:lnTo>
                  <a:lnTo>
                    <a:pt x="352" y="239"/>
                  </a:lnTo>
                  <a:lnTo>
                    <a:pt x="355" y="236"/>
                  </a:lnTo>
                  <a:lnTo>
                    <a:pt x="360" y="231"/>
                  </a:lnTo>
                  <a:lnTo>
                    <a:pt x="360" y="228"/>
                  </a:lnTo>
                  <a:lnTo>
                    <a:pt x="364" y="220"/>
                  </a:lnTo>
                  <a:lnTo>
                    <a:pt x="364" y="211"/>
                  </a:lnTo>
                  <a:lnTo>
                    <a:pt x="368" y="202"/>
                  </a:lnTo>
                  <a:lnTo>
                    <a:pt x="368" y="194"/>
                  </a:lnTo>
                  <a:lnTo>
                    <a:pt x="368" y="186"/>
                  </a:lnTo>
                  <a:lnTo>
                    <a:pt x="368" y="178"/>
                  </a:lnTo>
                  <a:lnTo>
                    <a:pt x="368" y="169"/>
                  </a:lnTo>
                  <a:lnTo>
                    <a:pt x="368" y="157"/>
                  </a:lnTo>
                  <a:lnTo>
                    <a:pt x="364" y="148"/>
                  </a:lnTo>
                  <a:lnTo>
                    <a:pt x="364" y="140"/>
                  </a:lnTo>
                  <a:lnTo>
                    <a:pt x="360" y="132"/>
                  </a:lnTo>
                  <a:lnTo>
                    <a:pt x="360" y="124"/>
                  </a:lnTo>
                  <a:lnTo>
                    <a:pt x="355" y="116"/>
                  </a:lnTo>
                  <a:lnTo>
                    <a:pt x="352" y="111"/>
                  </a:lnTo>
                  <a:lnTo>
                    <a:pt x="347" y="108"/>
                  </a:lnTo>
                  <a:lnTo>
                    <a:pt x="343" y="103"/>
                  </a:lnTo>
                  <a:lnTo>
                    <a:pt x="339" y="99"/>
                  </a:lnTo>
                  <a:lnTo>
                    <a:pt x="334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4"/>
                  </a:lnTo>
                  <a:lnTo>
                    <a:pt x="252" y="4"/>
                  </a:lnTo>
                  <a:lnTo>
                    <a:pt x="264" y="8"/>
                  </a:lnTo>
                  <a:lnTo>
                    <a:pt x="281" y="12"/>
                  </a:lnTo>
                  <a:lnTo>
                    <a:pt x="294" y="20"/>
                  </a:lnTo>
                  <a:lnTo>
                    <a:pt x="306" y="25"/>
                  </a:lnTo>
                  <a:lnTo>
                    <a:pt x="315" y="33"/>
                  </a:lnTo>
                  <a:lnTo>
                    <a:pt x="326" y="41"/>
                  </a:lnTo>
                  <a:lnTo>
                    <a:pt x="339" y="49"/>
                  </a:lnTo>
                  <a:lnTo>
                    <a:pt x="347" y="62"/>
                  </a:lnTo>
                  <a:lnTo>
                    <a:pt x="355" y="70"/>
                  </a:lnTo>
                  <a:lnTo>
                    <a:pt x="364" y="83"/>
                  </a:lnTo>
                  <a:lnTo>
                    <a:pt x="372" y="95"/>
                  </a:lnTo>
                  <a:lnTo>
                    <a:pt x="376" y="108"/>
                  </a:lnTo>
                  <a:lnTo>
                    <a:pt x="385" y="119"/>
                  </a:lnTo>
                  <a:lnTo>
                    <a:pt x="389" y="132"/>
                  </a:lnTo>
                  <a:lnTo>
                    <a:pt x="393" y="145"/>
                  </a:lnTo>
                  <a:lnTo>
                    <a:pt x="397" y="161"/>
                  </a:lnTo>
                  <a:lnTo>
                    <a:pt x="397" y="174"/>
                  </a:lnTo>
                  <a:lnTo>
                    <a:pt x="397" y="190"/>
                  </a:lnTo>
                  <a:lnTo>
                    <a:pt x="397" y="202"/>
                  </a:lnTo>
                  <a:lnTo>
                    <a:pt x="397" y="220"/>
                  </a:lnTo>
                  <a:lnTo>
                    <a:pt x="393" y="231"/>
                  </a:lnTo>
                  <a:lnTo>
                    <a:pt x="389" y="244"/>
                  </a:lnTo>
                  <a:lnTo>
                    <a:pt x="385" y="257"/>
                  </a:lnTo>
                  <a:lnTo>
                    <a:pt x="376" y="273"/>
                  </a:lnTo>
                  <a:lnTo>
                    <a:pt x="372" y="285"/>
                  </a:lnTo>
                  <a:lnTo>
                    <a:pt x="364" y="294"/>
                  </a:lnTo>
                  <a:lnTo>
                    <a:pt x="355" y="306"/>
                  </a:lnTo>
                  <a:lnTo>
                    <a:pt x="347" y="319"/>
                  </a:lnTo>
                  <a:lnTo>
                    <a:pt x="339" y="327"/>
                  </a:lnTo>
                  <a:lnTo>
                    <a:pt x="326" y="335"/>
                  </a:lnTo>
                  <a:lnTo>
                    <a:pt x="315" y="343"/>
                  </a:lnTo>
                  <a:lnTo>
                    <a:pt x="306" y="351"/>
                  </a:lnTo>
                  <a:lnTo>
                    <a:pt x="294" y="356"/>
                  </a:lnTo>
                  <a:lnTo>
                    <a:pt x="281" y="364"/>
                  </a:lnTo>
                  <a:lnTo>
                    <a:pt x="264" y="368"/>
                  </a:lnTo>
                  <a:lnTo>
                    <a:pt x="252" y="372"/>
                  </a:lnTo>
                  <a:lnTo>
                    <a:pt x="240" y="372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6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5"/>
                  </a:lnTo>
                  <a:lnTo>
                    <a:pt x="74" y="322"/>
                  </a:lnTo>
                  <a:lnTo>
                    <a:pt x="66" y="311"/>
                  </a:lnTo>
                  <a:lnTo>
                    <a:pt x="58" y="298"/>
                  </a:lnTo>
                  <a:lnTo>
                    <a:pt x="49" y="285"/>
                  </a:lnTo>
                  <a:lnTo>
                    <a:pt x="41" y="273"/>
                  </a:lnTo>
                  <a:lnTo>
                    <a:pt x="37" y="260"/>
                  </a:lnTo>
                  <a:lnTo>
                    <a:pt x="32" y="249"/>
                  </a:lnTo>
                  <a:lnTo>
                    <a:pt x="29" y="231"/>
                  </a:lnTo>
                  <a:lnTo>
                    <a:pt x="24" y="220"/>
                  </a:lnTo>
                  <a:lnTo>
                    <a:pt x="24" y="202"/>
                  </a:lnTo>
                  <a:lnTo>
                    <a:pt x="21" y="190"/>
                  </a:lnTo>
                  <a:lnTo>
                    <a:pt x="24" y="174"/>
                  </a:lnTo>
                  <a:lnTo>
                    <a:pt x="24" y="161"/>
                  </a:lnTo>
                  <a:lnTo>
                    <a:pt x="29" y="145"/>
                  </a:lnTo>
                  <a:lnTo>
                    <a:pt x="29" y="132"/>
                  </a:lnTo>
                  <a:lnTo>
                    <a:pt x="37" y="119"/>
                  </a:lnTo>
                  <a:lnTo>
                    <a:pt x="41" y="108"/>
                  </a:lnTo>
                  <a:lnTo>
                    <a:pt x="49" y="95"/>
                  </a:lnTo>
                  <a:lnTo>
                    <a:pt x="53" y="83"/>
                  </a:lnTo>
                  <a:lnTo>
                    <a:pt x="62" y="70"/>
                  </a:lnTo>
                  <a:lnTo>
                    <a:pt x="74" y="62"/>
                  </a:lnTo>
                  <a:lnTo>
                    <a:pt x="83" y="49"/>
                  </a:lnTo>
                  <a:lnTo>
                    <a:pt x="91" y="41"/>
                  </a:lnTo>
                  <a:lnTo>
                    <a:pt x="104" y="33"/>
                  </a:lnTo>
                  <a:lnTo>
                    <a:pt x="115" y="25"/>
                  </a:lnTo>
                  <a:lnTo>
                    <a:pt x="128" y="20"/>
                  </a:lnTo>
                  <a:lnTo>
                    <a:pt x="141" y="12"/>
                  </a:lnTo>
                  <a:lnTo>
                    <a:pt x="153" y="8"/>
                  </a:lnTo>
                  <a:lnTo>
                    <a:pt x="165" y="4"/>
                  </a:lnTo>
                  <a:lnTo>
                    <a:pt x="182" y="4"/>
                  </a:lnTo>
                  <a:lnTo>
                    <a:pt x="194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97" name="Freeform 129">
              <a:extLst>
                <a:ext uri="{FF2B5EF4-FFF2-40B4-BE49-F238E27FC236}">
                  <a16:creationId xmlns:a16="http://schemas.microsoft.com/office/drawing/2014/main" id="{8A715563-98DD-4D31-AD08-F1364FF3B4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3" y="3541713"/>
              <a:ext cx="90488" cy="141288"/>
            </a:xfrm>
            <a:custGeom>
              <a:avLst/>
              <a:gdLst>
                <a:gd name="T0" fmla="*/ 323 w 398"/>
                <a:gd name="T1" fmla="*/ 99 h 625"/>
                <a:gd name="T2" fmla="*/ 315 w 398"/>
                <a:gd name="T3" fmla="*/ 112 h 625"/>
                <a:gd name="T4" fmla="*/ 307 w 398"/>
                <a:gd name="T5" fmla="*/ 133 h 625"/>
                <a:gd name="T6" fmla="*/ 307 w 398"/>
                <a:gd name="T7" fmla="*/ 157 h 625"/>
                <a:gd name="T8" fmla="*/ 307 w 398"/>
                <a:gd name="T9" fmla="*/ 182 h 625"/>
                <a:gd name="T10" fmla="*/ 310 w 398"/>
                <a:gd name="T11" fmla="*/ 211 h 625"/>
                <a:gd name="T12" fmla="*/ 323 w 398"/>
                <a:gd name="T13" fmla="*/ 232 h 625"/>
                <a:gd name="T14" fmla="*/ 335 w 398"/>
                <a:gd name="T15" fmla="*/ 244 h 625"/>
                <a:gd name="T16" fmla="*/ 347 w 398"/>
                <a:gd name="T17" fmla="*/ 244 h 625"/>
                <a:gd name="T18" fmla="*/ 356 w 398"/>
                <a:gd name="T19" fmla="*/ 236 h 625"/>
                <a:gd name="T20" fmla="*/ 364 w 398"/>
                <a:gd name="T21" fmla="*/ 219 h 625"/>
                <a:gd name="T22" fmla="*/ 368 w 398"/>
                <a:gd name="T23" fmla="*/ 195 h 625"/>
                <a:gd name="T24" fmla="*/ 368 w 398"/>
                <a:gd name="T25" fmla="*/ 170 h 625"/>
                <a:gd name="T26" fmla="*/ 364 w 398"/>
                <a:gd name="T27" fmla="*/ 141 h 625"/>
                <a:gd name="T28" fmla="*/ 356 w 398"/>
                <a:gd name="T29" fmla="*/ 115 h 625"/>
                <a:gd name="T30" fmla="*/ 343 w 398"/>
                <a:gd name="T31" fmla="*/ 104 h 625"/>
                <a:gd name="T32" fmla="*/ 331 w 398"/>
                <a:gd name="T33" fmla="*/ 99 h 625"/>
                <a:gd name="T34" fmla="*/ 240 w 398"/>
                <a:gd name="T35" fmla="*/ 5 h 625"/>
                <a:gd name="T36" fmla="*/ 281 w 398"/>
                <a:gd name="T37" fmla="*/ 13 h 625"/>
                <a:gd name="T38" fmla="*/ 315 w 398"/>
                <a:gd name="T39" fmla="*/ 33 h 625"/>
                <a:gd name="T40" fmla="*/ 347 w 398"/>
                <a:gd name="T41" fmla="*/ 62 h 625"/>
                <a:gd name="T42" fmla="*/ 372 w 398"/>
                <a:gd name="T43" fmla="*/ 96 h 625"/>
                <a:gd name="T44" fmla="*/ 389 w 398"/>
                <a:gd name="T45" fmla="*/ 133 h 625"/>
                <a:gd name="T46" fmla="*/ 398 w 398"/>
                <a:gd name="T47" fmla="*/ 174 h 625"/>
                <a:gd name="T48" fmla="*/ 398 w 398"/>
                <a:gd name="T49" fmla="*/ 219 h 625"/>
                <a:gd name="T50" fmla="*/ 385 w 398"/>
                <a:gd name="T51" fmla="*/ 257 h 625"/>
                <a:gd name="T52" fmla="*/ 364 w 398"/>
                <a:gd name="T53" fmla="*/ 294 h 625"/>
                <a:gd name="T54" fmla="*/ 339 w 398"/>
                <a:gd name="T55" fmla="*/ 327 h 625"/>
                <a:gd name="T56" fmla="*/ 307 w 398"/>
                <a:gd name="T57" fmla="*/ 352 h 625"/>
                <a:gd name="T58" fmla="*/ 265 w 398"/>
                <a:gd name="T59" fmla="*/ 369 h 625"/>
                <a:gd name="T60" fmla="*/ 224 w 398"/>
                <a:gd name="T61" fmla="*/ 377 h 625"/>
                <a:gd name="T62" fmla="*/ 203 w 398"/>
                <a:gd name="T63" fmla="*/ 377 h 625"/>
                <a:gd name="T64" fmla="*/ 198 w 398"/>
                <a:gd name="T65" fmla="*/ 372 h 625"/>
                <a:gd name="T66" fmla="*/ 66 w 398"/>
                <a:gd name="T67" fmla="*/ 310 h 625"/>
                <a:gd name="T68" fmla="*/ 41 w 398"/>
                <a:gd name="T69" fmla="*/ 273 h 625"/>
                <a:gd name="T70" fmla="*/ 29 w 398"/>
                <a:gd name="T71" fmla="*/ 232 h 625"/>
                <a:gd name="T72" fmla="*/ 21 w 398"/>
                <a:gd name="T73" fmla="*/ 190 h 625"/>
                <a:gd name="T74" fmla="*/ 29 w 398"/>
                <a:gd name="T75" fmla="*/ 145 h 625"/>
                <a:gd name="T76" fmla="*/ 41 w 398"/>
                <a:gd name="T77" fmla="*/ 107 h 625"/>
                <a:gd name="T78" fmla="*/ 62 w 398"/>
                <a:gd name="T79" fmla="*/ 70 h 625"/>
                <a:gd name="T80" fmla="*/ 91 w 398"/>
                <a:gd name="T81" fmla="*/ 42 h 625"/>
                <a:gd name="T82" fmla="*/ 128 w 398"/>
                <a:gd name="T83" fmla="*/ 21 h 625"/>
                <a:gd name="T84" fmla="*/ 166 w 398"/>
                <a:gd name="T85" fmla="*/ 5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99"/>
                  </a:moveTo>
                  <a:lnTo>
                    <a:pt x="326" y="99"/>
                  </a:lnTo>
                  <a:lnTo>
                    <a:pt x="323" y="99"/>
                  </a:lnTo>
                  <a:lnTo>
                    <a:pt x="318" y="104"/>
                  </a:lnTo>
                  <a:lnTo>
                    <a:pt x="318" y="107"/>
                  </a:lnTo>
                  <a:lnTo>
                    <a:pt x="315" y="112"/>
                  </a:lnTo>
                  <a:lnTo>
                    <a:pt x="310" y="115"/>
                  </a:lnTo>
                  <a:lnTo>
                    <a:pt x="310" y="124"/>
                  </a:lnTo>
                  <a:lnTo>
                    <a:pt x="307" y="133"/>
                  </a:lnTo>
                  <a:lnTo>
                    <a:pt x="307" y="136"/>
                  </a:lnTo>
                  <a:lnTo>
                    <a:pt x="307" y="145"/>
                  </a:lnTo>
                  <a:lnTo>
                    <a:pt x="307" y="157"/>
                  </a:lnTo>
                  <a:lnTo>
                    <a:pt x="307" y="166"/>
                  </a:lnTo>
                  <a:lnTo>
                    <a:pt x="307" y="174"/>
                  </a:lnTo>
                  <a:lnTo>
                    <a:pt x="307" y="182"/>
                  </a:lnTo>
                  <a:lnTo>
                    <a:pt x="307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19"/>
                  </a:lnTo>
                  <a:lnTo>
                    <a:pt x="318" y="227"/>
                  </a:lnTo>
                  <a:lnTo>
                    <a:pt x="323" y="232"/>
                  </a:lnTo>
                  <a:lnTo>
                    <a:pt x="326" y="236"/>
                  </a:lnTo>
                  <a:lnTo>
                    <a:pt x="331" y="240"/>
                  </a:lnTo>
                  <a:lnTo>
                    <a:pt x="335" y="244"/>
                  </a:lnTo>
                  <a:lnTo>
                    <a:pt x="339" y="244"/>
                  </a:lnTo>
                  <a:lnTo>
                    <a:pt x="343" y="244"/>
                  </a:lnTo>
                  <a:lnTo>
                    <a:pt x="347" y="244"/>
                  </a:lnTo>
                  <a:lnTo>
                    <a:pt x="347" y="244"/>
                  </a:lnTo>
                  <a:lnTo>
                    <a:pt x="352" y="240"/>
                  </a:lnTo>
                  <a:lnTo>
                    <a:pt x="356" y="236"/>
                  </a:lnTo>
                  <a:lnTo>
                    <a:pt x="360" y="232"/>
                  </a:lnTo>
                  <a:lnTo>
                    <a:pt x="360" y="227"/>
                  </a:lnTo>
                  <a:lnTo>
                    <a:pt x="364" y="219"/>
                  </a:lnTo>
                  <a:lnTo>
                    <a:pt x="364" y="211"/>
                  </a:lnTo>
                  <a:lnTo>
                    <a:pt x="368" y="203"/>
                  </a:lnTo>
                  <a:lnTo>
                    <a:pt x="368" y="195"/>
                  </a:lnTo>
                  <a:lnTo>
                    <a:pt x="368" y="187"/>
                  </a:lnTo>
                  <a:lnTo>
                    <a:pt x="368" y="178"/>
                  </a:lnTo>
                  <a:lnTo>
                    <a:pt x="368" y="170"/>
                  </a:lnTo>
                  <a:lnTo>
                    <a:pt x="368" y="157"/>
                  </a:lnTo>
                  <a:lnTo>
                    <a:pt x="364" y="149"/>
                  </a:lnTo>
                  <a:lnTo>
                    <a:pt x="364" y="141"/>
                  </a:lnTo>
                  <a:lnTo>
                    <a:pt x="360" y="133"/>
                  </a:lnTo>
                  <a:lnTo>
                    <a:pt x="360" y="124"/>
                  </a:lnTo>
                  <a:lnTo>
                    <a:pt x="356" y="115"/>
                  </a:lnTo>
                  <a:lnTo>
                    <a:pt x="352" y="112"/>
                  </a:lnTo>
                  <a:lnTo>
                    <a:pt x="347" y="107"/>
                  </a:lnTo>
                  <a:lnTo>
                    <a:pt x="343" y="104"/>
                  </a:lnTo>
                  <a:lnTo>
                    <a:pt x="339" y="99"/>
                  </a:lnTo>
                  <a:lnTo>
                    <a:pt x="335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5"/>
                  </a:lnTo>
                  <a:lnTo>
                    <a:pt x="252" y="5"/>
                  </a:lnTo>
                  <a:lnTo>
                    <a:pt x="265" y="8"/>
                  </a:lnTo>
                  <a:lnTo>
                    <a:pt x="281" y="13"/>
                  </a:lnTo>
                  <a:lnTo>
                    <a:pt x="294" y="21"/>
                  </a:lnTo>
                  <a:lnTo>
                    <a:pt x="307" y="24"/>
                  </a:lnTo>
                  <a:lnTo>
                    <a:pt x="315" y="33"/>
                  </a:lnTo>
                  <a:lnTo>
                    <a:pt x="326" y="42"/>
                  </a:lnTo>
                  <a:lnTo>
                    <a:pt x="339" y="50"/>
                  </a:lnTo>
                  <a:lnTo>
                    <a:pt x="347" y="62"/>
                  </a:lnTo>
                  <a:lnTo>
                    <a:pt x="356" y="70"/>
                  </a:lnTo>
                  <a:lnTo>
                    <a:pt x="364" y="83"/>
                  </a:lnTo>
                  <a:lnTo>
                    <a:pt x="372" y="96"/>
                  </a:lnTo>
                  <a:lnTo>
                    <a:pt x="377" y="107"/>
                  </a:lnTo>
                  <a:lnTo>
                    <a:pt x="385" y="120"/>
                  </a:lnTo>
                  <a:lnTo>
                    <a:pt x="389" y="133"/>
                  </a:lnTo>
                  <a:lnTo>
                    <a:pt x="393" y="145"/>
                  </a:lnTo>
                  <a:lnTo>
                    <a:pt x="398" y="161"/>
                  </a:lnTo>
                  <a:lnTo>
                    <a:pt x="398" y="174"/>
                  </a:lnTo>
                  <a:lnTo>
                    <a:pt x="398" y="190"/>
                  </a:lnTo>
                  <a:lnTo>
                    <a:pt x="398" y="203"/>
                  </a:lnTo>
                  <a:lnTo>
                    <a:pt x="398" y="219"/>
                  </a:lnTo>
                  <a:lnTo>
                    <a:pt x="393" y="232"/>
                  </a:lnTo>
                  <a:lnTo>
                    <a:pt x="389" y="244"/>
                  </a:lnTo>
                  <a:lnTo>
                    <a:pt x="385" y="257"/>
                  </a:lnTo>
                  <a:lnTo>
                    <a:pt x="377" y="273"/>
                  </a:lnTo>
                  <a:lnTo>
                    <a:pt x="372" y="286"/>
                  </a:lnTo>
                  <a:lnTo>
                    <a:pt x="364" y="294"/>
                  </a:lnTo>
                  <a:lnTo>
                    <a:pt x="356" y="307"/>
                  </a:lnTo>
                  <a:lnTo>
                    <a:pt x="347" y="318"/>
                  </a:lnTo>
                  <a:lnTo>
                    <a:pt x="339" y="327"/>
                  </a:lnTo>
                  <a:lnTo>
                    <a:pt x="326" y="336"/>
                  </a:lnTo>
                  <a:lnTo>
                    <a:pt x="315" y="344"/>
                  </a:lnTo>
                  <a:lnTo>
                    <a:pt x="307" y="352"/>
                  </a:lnTo>
                  <a:lnTo>
                    <a:pt x="294" y="356"/>
                  </a:lnTo>
                  <a:lnTo>
                    <a:pt x="281" y="364"/>
                  </a:lnTo>
                  <a:lnTo>
                    <a:pt x="265" y="369"/>
                  </a:lnTo>
                  <a:lnTo>
                    <a:pt x="252" y="372"/>
                  </a:lnTo>
                  <a:lnTo>
                    <a:pt x="240" y="372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6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6" y="310"/>
                  </a:lnTo>
                  <a:lnTo>
                    <a:pt x="58" y="299"/>
                  </a:lnTo>
                  <a:lnTo>
                    <a:pt x="49" y="286"/>
                  </a:lnTo>
                  <a:lnTo>
                    <a:pt x="41" y="273"/>
                  </a:lnTo>
                  <a:lnTo>
                    <a:pt x="37" y="261"/>
                  </a:lnTo>
                  <a:lnTo>
                    <a:pt x="33" y="248"/>
                  </a:lnTo>
                  <a:lnTo>
                    <a:pt x="29" y="232"/>
                  </a:lnTo>
                  <a:lnTo>
                    <a:pt x="24" y="219"/>
                  </a:lnTo>
                  <a:lnTo>
                    <a:pt x="24" y="203"/>
                  </a:lnTo>
                  <a:lnTo>
                    <a:pt x="21" y="190"/>
                  </a:lnTo>
                  <a:lnTo>
                    <a:pt x="24" y="174"/>
                  </a:lnTo>
                  <a:lnTo>
                    <a:pt x="24" y="161"/>
                  </a:lnTo>
                  <a:lnTo>
                    <a:pt x="29" y="145"/>
                  </a:lnTo>
                  <a:lnTo>
                    <a:pt x="29" y="133"/>
                  </a:lnTo>
                  <a:lnTo>
                    <a:pt x="37" y="120"/>
                  </a:lnTo>
                  <a:lnTo>
                    <a:pt x="41" y="107"/>
                  </a:lnTo>
                  <a:lnTo>
                    <a:pt x="49" y="96"/>
                  </a:lnTo>
                  <a:lnTo>
                    <a:pt x="54" y="83"/>
                  </a:lnTo>
                  <a:lnTo>
                    <a:pt x="62" y="70"/>
                  </a:lnTo>
                  <a:lnTo>
                    <a:pt x="75" y="62"/>
                  </a:lnTo>
                  <a:lnTo>
                    <a:pt x="83" y="50"/>
                  </a:lnTo>
                  <a:lnTo>
                    <a:pt x="91" y="42"/>
                  </a:lnTo>
                  <a:lnTo>
                    <a:pt x="104" y="33"/>
                  </a:lnTo>
                  <a:lnTo>
                    <a:pt x="115" y="24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3" y="8"/>
                  </a:lnTo>
                  <a:lnTo>
                    <a:pt x="166" y="5"/>
                  </a:lnTo>
                  <a:lnTo>
                    <a:pt x="182" y="5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02" name="Freeform 134">
              <a:extLst>
                <a:ext uri="{FF2B5EF4-FFF2-40B4-BE49-F238E27FC236}">
                  <a16:creationId xmlns:a16="http://schemas.microsoft.com/office/drawing/2014/main" id="{9EDF63BD-B94D-4578-856C-78E2A09A74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3376" y="3357563"/>
              <a:ext cx="90488" cy="141288"/>
            </a:xfrm>
            <a:custGeom>
              <a:avLst/>
              <a:gdLst>
                <a:gd name="T0" fmla="*/ 323 w 397"/>
                <a:gd name="T1" fmla="*/ 99 h 625"/>
                <a:gd name="T2" fmla="*/ 314 w 397"/>
                <a:gd name="T3" fmla="*/ 112 h 625"/>
                <a:gd name="T4" fmla="*/ 306 w 397"/>
                <a:gd name="T5" fmla="*/ 132 h 625"/>
                <a:gd name="T6" fmla="*/ 306 w 397"/>
                <a:gd name="T7" fmla="*/ 157 h 625"/>
                <a:gd name="T8" fmla="*/ 306 w 397"/>
                <a:gd name="T9" fmla="*/ 182 h 625"/>
                <a:gd name="T10" fmla="*/ 310 w 397"/>
                <a:gd name="T11" fmla="*/ 211 h 625"/>
                <a:gd name="T12" fmla="*/ 323 w 397"/>
                <a:gd name="T13" fmla="*/ 232 h 625"/>
                <a:gd name="T14" fmla="*/ 335 w 397"/>
                <a:gd name="T15" fmla="*/ 244 h 625"/>
                <a:gd name="T16" fmla="*/ 347 w 397"/>
                <a:gd name="T17" fmla="*/ 244 h 625"/>
                <a:gd name="T18" fmla="*/ 355 w 397"/>
                <a:gd name="T19" fmla="*/ 236 h 625"/>
                <a:gd name="T20" fmla="*/ 363 w 397"/>
                <a:gd name="T21" fmla="*/ 219 h 625"/>
                <a:gd name="T22" fmla="*/ 368 w 397"/>
                <a:gd name="T23" fmla="*/ 195 h 625"/>
                <a:gd name="T24" fmla="*/ 368 w 397"/>
                <a:gd name="T25" fmla="*/ 169 h 625"/>
                <a:gd name="T26" fmla="*/ 363 w 397"/>
                <a:gd name="T27" fmla="*/ 141 h 625"/>
                <a:gd name="T28" fmla="*/ 355 w 397"/>
                <a:gd name="T29" fmla="*/ 115 h 625"/>
                <a:gd name="T30" fmla="*/ 344 w 397"/>
                <a:gd name="T31" fmla="*/ 104 h 625"/>
                <a:gd name="T32" fmla="*/ 331 w 397"/>
                <a:gd name="T33" fmla="*/ 99 h 625"/>
                <a:gd name="T34" fmla="*/ 240 w 397"/>
                <a:gd name="T35" fmla="*/ 3 h 625"/>
                <a:gd name="T36" fmla="*/ 281 w 397"/>
                <a:gd name="T37" fmla="*/ 13 h 625"/>
                <a:gd name="T38" fmla="*/ 314 w 397"/>
                <a:gd name="T39" fmla="*/ 33 h 625"/>
                <a:gd name="T40" fmla="*/ 347 w 397"/>
                <a:gd name="T41" fmla="*/ 62 h 625"/>
                <a:gd name="T42" fmla="*/ 372 w 397"/>
                <a:gd name="T43" fmla="*/ 96 h 625"/>
                <a:gd name="T44" fmla="*/ 389 w 397"/>
                <a:gd name="T45" fmla="*/ 132 h 625"/>
                <a:gd name="T46" fmla="*/ 397 w 397"/>
                <a:gd name="T47" fmla="*/ 174 h 625"/>
                <a:gd name="T48" fmla="*/ 397 w 397"/>
                <a:gd name="T49" fmla="*/ 219 h 625"/>
                <a:gd name="T50" fmla="*/ 384 w 397"/>
                <a:gd name="T51" fmla="*/ 257 h 625"/>
                <a:gd name="T52" fmla="*/ 363 w 397"/>
                <a:gd name="T53" fmla="*/ 294 h 625"/>
                <a:gd name="T54" fmla="*/ 339 w 397"/>
                <a:gd name="T55" fmla="*/ 327 h 625"/>
                <a:gd name="T56" fmla="*/ 306 w 397"/>
                <a:gd name="T57" fmla="*/ 352 h 625"/>
                <a:gd name="T58" fmla="*/ 264 w 397"/>
                <a:gd name="T59" fmla="*/ 369 h 625"/>
                <a:gd name="T60" fmla="*/ 223 w 397"/>
                <a:gd name="T61" fmla="*/ 377 h 625"/>
                <a:gd name="T62" fmla="*/ 202 w 397"/>
                <a:gd name="T63" fmla="*/ 377 h 625"/>
                <a:gd name="T64" fmla="*/ 198 w 397"/>
                <a:gd name="T65" fmla="*/ 372 h 625"/>
                <a:gd name="T66" fmla="*/ 66 w 397"/>
                <a:gd name="T67" fmla="*/ 310 h 625"/>
                <a:gd name="T68" fmla="*/ 40 w 397"/>
                <a:gd name="T69" fmla="*/ 273 h 625"/>
                <a:gd name="T70" fmla="*/ 29 w 397"/>
                <a:gd name="T71" fmla="*/ 232 h 625"/>
                <a:gd name="T72" fmla="*/ 21 w 397"/>
                <a:gd name="T73" fmla="*/ 190 h 625"/>
                <a:gd name="T74" fmla="*/ 29 w 397"/>
                <a:gd name="T75" fmla="*/ 145 h 625"/>
                <a:gd name="T76" fmla="*/ 40 w 397"/>
                <a:gd name="T77" fmla="*/ 107 h 625"/>
                <a:gd name="T78" fmla="*/ 61 w 397"/>
                <a:gd name="T79" fmla="*/ 70 h 625"/>
                <a:gd name="T80" fmla="*/ 91 w 397"/>
                <a:gd name="T81" fmla="*/ 41 h 625"/>
                <a:gd name="T82" fmla="*/ 128 w 397"/>
                <a:gd name="T83" fmla="*/ 21 h 625"/>
                <a:gd name="T84" fmla="*/ 165 w 397"/>
                <a:gd name="T85" fmla="*/ 3 h 625"/>
                <a:gd name="T86" fmla="*/ 211 w 397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7" h="625">
                  <a:moveTo>
                    <a:pt x="331" y="99"/>
                  </a:moveTo>
                  <a:lnTo>
                    <a:pt x="326" y="99"/>
                  </a:lnTo>
                  <a:lnTo>
                    <a:pt x="323" y="99"/>
                  </a:lnTo>
                  <a:lnTo>
                    <a:pt x="318" y="104"/>
                  </a:lnTo>
                  <a:lnTo>
                    <a:pt x="318" y="107"/>
                  </a:lnTo>
                  <a:lnTo>
                    <a:pt x="314" y="112"/>
                  </a:lnTo>
                  <a:lnTo>
                    <a:pt x="310" y="115"/>
                  </a:lnTo>
                  <a:lnTo>
                    <a:pt x="310" y="124"/>
                  </a:lnTo>
                  <a:lnTo>
                    <a:pt x="306" y="132"/>
                  </a:lnTo>
                  <a:lnTo>
                    <a:pt x="306" y="136"/>
                  </a:lnTo>
                  <a:lnTo>
                    <a:pt x="306" y="145"/>
                  </a:lnTo>
                  <a:lnTo>
                    <a:pt x="306" y="157"/>
                  </a:lnTo>
                  <a:lnTo>
                    <a:pt x="306" y="166"/>
                  </a:lnTo>
                  <a:lnTo>
                    <a:pt x="306" y="174"/>
                  </a:lnTo>
                  <a:lnTo>
                    <a:pt x="306" y="182"/>
                  </a:lnTo>
                  <a:lnTo>
                    <a:pt x="306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4" y="219"/>
                  </a:lnTo>
                  <a:lnTo>
                    <a:pt x="318" y="227"/>
                  </a:lnTo>
                  <a:lnTo>
                    <a:pt x="323" y="232"/>
                  </a:lnTo>
                  <a:lnTo>
                    <a:pt x="326" y="236"/>
                  </a:lnTo>
                  <a:lnTo>
                    <a:pt x="331" y="240"/>
                  </a:lnTo>
                  <a:lnTo>
                    <a:pt x="335" y="244"/>
                  </a:lnTo>
                  <a:lnTo>
                    <a:pt x="339" y="244"/>
                  </a:lnTo>
                  <a:lnTo>
                    <a:pt x="344" y="244"/>
                  </a:lnTo>
                  <a:lnTo>
                    <a:pt x="347" y="244"/>
                  </a:lnTo>
                  <a:lnTo>
                    <a:pt x="347" y="244"/>
                  </a:lnTo>
                  <a:lnTo>
                    <a:pt x="352" y="240"/>
                  </a:lnTo>
                  <a:lnTo>
                    <a:pt x="355" y="236"/>
                  </a:lnTo>
                  <a:lnTo>
                    <a:pt x="360" y="232"/>
                  </a:lnTo>
                  <a:lnTo>
                    <a:pt x="360" y="227"/>
                  </a:lnTo>
                  <a:lnTo>
                    <a:pt x="363" y="219"/>
                  </a:lnTo>
                  <a:lnTo>
                    <a:pt x="363" y="211"/>
                  </a:lnTo>
                  <a:lnTo>
                    <a:pt x="368" y="203"/>
                  </a:lnTo>
                  <a:lnTo>
                    <a:pt x="368" y="195"/>
                  </a:lnTo>
                  <a:lnTo>
                    <a:pt x="368" y="187"/>
                  </a:lnTo>
                  <a:lnTo>
                    <a:pt x="368" y="177"/>
                  </a:lnTo>
                  <a:lnTo>
                    <a:pt x="368" y="169"/>
                  </a:lnTo>
                  <a:lnTo>
                    <a:pt x="368" y="157"/>
                  </a:lnTo>
                  <a:lnTo>
                    <a:pt x="363" y="149"/>
                  </a:lnTo>
                  <a:lnTo>
                    <a:pt x="363" y="141"/>
                  </a:lnTo>
                  <a:lnTo>
                    <a:pt x="360" y="132"/>
                  </a:lnTo>
                  <a:lnTo>
                    <a:pt x="360" y="124"/>
                  </a:lnTo>
                  <a:lnTo>
                    <a:pt x="355" y="115"/>
                  </a:lnTo>
                  <a:lnTo>
                    <a:pt x="352" y="112"/>
                  </a:lnTo>
                  <a:lnTo>
                    <a:pt x="347" y="107"/>
                  </a:lnTo>
                  <a:lnTo>
                    <a:pt x="344" y="104"/>
                  </a:lnTo>
                  <a:lnTo>
                    <a:pt x="339" y="99"/>
                  </a:lnTo>
                  <a:lnTo>
                    <a:pt x="335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3" y="0"/>
                  </a:lnTo>
                  <a:lnTo>
                    <a:pt x="240" y="3"/>
                  </a:lnTo>
                  <a:lnTo>
                    <a:pt x="253" y="3"/>
                  </a:lnTo>
                  <a:lnTo>
                    <a:pt x="264" y="8"/>
                  </a:lnTo>
                  <a:lnTo>
                    <a:pt x="281" y="13"/>
                  </a:lnTo>
                  <a:lnTo>
                    <a:pt x="293" y="21"/>
                  </a:lnTo>
                  <a:lnTo>
                    <a:pt x="306" y="24"/>
                  </a:lnTo>
                  <a:lnTo>
                    <a:pt x="314" y="33"/>
                  </a:lnTo>
                  <a:lnTo>
                    <a:pt x="326" y="41"/>
                  </a:lnTo>
                  <a:lnTo>
                    <a:pt x="339" y="49"/>
                  </a:lnTo>
                  <a:lnTo>
                    <a:pt x="347" y="62"/>
                  </a:lnTo>
                  <a:lnTo>
                    <a:pt x="355" y="70"/>
                  </a:lnTo>
                  <a:lnTo>
                    <a:pt x="363" y="83"/>
                  </a:lnTo>
                  <a:lnTo>
                    <a:pt x="372" y="96"/>
                  </a:lnTo>
                  <a:lnTo>
                    <a:pt x="376" y="107"/>
                  </a:lnTo>
                  <a:lnTo>
                    <a:pt x="384" y="120"/>
                  </a:lnTo>
                  <a:lnTo>
                    <a:pt x="389" y="132"/>
                  </a:lnTo>
                  <a:lnTo>
                    <a:pt x="393" y="145"/>
                  </a:lnTo>
                  <a:lnTo>
                    <a:pt x="397" y="161"/>
                  </a:lnTo>
                  <a:lnTo>
                    <a:pt x="397" y="174"/>
                  </a:lnTo>
                  <a:lnTo>
                    <a:pt x="397" y="190"/>
                  </a:lnTo>
                  <a:lnTo>
                    <a:pt x="397" y="203"/>
                  </a:lnTo>
                  <a:lnTo>
                    <a:pt x="397" y="219"/>
                  </a:lnTo>
                  <a:lnTo>
                    <a:pt x="393" y="232"/>
                  </a:lnTo>
                  <a:lnTo>
                    <a:pt x="389" y="244"/>
                  </a:lnTo>
                  <a:lnTo>
                    <a:pt x="384" y="257"/>
                  </a:lnTo>
                  <a:lnTo>
                    <a:pt x="376" y="273"/>
                  </a:lnTo>
                  <a:lnTo>
                    <a:pt x="372" y="286"/>
                  </a:lnTo>
                  <a:lnTo>
                    <a:pt x="363" y="294"/>
                  </a:lnTo>
                  <a:lnTo>
                    <a:pt x="355" y="307"/>
                  </a:lnTo>
                  <a:lnTo>
                    <a:pt x="347" y="318"/>
                  </a:lnTo>
                  <a:lnTo>
                    <a:pt x="339" y="327"/>
                  </a:lnTo>
                  <a:lnTo>
                    <a:pt x="326" y="335"/>
                  </a:lnTo>
                  <a:lnTo>
                    <a:pt x="314" y="343"/>
                  </a:lnTo>
                  <a:lnTo>
                    <a:pt x="306" y="352"/>
                  </a:lnTo>
                  <a:lnTo>
                    <a:pt x="293" y="356"/>
                  </a:lnTo>
                  <a:lnTo>
                    <a:pt x="281" y="364"/>
                  </a:lnTo>
                  <a:lnTo>
                    <a:pt x="264" y="369"/>
                  </a:lnTo>
                  <a:lnTo>
                    <a:pt x="253" y="372"/>
                  </a:lnTo>
                  <a:lnTo>
                    <a:pt x="240" y="372"/>
                  </a:lnTo>
                  <a:lnTo>
                    <a:pt x="223" y="377"/>
                  </a:lnTo>
                  <a:lnTo>
                    <a:pt x="211" y="377"/>
                  </a:lnTo>
                  <a:lnTo>
                    <a:pt x="206" y="377"/>
                  </a:lnTo>
                  <a:lnTo>
                    <a:pt x="202" y="377"/>
                  </a:lnTo>
                  <a:lnTo>
                    <a:pt x="202" y="377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5"/>
                  </a:lnTo>
                  <a:lnTo>
                    <a:pt x="74" y="323"/>
                  </a:lnTo>
                  <a:lnTo>
                    <a:pt x="66" y="310"/>
                  </a:lnTo>
                  <a:lnTo>
                    <a:pt x="58" y="297"/>
                  </a:lnTo>
                  <a:lnTo>
                    <a:pt x="50" y="286"/>
                  </a:lnTo>
                  <a:lnTo>
                    <a:pt x="40" y="273"/>
                  </a:lnTo>
                  <a:lnTo>
                    <a:pt x="37" y="260"/>
                  </a:lnTo>
                  <a:lnTo>
                    <a:pt x="32" y="248"/>
                  </a:lnTo>
                  <a:lnTo>
                    <a:pt x="29" y="232"/>
                  </a:lnTo>
                  <a:lnTo>
                    <a:pt x="24" y="219"/>
                  </a:lnTo>
                  <a:lnTo>
                    <a:pt x="24" y="203"/>
                  </a:lnTo>
                  <a:lnTo>
                    <a:pt x="21" y="190"/>
                  </a:lnTo>
                  <a:lnTo>
                    <a:pt x="24" y="174"/>
                  </a:lnTo>
                  <a:lnTo>
                    <a:pt x="24" y="161"/>
                  </a:lnTo>
                  <a:lnTo>
                    <a:pt x="29" y="145"/>
                  </a:lnTo>
                  <a:lnTo>
                    <a:pt x="29" y="132"/>
                  </a:lnTo>
                  <a:lnTo>
                    <a:pt x="37" y="120"/>
                  </a:lnTo>
                  <a:lnTo>
                    <a:pt x="40" y="107"/>
                  </a:lnTo>
                  <a:lnTo>
                    <a:pt x="50" y="96"/>
                  </a:lnTo>
                  <a:lnTo>
                    <a:pt x="53" y="83"/>
                  </a:lnTo>
                  <a:lnTo>
                    <a:pt x="61" y="70"/>
                  </a:lnTo>
                  <a:lnTo>
                    <a:pt x="74" y="62"/>
                  </a:lnTo>
                  <a:lnTo>
                    <a:pt x="82" y="49"/>
                  </a:lnTo>
                  <a:lnTo>
                    <a:pt x="91" y="41"/>
                  </a:lnTo>
                  <a:lnTo>
                    <a:pt x="103" y="33"/>
                  </a:lnTo>
                  <a:lnTo>
                    <a:pt x="115" y="24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2" y="8"/>
                  </a:lnTo>
                  <a:lnTo>
                    <a:pt x="165" y="3"/>
                  </a:lnTo>
                  <a:lnTo>
                    <a:pt x="181" y="3"/>
                  </a:lnTo>
                  <a:lnTo>
                    <a:pt x="194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07" name="Freeform 139">
              <a:extLst>
                <a:ext uri="{FF2B5EF4-FFF2-40B4-BE49-F238E27FC236}">
                  <a16:creationId xmlns:a16="http://schemas.microsoft.com/office/drawing/2014/main" id="{DD63D48A-DE55-490F-B94F-A93751337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9101" y="2882900"/>
              <a:ext cx="90488" cy="142875"/>
            </a:xfrm>
            <a:custGeom>
              <a:avLst/>
              <a:gdLst>
                <a:gd name="T0" fmla="*/ 323 w 398"/>
                <a:gd name="T1" fmla="*/ 99 h 625"/>
                <a:gd name="T2" fmla="*/ 315 w 398"/>
                <a:gd name="T3" fmla="*/ 112 h 625"/>
                <a:gd name="T4" fmla="*/ 307 w 398"/>
                <a:gd name="T5" fmla="*/ 133 h 625"/>
                <a:gd name="T6" fmla="*/ 307 w 398"/>
                <a:gd name="T7" fmla="*/ 158 h 625"/>
                <a:gd name="T8" fmla="*/ 307 w 398"/>
                <a:gd name="T9" fmla="*/ 182 h 625"/>
                <a:gd name="T10" fmla="*/ 310 w 398"/>
                <a:gd name="T11" fmla="*/ 211 h 625"/>
                <a:gd name="T12" fmla="*/ 323 w 398"/>
                <a:gd name="T13" fmla="*/ 232 h 625"/>
                <a:gd name="T14" fmla="*/ 336 w 398"/>
                <a:gd name="T15" fmla="*/ 245 h 625"/>
                <a:gd name="T16" fmla="*/ 348 w 398"/>
                <a:gd name="T17" fmla="*/ 245 h 625"/>
                <a:gd name="T18" fmla="*/ 356 w 398"/>
                <a:gd name="T19" fmla="*/ 236 h 625"/>
                <a:gd name="T20" fmla="*/ 365 w 398"/>
                <a:gd name="T21" fmla="*/ 219 h 625"/>
                <a:gd name="T22" fmla="*/ 369 w 398"/>
                <a:gd name="T23" fmla="*/ 195 h 625"/>
                <a:gd name="T24" fmla="*/ 369 w 398"/>
                <a:gd name="T25" fmla="*/ 170 h 625"/>
                <a:gd name="T26" fmla="*/ 365 w 398"/>
                <a:gd name="T27" fmla="*/ 141 h 625"/>
                <a:gd name="T28" fmla="*/ 356 w 398"/>
                <a:gd name="T29" fmla="*/ 116 h 625"/>
                <a:gd name="T30" fmla="*/ 344 w 398"/>
                <a:gd name="T31" fmla="*/ 104 h 625"/>
                <a:gd name="T32" fmla="*/ 331 w 398"/>
                <a:gd name="T33" fmla="*/ 99 h 625"/>
                <a:gd name="T34" fmla="*/ 240 w 398"/>
                <a:gd name="T35" fmla="*/ 5 h 625"/>
                <a:gd name="T36" fmla="*/ 282 w 398"/>
                <a:gd name="T37" fmla="*/ 13 h 625"/>
                <a:gd name="T38" fmla="*/ 315 w 398"/>
                <a:gd name="T39" fmla="*/ 33 h 625"/>
                <a:gd name="T40" fmla="*/ 348 w 398"/>
                <a:gd name="T41" fmla="*/ 62 h 625"/>
                <a:gd name="T42" fmla="*/ 373 w 398"/>
                <a:gd name="T43" fmla="*/ 96 h 625"/>
                <a:gd name="T44" fmla="*/ 390 w 398"/>
                <a:gd name="T45" fmla="*/ 133 h 625"/>
                <a:gd name="T46" fmla="*/ 398 w 398"/>
                <a:gd name="T47" fmla="*/ 174 h 625"/>
                <a:gd name="T48" fmla="*/ 398 w 398"/>
                <a:gd name="T49" fmla="*/ 219 h 625"/>
                <a:gd name="T50" fmla="*/ 385 w 398"/>
                <a:gd name="T51" fmla="*/ 257 h 625"/>
                <a:gd name="T52" fmla="*/ 365 w 398"/>
                <a:gd name="T53" fmla="*/ 294 h 625"/>
                <a:gd name="T54" fmla="*/ 339 w 398"/>
                <a:gd name="T55" fmla="*/ 328 h 625"/>
                <a:gd name="T56" fmla="*/ 307 w 398"/>
                <a:gd name="T57" fmla="*/ 352 h 625"/>
                <a:gd name="T58" fmla="*/ 265 w 398"/>
                <a:gd name="T59" fmla="*/ 369 h 625"/>
                <a:gd name="T60" fmla="*/ 224 w 398"/>
                <a:gd name="T61" fmla="*/ 377 h 625"/>
                <a:gd name="T62" fmla="*/ 203 w 398"/>
                <a:gd name="T63" fmla="*/ 377 h 625"/>
                <a:gd name="T64" fmla="*/ 200 w 398"/>
                <a:gd name="T65" fmla="*/ 373 h 625"/>
                <a:gd name="T66" fmla="*/ 67 w 398"/>
                <a:gd name="T67" fmla="*/ 310 h 625"/>
                <a:gd name="T68" fmla="*/ 42 w 398"/>
                <a:gd name="T69" fmla="*/ 273 h 625"/>
                <a:gd name="T70" fmla="*/ 29 w 398"/>
                <a:gd name="T71" fmla="*/ 232 h 625"/>
                <a:gd name="T72" fmla="*/ 21 w 398"/>
                <a:gd name="T73" fmla="*/ 190 h 625"/>
                <a:gd name="T74" fmla="*/ 29 w 398"/>
                <a:gd name="T75" fmla="*/ 145 h 625"/>
                <a:gd name="T76" fmla="*/ 42 w 398"/>
                <a:gd name="T77" fmla="*/ 107 h 625"/>
                <a:gd name="T78" fmla="*/ 62 w 398"/>
                <a:gd name="T79" fmla="*/ 70 h 625"/>
                <a:gd name="T80" fmla="*/ 91 w 398"/>
                <a:gd name="T81" fmla="*/ 42 h 625"/>
                <a:gd name="T82" fmla="*/ 128 w 398"/>
                <a:gd name="T83" fmla="*/ 21 h 625"/>
                <a:gd name="T84" fmla="*/ 166 w 398"/>
                <a:gd name="T85" fmla="*/ 5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99"/>
                  </a:moveTo>
                  <a:lnTo>
                    <a:pt x="328" y="99"/>
                  </a:lnTo>
                  <a:lnTo>
                    <a:pt x="323" y="99"/>
                  </a:lnTo>
                  <a:lnTo>
                    <a:pt x="319" y="104"/>
                  </a:lnTo>
                  <a:lnTo>
                    <a:pt x="319" y="107"/>
                  </a:lnTo>
                  <a:lnTo>
                    <a:pt x="315" y="112"/>
                  </a:lnTo>
                  <a:lnTo>
                    <a:pt x="310" y="116"/>
                  </a:lnTo>
                  <a:lnTo>
                    <a:pt x="310" y="125"/>
                  </a:lnTo>
                  <a:lnTo>
                    <a:pt x="307" y="133"/>
                  </a:lnTo>
                  <a:lnTo>
                    <a:pt x="307" y="137"/>
                  </a:lnTo>
                  <a:lnTo>
                    <a:pt x="307" y="145"/>
                  </a:lnTo>
                  <a:lnTo>
                    <a:pt x="307" y="158"/>
                  </a:lnTo>
                  <a:lnTo>
                    <a:pt x="307" y="166"/>
                  </a:lnTo>
                  <a:lnTo>
                    <a:pt x="307" y="174"/>
                  </a:lnTo>
                  <a:lnTo>
                    <a:pt x="307" y="182"/>
                  </a:lnTo>
                  <a:lnTo>
                    <a:pt x="307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19"/>
                  </a:lnTo>
                  <a:lnTo>
                    <a:pt x="319" y="228"/>
                  </a:lnTo>
                  <a:lnTo>
                    <a:pt x="323" y="232"/>
                  </a:lnTo>
                  <a:lnTo>
                    <a:pt x="328" y="236"/>
                  </a:lnTo>
                  <a:lnTo>
                    <a:pt x="331" y="240"/>
                  </a:lnTo>
                  <a:lnTo>
                    <a:pt x="336" y="245"/>
                  </a:lnTo>
                  <a:lnTo>
                    <a:pt x="339" y="245"/>
                  </a:lnTo>
                  <a:lnTo>
                    <a:pt x="344" y="245"/>
                  </a:lnTo>
                  <a:lnTo>
                    <a:pt x="348" y="245"/>
                  </a:lnTo>
                  <a:lnTo>
                    <a:pt x="348" y="245"/>
                  </a:lnTo>
                  <a:lnTo>
                    <a:pt x="352" y="240"/>
                  </a:lnTo>
                  <a:lnTo>
                    <a:pt x="356" y="236"/>
                  </a:lnTo>
                  <a:lnTo>
                    <a:pt x="360" y="232"/>
                  </a:lnTo>
                  <a:lnTo>
                    <a:pt x="360" y="228"/>
                  </a:lnTo>
                  <a:lnTo>
                    <a:pt x="365" y="219"/>
                  </a:lnTo>
                  <a:lnTo>
                    <a:pt x="365" y="211"/>
                  </a:lnTo>
                  <a:lnTo>
                    <a:pt x="369" y="203"/>
                  </a:lnTo>
                  <a:lnTo>
                    <a:pt x="369" y="195"/>
                  </a:lnTo>
                  <a:lnTo>
                    <a:pt x="369" y="187"/>
                  </a:lnTo>
                  <a:lnTo>
                    <a:pt x="369" y="179"/>
                  </a:lnTo>
                  <a:lnTo>
                    <a:pt x="369" y="170"/>
                  </a:lnTo>
                  <a:lnTo>
                    <a:pt x="369" y="158"/>
                  </a:lnTo>
                  <a:lnTo>
                    <a:pt x="365" y="149"/>
                  </a:lnTo>
                  <a:lnTo>
                    <a:pt x="365" y="141"/>
                  </a:lnTo>
                  <a:lnTo>
                    <a:pt x="360" y="133"/>
                  </a:lnTo>
                  <a:lnTo>
                    <a:pt x="360" y="125"/>
                  </a:lnTo>
                  <a:lnTo>
                    <a:pt x="356" y="116"/>
                  </a:lnTo>
                  <a:lnTo>
                    <a:pt x="352" y="112"/>
                  </a:lnTo>
                  <a:lnTo>
                    <a:pt x="348" y="107"/>
                  </a:lnTo>
                  <a:lnTo>
                    <a:pt x="344" y="104"/>
                  </a:lnTo>
                  <a:lnTo>
                    <a:pt x="339" y="99"/>
                  </a:lnTo>
                  <a:lnTo>
                    <a:pt x="336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5"/>
                  </a:lnTo>
                  <a:lnTo>
                    <a:pt x="253" y="5"/>
                  </a:lnTo>
                  <a:lnTo>
                    <a:pt x="265" y="8"/>
                  </a:lnTo>
                  <a:lnTo>
                    <a:pt x="282" y="13"/>
                  </a:lnTo>
                  <a:lnTo>
                    <a:pt x="294" y="21"/>
                  </a:lnTo>
                  <a:lnTo>
                    <a:pt x="307" y="25"/>
                  </a:lnTo>
                  <a:lnTo>
                    <a:pt x="315" y="33"/>
                  </a:lnTo>
                  <a:lnTo>
                    <a:pt x="328" y="42"/>
                  </a:lnTo>
                  <a:lnTo>
                    <a:pt x="339" y="50"/>
                  </a:lnTo>
                  <a:lnTo>
                    <a:pt x="348" y="62"/>
                  </a:lnTo>
                  <a:lnTo>
                    <a:pt x="356" y="70"/>
                  </a:lnTo>
                  <a:lnTo>
                    <a:pt x="365" y="83"/>
                  </a:lnTo>
                  <a:lnTo>
                    <a:pt x="373" y="96"/>
                  </a:lnTo>
                  <a:lnTo>
                    <a:pt x="377" y="107"/>
                  </a:lnTo>
                  <a:lnTo>
                    <a:pt x="385" y="120"/>
                  </a:lnTo>
                  <a:lnTo>
                    <a:pt x="390" y="133"/>
                  </a:lnTo>
                  <a:lnTo>
                    <a:pt x="393" y="145"/>
                  </a:lnTo>
                  <a:lnTo>
                    <a:pt x="398" y="162"/>
                  </a:lnTo>
                  <a:lnTo>
                    <a:pt x="398" y="174"/>
                  </a:lnTo>
                  <a:lnTo>
                    <a:pt x="398" y="190"/>
                  </a:lnTo>
                  <a:lnTo>
                    <a:pt x="398" y="203"/>
                  </a:lnTo>
                  <a:lnTo>
                    <a:pt x="398" y="219"/>
                  </a:lnTo>
                  <a:lnTo>
                    <a:pt x="393" y="232"/>
                  </a:lnTo>
                  <a:lnTo>
                    <a:pt x="390" y="245"/>
                  </a:lnTo>
                  <a:lnTo>
                    <a:pt x="385" y="257"/>
                  </a:lnTo>
                  <a:lnTo>
                    <a:pt x="377" y="273"/>
                  </a:lnTo>
                  <a:lnTo>
                    <a:pt x="373" y="286"/>
                  </a:lnTo>
                  <a:lnTo>
                    <a:pt x="365" y="294"/>
                  </a:lnTo>
                  <a:lnTo>
                    <a:pt x="356" y="307"/>
                  </a:lnTo>
                  <a:lnTo>
                    <a:pt x="348" y="319"/>
                  </a:lnTo>
                  <a:lnTo>
                    <a:pt x="339" y="328"/>
                  </a:lnTo>
                  <a:lnTo>
                    <a:pt x="328" y="336"/>
                  </a:lnTo>
                  <a:lnTo>
                    <a:pt x="315" y="344"/>
                  </a:lnTo>
                  <a:lnTo>
                    <a:pt x="307" y="352"/>
                  </a:lnTo>
                  <a:lnTo>
                    <a:pt x="294" y="356"/>
                  </a:lnTo>
                  <a:lnTo>
                    <a:pt x="282" y="364"/>
                  </a:lnTo>
                  <a:lnTo>
                    <a:pt x="265" y="369"/>
                  </a:lnTo>
                  <a:lnTo>
                    <a:pt x="253" y="373"/>
                  </a:lnTo>
                  <a:lnTo>
                    <a:pt x="240" y="373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8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200" y="373"/>
                  </a:lnTo>
                  <a:lnTo>
                    <a:pt x="200" y="373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7" y="310"/>
                  </a:lnTo>
                  <a:lnTo>
                    <a:pt x="58" y="299"/>
                  </a:lnTo>
                  <a:lnTo>
                    <a:pt x="50" y="286"/>
                  </a:lnTo>
                  <a:lnTo>
                    <a:pt x="42" y="273"/>
                  </a:lnTo>
                  <a:lnTo>
                    <a:pt x="38" y="261"/>
                  </a:lnTo>
                  <a:lnTo>
                    <a:pt x="34" y="249"/>
                  </a:lnTo>
                  <a:lnTo>
                    <a:pt x="29" y="232"/>
                  </a:lnTo>
                  <a:lnTo>
                    <a:pt x="25" y="219"/>
                  </a:lnTo>
                  <a:lnTo>
                    <a:pt x="25" y="203"/>
                  </a:lnTo>
                  <a:lnTo>
                    <a:pt x="21" y="190"/>
                  </a:lnTo>
                  <a:lnTo>
                    <a:pt x="25" y="174"/>
                  </a:lnTo>
                  <a:lnTo>
                    <a:pt x="25" y="162"/>
                  </a:lnTo>
                  <a:lnTo>
                    <a:pt x="29" y="145"/>
                  </a:lnTo>
                  <a:lnTo>
                    <a:pt x="29" y="133"/>
                  </a:lnTo>
                  <a:lnTo>
                    <a:pt x="38" y="120"/>
                  </a:lnTo>
                  <a:lnTo>
                    <a:pt x="42" y="107"/>
                  </a:lnTo>
                  <a:lnTo>
                    <a:pt x="50" y="96"/>
                  </a:lnTo>
                  <a:lnTo>
                    <a:pt x="54" y="83"/>
                  </a:lnTo>
                  <a:lnTo>
                    <a:pt x="62" y="70"/>
                  </a:lnTo>
                  <a:lnTo>
                    <a:pt x="75" y="62"/>
                  </a:lnTo>
                  <a:lnTo>
                    <a:pt x="83" y="50"/>
                  </a:lnTo>
                  <a:lnTo>
                    <a:pt x="91" y="42"/>
                  </a:lnTo>
                  <a:lnTo>
                    <a:pt x="104" y="33"/>
                  </a:lnTo>
                  <a:lnTo>
                    <a:pt x="117" y="25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3" y="8"/>
                  </a:lnTo>
                  <a:lnTo>
                    <a:pt x="166" y="5"/>
                  </a:lnTo>
                  <a:lnTo>
                    <a:pt x="182" y="5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12" name="Freeform 144">
              <a:extLst>
                <a:ext uri="{FF2B5EF4-FFF2-40B4-BE49-F238E27FC236}">
                  <a16:creationId xmlns:a16="http://schemas.microsoft.com/office/drawing/2014/main" id="{3F25CD83-BA4B-4CC7-B366-2CC98A5BAA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1863" y="2925763"/>
              <a:ext cx="90488" cy="142875"/>
            </a:xfrm>
            <a:custGeom>
              <a:avLst/>
              <a:gdLst>
                <a:gd name="T0" fmla="*/ 323 w 398"/>
                <a:gd name="T1" fmla="*/ 99 h 625"/>
                <a:gd name="T2" fmla="*/ 315 w 398"/>
                <a:gd name="T3" fmla="*/ 112 h 625"/>
                <a:gd name="T4" fmla="*/ 307 w 398"/>
                <a:gd name="T5" fmla="*/ 132 h 625"/>
                <a:gd name="T6" fmla="*/ 307 w 398"/>
                <a:gd name="T7" fmla="*/ 158 h 625"/>
                <a:gd name="T8" fmla="*/ 307 w 398"/>
                <a:gd name="T9" fmla="*/ 182 h 625"/>
                <a:gd name="T10" fmla="*/ 310 w 398"/>
                <a:gd name="T11" fmla="*/ 211 h 625"/>
                <a:gd name="T12" fmla="*/ 323 w 398"/>
                <a:gd name="T13" fmla="*/ 231 h 625"/>
                <a:gd name="T14" fmla="*/ 336 w 398"/>
                <a:gd name="T15" fmla="*/ 244 h 625"/>
                <a:gd name="T16" fmla="*/ 348 w 398"/>
                <a:gd name="T17" fmla="*/ 244 h 625"/>
                <a:gd name="T18" fmla="*/ 356 w 398"/>
                <a:gd name="T19" fmla="*/ 236 h 625"/>
                <a:gd name="T20" fmla="*/ 364 w 398"/>
                <a:gd name="T21" fmla="*/ 219 h 625"/>
                <a:gd name="T22" fmla="*/ 369 w 398"/>
                <a:gd name="T23" fmla="*/ 195 h 625"/>
                <a:gd name="T24" fmla="*/ 369 w 398"/>
                <a:gd name="T25" fmla="*/ 169 h 625"/>
                <a:gd name="T26" fmla="*/ 364 w 398"/>
                <a:gd name="T27" fmla="*/ 140 h 625"/>
                <a:gd name="T28" fmla="*/ 356 w 398"/>
                <a:gd name="T29" fmla="*/ 116 h 625"/>
                <a:gd name="T30" fmla="*/ 344 w 398"/>
                <a:gd name="T31" fmla="*/ 103 h 625"/>
                <a:gd name="T32" fmla="*/ 331 w 398"/>
                <a:gd name="T33" fmla="*/ 99 h 625"/>
                <a:gd name="T34" fmla="*/ 240 w 398"/>
                <a:gd name="T35" fmla="*/ 4 h 625"/>
                <a:gd name="T36" fmla="*/ 281 w 398"/>
                <a:gd name="T37" fmla="*/ 12 h 625"/>
                <a:gd name="T38" fmla="*/ 315 w 398"/>
                <a:gd name="T39" fmla="*/ 33 h 625"/>
                <a:gd name="T40" fmla="*/ 348 w 398"/>
                <a:gd name="T41" fmla="*/ 62 h 625"/>
                <a:gd name="T42" fmla="*/ 373 w 398"/>
                <a:gd name="T43" fmla="*/ 95 h 625"/>
                <a:gd name="T44" fmla="*/ 390 w 398"/>
                <a:gd name="T45" fmla="*/ 132 h 625"/>
                <a:gd name="T46" fmla="*/ 398 w 398"/>
                <a:gd name="T47" fmla="*/ 174 h 625"/>
                <a:gd name="T48" fmla="*/ 398 w 398"/>
                <a:gd name="T49" fmla="*/ 219 h 625"/>
                <a:gd name="T50" fmla="*/ 385 w 398"/>
                <a:gd name="T51" fmla="*/ 257 h 625"/>
                <a:gd name="T52" fmla="*/ 364 w 398"/>
                <a:gd name="T53" fmla="*/ 294 h 625"/>
                <a:gd name="T54" fmla="*/ 339 w 398"/>
                <a:gd name="T55" fmla="*/ 327 h 625"/>
                <a:gd name="T56" fmla="*/ 307 w 398"/>
                <a:gd name="T57" fmla="*/ 351 h 625"/>
                <a:gd name="T58" fmla="*/ 265 w 398"/>
                <a:gd name="T59" fmla="*/ 369 h 625"/>
                <a:gd name="T60" fmla="*/ 224 w 398"/>
                <a:gd name="T61" fmla="*/ 377 h 625"/>
                <a:gd name="T62" fmla="*/ 203 w 398"/>
                <a:gd name="T63" fmla="*/ 377 h 625"/>
                <a:gd name="T64" fmla="*/ 198 w 398"/>
                <a:gd name="T65" fmla="*/ 372 h 625"/>
                <a:gd name="T66" fmla="*/ 67 w 398"/>
                <a:gd name="T67" fmla="*/ 310 h 625"/>
                <a:gd name="T68" fmla="*/ 42 w 398"/>
                <a:gd name="T69" fmla="*/ 273 h 625"/>
                <a:gd name="T70" fmla="*/ 29 w 398"/>
                <a:gd name="T71" fmla="*/ 231 h 625"/>
                <a:gd name="T72" fmla="*/ 21 w 398"/>
                <a:gd name="T73" fmla="*/ 190 h 625"/>
                <a:gd name="T74" fmla="*/ 29 w 398"/>
                <a:gd name="T75" fmla="*/ 145 h 625"/>
                <a:gd name="T76" fmla="*/ 42 w 398"/>
                <a:gd name="T77" fmla="*/ 107 h 625"/>
                <a:gd name="T78" fmla="*/ 62 w 398"/>
                <a:gd name="T79" fmla="*/ 70 h 625"/>
                <a:gd name="T80" fmla="*/ 91 w 398"/>
                <a:gd name="T81" fmla="*/ 41 h 625"/>
                <a:gd name="T82" fmla="*/ 128 w 398"/>
                <a:gd name="T83" fmla="*/ 20 h 625"/>
                <a:gd name="T84" fmla="*/ 166 w 398"/>
                <a:gd name="T85" fmla="*/ 4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99"/>
                  </a:moveTo>
                  <a:lnTo>
                    <a:pt x="328" y="99"/>
                  </a:lnTo>
                  <a:lnTo>
                    <a:pt x="323" y="99"/>
                  </a:lnTo>
                  <a:lnTo>
                    <a:pt x="318" y="103"/>
                  </a:lnTo>
                  <a:lnTo>
                    <a:pt x="318" y="107"/>
                  </a:lnTo>
                  <a:lnTo>
                    <a:pt x="315" y="112"/>
                  </a:lnTo>
                  <a:lnTo>
                    <a:pt x="310" y="116"/>
                  </a:lnTo>
                  <a:lnTo>
                    <a:pt x="310" y="124"/>
                  </a:lnTo>
                  <a:lnTo>
                    <a:pt x="307" y="132"/>
                  </a:lnTo>
                  <a:lnTo>
                    <a:pt x="307" y="137"/>
                  </a:lnTo>
                  <a:lnTo>
                    <a:pt x="307" y="145"/>
                  </a:lnTo>
                  <a:lnTo>
                    <a:pt x="307" y="158"/>
                  </a:lnTo>
                  <a:lnTo>
                    <a:pt x="307" y="166"/>
                  </a:lnTo>
                  <a:lnTo>
                    <a:pt x="307" y="174"/>
                  </a:lnTo>
                  <a:lnTo>
                    <a:pt x="307" y="182"/>
                  </a:lnTo>
                  <a:lnTo>
                    <a:pt x="307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19"/>
                  </a:lnTo>
                  <a:lnTo>
                    <a:pt x="318" y="228"/>
                  </a:lnTo>
                  <a:lnTo>
                    <a:pt x="323" y="231"/>
                  </a:lnTo>
                  <a:lnTo>
                    <a:pt x="328" y="236"/>
                  </a:lnTo>
                  <a:lnTo>
                    <a:pt x="331" y="240"/>
                  </a:lnTo>
                  <a:lnTo>
                    <a:pt x="336" y="244"/>
                  </a:lnTo>
                  <a:lnTo>
                    <a:pt x="339" y="244"/>
                  </a:lnTo>
                  <a:lnTo>
                    <a:pt x="344" y="244"/>
                  </a:lnTo>
                  <a:lnTo>
                    <a:pt x="348" y="244"/>
                  </a:lnTo>
                  <a:lnTo>
                    <a:pt x="348" y="244"/>
                  </a:lnTo>
                  <a:lnTo>
                    <a:pt x="352" y="240"/>
                  </a:lnTo>
                  <a:lnTo>
                    <a:pt x="356" y="236"/>
                  </a:lnTo>
                  <a:lnTo>
                    <a:pt x="360" y="231"/>
                  </a:lnTo>
                  <a:lnTo>
                    <a:pt x="360" y="228"/>
                  </a:lnTo>
                  <a:lnTo>
                    <a:pt x="364" y="219"/>
                  </a:lnTo>
                  <a:lnTo>
                    <a:pt x="364" y="211"/>
                  </a:lnTo>
                  <a:lnTo>
                    <a:pt x="369" y="203"/>
                  </a:lnTo>
                  <a:lnTo>
                    <a:pt x="369" y="195"/>
                  </a:lnTo>
                  <a:lnTo>
                    <a:pt x="369" y="186"/>
                  </a:lnTo>
                  <a:lnTo>
                    <a:pt x="369" y="177"/>
                  </a:lnTo>
                  <a:lnTo>
                    <a:pt x="369" y="169"/>
                  </a:lnTo>
                  <a:lnTo>
                    <a:pt x="369" y="158"/>
                  </a:lnTo>
                  <a:lnTo>
                    <a:pt x="364" y="148"/>
                  </a:lnTo>
                  <a:lnTo>
                    <a:pt x="364" y="140"/>
                  </a:lnTo>
                  <a:lnTo>
                    <a:pt x="360" y="132"/>
                  </a:lnTo>
                  <a:lnTo>
                    <a:pt x="360" y="124"/>
                  </a:lnTo>
                  <a:lnTo>
                    <a:pt x="356" y="116"/>
                  </a:lnTo>
                  <a:lnTo>
                    <a:pt x="352" y="112"/>
                  </a:lnTo>
                  <a:lnTo>
                    <a:pt x="348" y="107"/>
                  </a:lnTo>
                  <a:lnTo>
                    <a:pt x="344" y="103"/>
                  </a:lnTo>
                  <a:lnTo>
                    <a:pt x="339" y="99"/>
                  </a:lnTo>
                  <a:lnTo>
                    <a:pt x="336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4"/>
                  </a:lnTo>
                  <a:lnTo>
                    <a:pt x="253" y="4"/>
                  </a:lnTo>
                  <a:lnTo>
                    <a:pt x="265" y="8"/>
                  </a:lnTo>
                  <a:lnTo>
                    <a:pt x="281" y="12"/>
                  </a:lnTo>
                  <a:lnTo>
                    <a:pt x="294" y="20"/>
                  </a:lnTo>
                  <a:lnTo>
                    <a:pt x="307" y="25"/>
                  </a:lnTo>
                  <a:lnTo>
                    <a:pt x="315" y="33"/>
                  </a:lnTo>
                  <a:lnTo>
                    <a:pt x="328" y="41"/>
                  </a:lnTo>
                  <a:lnTo>
                    <a:pt x="339" y="49"/>
                  </a:lnTo>
                  <a:lnTo>
                    <a:pt x="348" y="62"/>
                  </a:lnTo>
                  <a:lnTo>
                    <a:pt x="356" y="70"/>
                  </a:lnTo>
                  <a:lnTo>
                    <a:pt x="364" y="83"/>
                  </a:lnTo>
                  <a:lnTo>
                    <a:pt x="373" y="95"/>
                  </a:lnTo>
                  <a:lnTo>
                    <a:pt x="377" y="107"/>
                  </a:lnTo>
                  <a:lnTo>
                    <a:pt x="385" y="120"/>
                  </a:lnTo>
                  <a:lnTo>
                    <a:pt x="390" y="132"/>
                  </a:lnTo>
                  <a:lnTo>
                    <a:pt x="393" y="145"/>
                  </a:lnTo>
                  <a:lnTo>
                    <a:pt x="398" y="161"/>
                  </a:lnTo>
                  <a:lnTo>
                    <a:pt x="398" y="174"/>
                  </a:lnTo>
                  <a:lnTo>
                    <a:pt x="398" y="190"/>
                  </a:lnTo>
                  <a:lnTo>
                    <a:pt x="398" y="203"/>
                  </a:lnTo>
                  <a:lnTo>
                    <a:pt x="398" y="219"/>
                  </a:lnTo>
                  <a:lnTo>
                    <a:pt x="393" y="231"/>
                  </a:lnTo>
                  <a:lnTo>
                    <a:pt x="390" y="244"/>
                  </a:lnTo>
                  <a:lnTo>
                    <a:pt x="385" y="257"/>
                  </a:lnTo>
                  <a:lnTo>
                    <a:pt x="377" y="273"/>
                  </a:lnTo>
                  <a:lnTo>
                    <a:pt x="373" y="286"/>
                  </a:lnTo>
                  <a:lnTo>
                    <a:pt x="364" y="294"/>
                  </a:lnTo>
                  <a:lnTo>
                    <a:pt x="356" y="306"/>
                  </a:lnTo>
                  <a:lnTo>
                    <a:pt x="348" y="319"/>
                  </a:lnTo>
                  <a:lnTo>
                    <a:pt x="339" y="327"/>
                  </a:lnTo>
                  <a:lnTo>
                    <a:pt x="328" y="335"/>
                  </a:lnTo>
                  <a:lnTo>
                    <a:pt x="315" y="343"/>
                  </a:lnTo>
                  <a:lnTo>
                    <a:pt x="307" y="351"/>
                  </a:lnTo>
                  <a:lnTo>
                    <a:pt x="294" y="356"/>
                  </a:lnTo>
                  <a:lnTo>
                    <a:pt x="281" y="364"/>
                  </a:lnTo>
                  <a:lnTo>
                    <a:pt x="265" y="369"/>
                  </a:lnTo>
                  <a:lnTo>
                    <a:pt x="253" y="372"/>
                  </a:lnTo>
                  <a:lnTo>
                    <a:pt x="240" y="372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8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7" y="310"/>
                  </a:lnTo>
                  <a:lnTo>
                    <a:pt x="58" y="298"/>
                  </a:lnTo>
                  <a:lnTo>
                    <a:pt x="50" y="286"/>
                  </a:lnTo>
                  <a:lnTo>
                    <a:pt x="42" y="273"/>
                  </a:lnTo>
                  <a:lnTo>
                    <a:pt x="37" y="260"/>
                  </a:lnTo>
                  <a:lnTo>
                    <a:pt x="33" y="249"/>
                  </a:lnTo>
                  <a:lnTo>
                    <a:pt x="29" y="231"/>
                  </a:lnTo>
                  <a:lnTo>
                    <a:pt x="25" y="219"/>
                  </a:lnTo>
                  <a:lnTo>
                    <a:pt x="25" y="203"/>
                  </a:lnTo>
                  <a:lnTo>
                    <a:pt x="21" y="190"/>
                  </a:lnTo>
                  <a:lnTo>
                    <a:pt x="25" y="174"/>
                  </a:lnTo>
                  <a:lnTo>
                    <a:pt x="25" y="161"/>
                  </a:lnTo>
                  <a:lnTo>
                    <a:pt x="29" y="145"/>
                  </a:lnTo>
                  <a:lnTo>
                    <a:pt x="29" y="132"/>
                  </a:lnTo>
                  <a:lnTo>
                    <a:pt x="37" y="120"/>
                  </a:lnTo>
                  <a:lnTo>
                    <a:pt x="42" y="107"/>
                  </a:lnTo>
                  <a:lnTo>
                    <a:pt x="50" y="95"/>
                  </a:lnTo>
                  <a:lnTo>
                    <a:pt x="54" y="83"/>
                  </a:lnTo>
                  <a:lnTo>
                    <a:pt x="62" y="70"/>
                  </a:lnTo>
                  <a:lnTo>
                    <a:pt x="75" y="62"/>
                  </a:lnTo>
                  <a:lnTo>
                    <a:pt x="83" y="49"/>
                  </a:lnTo>
                  <a:lnTo>
                    <a:pt x="91" y="41"/>
                  </a:lnTo>
                  <a:lnTo>
                    <a:pt x="104" y="33"/>
                  </a:lnTo>
                  <a:lnTo>
                    <a:pt x="116" y="25"/>
                  </a:lnTo>
                  <a:lnTo>
                    <a:pt x="128" y="20"/>
                  </a:lnTo>
                  <a:lnTo>
                    <a:pt x="141" y="12"/>
                  </a:lnTo>
                  <a:lnTo>
                    <a:pt x="153" y="8"/>
                  </a:lnTo>
                  <a:lnTo>
                    <a:pt x="166" y="4"/>
                  </a:lnTo>
                  <a:lnTo>
                    <a:pt x="182" y="4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17" name="Freeform 149">
              <a:extLst>
                <a:ext uri="{FF2B5EF4-FFF2-40B4-BE49-F238E27FC236}">
                  <a16:creationId xmlns:a16="http://schemas.microsoft.com/office/drawing/2014/main" id="{8F7480CB-F47E-46C4-B278-E435BF3864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72463" y="2373313"/>
              <a:ext cx="90488" cy="142875"/>
            </a:xfrm>
            <a:custGeom>
              <a:avLst/>
              <a:gdLst>
                <a:gd name="T0" fmla="*/ 322 w 396"/>
                <a:gd name="T1" fmla="*/ 99 h 625"/>
                <a:gd name="T2" fmla="*/ 313 w 396"/>
                <a:gd name="T3" fmla="*/ 111 h 625"/>
                <a:gd name="T4" fmla="*/ 305 w 396"/>
                <a:gd name="T5" fmla="*/ 132 h 625"/>
                <a:gd name="T6" fmla="*/ 305 w 396"/>
                <a:gd name="T7" fmla="*/ 156 h 625"/>
                <a:gd name="T8" fmla="*/ 305 w 396"/>
                <a:gd name="T9" fmla="*/ 182 h 625"/>
                <a:gd name="T10" fmla="*/ 310 w 396"/>
                <a:gd name="T11" fmla="*/ 211 h 625"/>
                <a:gd name="T12" fmla="*/ 322 w 396"/>
                <a:gd name="T13" fmla="*/ 231 h 625"/>
                <a:gd name="T14" fmla="*/ 334 w 396"/>
                <a:gd name="T15" fmla="*/ 244 h 625"/>
                <a:gd name="T16" fmla="*/ 347 w 396"/>
                <a:gd name="T17" fmla="*/ 244 h 625"/>
                <a:gd name="T18" fmla="*/ 355 w 396"/>
                <a:gd name="T19" fmla="*/ 235 h 625"/>
                <a:gd name="T20" fmla="*/ 364 w 396"/>
                <a:gd name="T21" fmla="*/ 219 h 625"/>
                <a:gd name="T22" fmla="*/ 368 w 396"/>
                <a:gd name="T23" fmla="*/ 193 h 625"/>
                <a:gd name="T24" fmla="*/ 368 w 396"/>
                <a:gd name="T25" fmla="*/ 169 h 625"/>
                <a:gd name="T26" fmla="*/ 364 w 396"/>
                <a:gd name="T27" fmla="*/ 140 h 625"/>
                <a:gd name="T28" fmla="*/ 355 w 396"/>
                <a:gd name="T29" fmla="*/ 115 h 625"/>
                <a:gd name="T30" fmla="*/ 343 w 396"/>
                <a:gd name="T31" fmla="*/ 102 h 625"/>
                <a:gd name="T32" fmla="*/ 331 w 396"/>
                <a:gd name="T33" fmla="*/ 99 h 625"/>
                <a:gd name="T34" fmla="*/ 239 w 396"/>
                <a:gd name="T35" fmla="*/ 3 h 625"/>
                <a:gd name="T36" fmla="*/ 281 w 396"/>
                <a:gd name="T37" fmla="*/ 11 h 625"/>
                <a:gd name="T38" fmla="*/ 313 w 396"/>
                <a:gd name="T39" fmla="*/ 32 h 625"/>
                <a:gd name="T40" fmla="*/ 347 w 396"/>
                <a:gd name="T41" fmla="*/ 62 h 625"/>
                <a:gd name="T42" fmla="*/ 372 w 396"/>
                <a:gd name="T43" fmla="*/ 94 h 625"/>
                <a:gd name="T44" fmla="*/ 388 w 396"/>
                <a:gd name="T45" fmla="*/ 132 h 625"/>
                <a:gd name="T46" fmla="*/ 396 w 396"/>
                <a:gd name="T47" fmla="*/ 174 h 625"/>
                <a:gd name="T48" fmla="*/ 396 w 396"/>
                <a:gd name="T49" fmla="*/ 219 h 625"/>
                <a:gd name="T50" fmla="*/ 385 w 396"/>
                <a:gd name="T51" fmla="*/ 256 h 625"/>
                <a:gd name="T52" fmla="*/ 364 w 396"/>
                <a:gd name="T53" fmla="*/ 294 h 625"/>
                <a:gd name="T54" fmla="*/ 339 w 396"/>
                <a:gd name="T55" fmla="*/ 326 h 625"/>
                <a:gd name="T56" fmla="*/ 305 w 396"/>
                <a:gd name="T57" fmla="*/ 351 h 625"/>
                <a:gd name="T58" fmla="*/ 264 w 396"/>
                <a:gd name="T59" fmla="*/ 368 h 625"/>
                <a:gd name="T60" fmla="*/ 222 w 396"/>
                <a:gd name="T61" fmla="*/ 376 h 625"/>
                <a:gd name="T62" fmla="*/ 203 w 396"/>
                <a:gd name="T63" fmla="*/ 376 h 625"/>
                <a:gd name="T64" fmla="*/ 198 w 396"/>
                <a:gd name="T65" fmla="*/ 372 h 625"/>
                <a:gd name="T66" fmla="*/ 65 w 396"/>
                <a:gd name="T67" fmla="*/ 310 h 625"/>
                <a:gd name="T68" fmla="*/ 41 w 396"/>
                <a:gd name="T69" fmla="*/ 273 h 625"/>
                <a:gd name="T70" fmla="*/ 28 w 396"/>
                <a:gd name="T71" fmla="*/ 231 h 625"/>
                <a:gd name="T72" fmla="*/ 20 w 396"/>
                <a:gd name="T73" fmla="*/ 190 h 625"/>
                <a:gd name="T74" fmla="*/ 28 w 396"/>
                <a:gd name="T75" fmla="*/ 144 h 625"/>
                <a:gd name="T76" fmla="*/ 41 w 396"/>
                <a:gd name="T77" fmla="*/ 107 h 625"/>
                <a:gd name="T78" fmla="*/ 62 w 396"/>
                <a:gd name="T79" fmla="*/ 70 h 625"/>
                <a:gd name="T80" fmla="*/ 91 w 396"/>
                <a:gd name="T81" fmla="*/ 41 h 625"/>
                <a:gd name="T82" fmla="*/ 128 w 396"/>
                <a:gd name="T83" fmla="*/ 20 h 625"/>
                <a:gd name="T84" fmla="*/ 165 w 396"/>
                <a:gd name="T85" fmla="*/ 3 h 625"/>
                <a:gd name="T86" fmla="*/ 211 w 396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6" h="625">
                  <a:moveTo>
                    <a:pt x="331" y="99"/>
                  </a:moveTo>
                  <a:lnTo>
                    <a:pt x="326" y="99"/>
                  </a:lnTo>
                  <a:lnTo>
                    <a:pt x="322" y="99"/>
                  </a:lnTo>
                  <a:lnTo>
                    <a:pt x="318" y="102"/>
                  </a:lnTo>
                  <a:lnTo>
                    <a:pt x="318" y="107"/>
                  </a:lnTo>
                  <a:lnTo>
                    <a:pt x="313" y="111"/>
                  </a:lnTo>
                  <a:lnTo>
                    <a:pt x="310" y="115"/>
                  </a:lnTo>
                  <a:lnTo>
                    <a:pt x="310" y="123"/>
                  </a:lnTo>
                  <a:lnTo>
                    <a:pt x="305" y="132"/>
                  </a:lnTo>
                  <a:lnTo>
                    <a:pt x="305" y="136"/>
                  </a:lnTo>
                  <a:lnTo>
                    <a:pt x="305" y="144"/>
                  </a:lnTo>
                  <a:lnTo>
                    <a:pt x="305" y="156"/>
                  </a:lnTo>
                  <a:lnTo>
                    <a:pt x="305" y="165"/>
                  </a:lnTo>
                  <a:lnTo>
                    <a:pt x="305" y="174"/>
                  </a:lnTo>
                  <a:lnTo>
                    <a:pt x="305" y="182"/>
                  </a:lnTo>
                  <a:lnTo>
                    <a:pt x="305" y="193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3" y="219"/>
                  </a:lnTo>
                  <a:lnTo>
                    <a:pt x="318" y="227"/>
                  </a:lnTo>
                  <a:lnTo>
                    <a:pt x="322" y="231"/>
                  </a:lnTo>
                  <a:lnTo>
                    <a:pt x="326" y="235"/>
                  </a:lnTo>
                  <a:lnTo>
                    <a:pt x="331" y="239"/>
                  </a:lnTo>
                  <a:lnTo>
                    <a:pt x="334" y="244"/>
                  </a:lnTo>
                  <a:lnTo>
                    <a:pt x="339" y="244"/>
                  </a:lnTo>
                  <a:lnTo>
                    <a:pt x="343" y="244"/>
                  </a:lnTo>
                  <a:lnTo>
                    <a:pt x="347" y="244"/>
                  </a:lnTo>
                  <a:lnTo>
                    <a:pt x="347" y="244"/>
                  </a:lnTo>
                  <a:lnTo>
                    <a:pt x="351" y="239"/>
                  </a:lnTo>
                  <a:lnTo>
                    <a:pt x="355" y="235"/>
                  </a:lnTo>
                  <a:lnTo>
                    <a:pt x="359" y="231"/>
                  </a:lnTo>
                  <a:lnTo>
                    <a:pt x="359" y="227"/>
                  </a:lnTo>
                  <a:lnTo>
                    <a:pt x="364" y="219"/>
                  </a:lnTo>
                  <a:lnTo>
                    <a:pt x="364" y="211"/>
                  </a:lnTo>
                  <a:lnTo>
                    <a:pt x="368" y="203"/>
                  </a:lnTo>
                  <a:lnTo>
                    <a:pt x="368" y="193"/>
                  </a:lnTo>
                  <a:lnTo>
                    <a:pt x="368" y="185"/>
                  </a:lnTo>
                  <a:lnTo>
                    <a:pt x="368" y="177"/>
                  </a:lnTo>
                  <a:lnTo>
                    <a:pt x="368" y="169"/>
                  </a:lnTo>
                  <a:lnTo>
                    <a:pt x="368" y="156"/>
                  </a:lnTo>
                  <a:lnTo>
                    <a:pt x="364" y="148"/>
                  </a:lnTo>
                  <a:lnTo>
                    <a:pt x="364" y="140"/>
                  </a:lnTo>
                  <a:lnTo>
                    <a:pt x="359" y="132"/>
                  </a:lnTo>
                  <a:lnTo>
                    <a:pt x="359" y="123"/>
                  </a:lnTo>
                  <a:lnTo>
                    <a:pt x="355" y="115"/>
                  </a:lnTo>
                  <a:lnTo>
                    <a:pt x="351" y="111"/>
                  </a:lnTo>
                  <a:lnTo>
                    <a:pt x="347" y="107"/>
                  </a:lnTo>
                  <a:lnTo>
                    <a:pt x="343" y="102"/>
                  </a:lnTo>
                  <a:lnTo>
                    <a:pt x="339" y="99"/>
                  </a:lnTo>
                  <a:lnTo>
                    <a:pt x="334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2" y="0"/>
                  </a:lnTo>
                  <a:lnTo>
                    <a:pt x="239" y="3"/>
                  </a:lnTo>
                  <a:lnTo>
                    <a:pt x="252" y="3"/>
                  </a:lnTo>
                  <a:lnTo>
                    <a:pt x="264" y="8"/>
                  </a:lnTo>
                  <a:lnTo>
                    <a:pt x="281" y="11"/>
                  </a:lnTo>
                  <a:lnTo>
                    <a:pt x="294" y="20"/>
                  </a:lnTo>
                  <a:lnTo>
                    <a:pt x="305" y="24"/>
                  </a:lnTo>
                  <a:lnTo>
                    <a:pt x="313" y="32"/>
                  </a:lnTo>
                  <a:lnTo>
                    <a:pt x="326" y="41"/>
                  </a:lnTo>
                  <a:lnTo>
                    <a:pt x="339" y="49"/>
                  </a:lnTo>
                  <a:lnTo>
                    <a:pt x="347" y="62"/>
                  </a:lnTo>
                  <a:lnTo>
                    <a:pt x="355" y="70"/>
                  </a:lnTo>
                  <a:lnTo>
                    <a:pt x="364" y="83"/>
                  </a:lnTo>
                  <a:lnTo>
                    <a:pt x="372" y="94"/>
                  </a:lnTo>
                  <a:lnTo>
                    <a:pt x="376" y="107"/>
                  </a:lnTo>
                  <a:lnTo>
                    <a:pt x="385" y="120"/>
                  </a:lnTo>
                  <a:lnTo>
                    <a:pt x="388" y="132"/>
                  </a:lnTo>
                  <a:lnTo>
                    <a:pt x="393" y="144"/>
                  </a:lnTo>
                  <a:lnTo>
                    <a:pt x="396" y="161"/>
                  </a:lnTo>
                  <a:lnTo>
                    <a:pt x="396" y="174"/>
                  </a:lnTo>
                  <a:lnTo>
                    <a:pt x="396" y="190"/>
                  </a:lnTo>
                  <a:lnTo>
                    <a:pt x="396" y="203"/>
                  </a:lnTo>
                  <a:lnTo>
                    <a:pt x="396" y="219"/>
                  </a:lnTo>
                  <a:lnTo>
                    <a:pt x="393" y="231"/>
                  </a:lnTo>
                  <a:lnTo>
                    <a:pt x="388" y="244"/>
                  </a:lnTo>
                  <a:lnTo>
                    <a:pt x="385" y="256"/>
                  </a:lnTo>
                  <a:lnTo>
                    <a:pt x="376" y="273"/>
                  </a:lnTo>
                  <a:lnTo>
                    <a:pt x="372" y="285"/>
                  </a:lnTo>
                  <a:lnTo>
                    <a:pt x="364" y="294"/>
                  </a:lnTo>
                  <a:lnTo>
                    <a:pt x="355" y="305"/>
                  </a:lnTo>
                  <a:lnTo>
                    <a:pt x="347" y="318"/>
                  </a:lnTo>
                  <a:lnTo>
                    <a:pt x="339" y="326"/>
                  </a:lnTo>
                  <a:lnTo>
                    <a:pt x="326" y="334"/>
                  </a:lnTo>
                  <a:lnTo>
                    <a:pt x="313" y="343"/>
                  </a:lnTo>
                  <a:lnTo>
                    <a:pt x="305" y="351"/>
                  </a:lnTo>
                  <a:lnTo>
                    <a:pt x="294" y="355"/>
                  </a:lnTo>
                  <a:lnTo>
                    <a:pt x="281" y="364"/>
                  </a:lnTo>
                  <a:lnTo>
                    <a:pt x="264" y="368"/>
                  </a:lnTo>
                  <a:lnTo>
                    <a:pt x="252" y="372"/>
                  </a:lnTo>
                  <a:lnTo>
                    <a:pt x="239" y="372"/>
                  </a:lnTo>
                  <a:lnTo>
                    <a:pt x="222" y="376"/>
                  </a:lnTo>
                  <a:lnTo>
                    <a:pt x="211" y="376"/>
                  </a:lnTo>
                  <a:lnTo>
                    <a:pt x="206" y="376"/>
                  </a:lnTo>
                  <a:lnTo>
                    <a:pt x="203" y="376"/>
                  </a:lnTo>
                  <a:lnTo>
                    <a:pt x="203" y="376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5"/>
                  </a:lnTo>
                  <a:lnTo>
                    <a:pt x="74" y="322"/>
                  </a:lnTo>
                  <a:lnTo>
                    <a:pt x="65" y="310"/>
                  </a:lnTo>
                  <a:lnTo>
                    <a:pt x="57" y="297"/>
                  </a:lnTo>
                  <a:lnTo>
                    <a:pt x="49" y="285"/>
                  </a:lnTo>
                  <a:lnTo>
                    <a:pt x="41" y="273"/>
                  </a:lnTo>
                  <a:lnTo>
                    <a:pt x="37" y="260"/>
                  </a:lnTo>
                  <a:lnTo>
                    <a:pt x="32" y="248"/>
                  </a:lnTo>
                  <a:lnTo>
                    <a:pt x="28" y="231"/>
                  </a:lnTo>
                  <a:lnTo>
                    <a:pt x="24" y="219"/>
                  </a:lnTo>
                  <a:lnTo>
                    <a:pt x="24" y="203"/>
                  </a:lnTo>
                  <a:lnTo>
                    <a:pt x="20" y="190"/>
                  </a:lnTo>
                  <a:lnTo>
                    <a:pt x="24" y="174"/>
                  </a:lnTo>
                  <a:lnTo>
                    <a:pt x="24" y="161"/>
                  </a:lnTo>
                  <a:lnTo>
                    <a:pt x="28" y="144"/>
                  </a:lnTo>
                  <a:lnTo>
                    <a:pt x="28" y="132"/>
                  </a:lnTo>
                  <a:lnTo>
                    <a:pt x="37" y="120"/>
                  </a:lnTo>
                  <a:lnTo>
                    <a:pt x="41" y="107"/>
                  </a:lnTo>
                  <a:lnTo>
                    <a:pt x="49" y="94"/>
                  </a:lnTo>
                  <a:lnTo>
                    <a:pt x="53" y="83"/>
                  </a:lnTo>
                  <a:lnTo>
                    <a:pt x="62" y="70"/>
                  </a:lnTo>
                  <a:lnTo>
                    <a:pt x="74" y="62"/>
                  </a:lnTo>
                  <a:lnTo>
                    <a:pt x="83" y="49"/>
                  </a:lnTo>
                  <a:lnTo>
                    <a:pt x="91" y="41"/>
                  </a:lnTo>
                  <a:lnTo>
                    <a:pt x="102" y="32"/>
                  </a:lnTo>
                  <a:lnTo>
                    <a:pt x="115" y="24"/>
                  </a:lnTo>
                  <a:lnTo>
                    <a:pt x="128" y="20"/>
                  </a:lnTo>
                  <a:lnTo>
                    <a:pt x="140" y="11"/>
                  </a:lnTo>
                  <a:lnTo>
                    <a:pt x="153" y="8"/>
                  </a:lnTo>
                  <a:lnTo>
                    <a:pt x="165" y="3"/>
                  </a:lnTo>
                  <a:lnTo>
                    <a:pt x="182" y="3"/>
                  </a:lnTo>
                  <a:lnTo>
                    <a:pt x="193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22" name="Freeform 154">
              <a:extLst>
                <a:ext uri="{FF2B5EF4-FFF2-40B4-BE49-F238E27FC236}">
                  <a16:creationId xmlns:a16="http://schemas.microsoft.com/office/drawing/2014/main" id="{5345AB22-963F-42EF-B4B9-D97D3A3C3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0288" y="2449513"/>
              <a:ext cx="90488" cy="141288"/>
            </a:xfrm>
            <a:custGeom>
              <a:avLst/>
              <a:gdLst>
                <a:gd name="T0" fmla="*/ 323 w 398"/>
                <a:gd name="T1" fmla="*/ 100 h 625"/>
                <a:gd name="T2" fmla="*/ 315 w 398"/>
                <a:gd name="T3" fmla="*/ 112 h 625"/>
                <a:gd name="T4" fmla="*/ 307 w 398"/>
                <a:gd name="T5" fmla="*/ 133 h 625"/>
                <a:gd name="T6" fmla="*/ 307 w 398"/>
                <a:gd name="T7" fmla="*/ 158 h 625"/>
                <a:gd name="T8" fmla="*/ 307 w 398"/>
                <a:gd name="T9" fmla="*/ 183 h 625"/>
                <a:gd name="T10" fmla="*/ 310 w 398"/>
                <a:gd name="T11" fmla="*/ 212 h 625"/>
                <a:gd name="T12" fmla="*/ 323 w 398"/>
                <a:gd name="T13" fmla="*/ 232 h 625"/>
                <a:gd name="T14" fmla="*/ 335 w 398"/>
                <a:gd name="T15" fmla="*/ 245 h 625"/>
                <a:gd name="T16" fmla="*/ 347 w 398"/>
                <a:gd name="T17" fmla="*/ 245 h 625"/>
                <a:gd name="T18" fmla="*/ 356 w 398"/>
                <a:gd name="T19" fmla="*/ 237 h 625"/>
                <a:gd name="T20" fmla="*/ 364 w 398"/>
                <a:gd name="T21" fmla="*/ 221 h 625"/>
                <a:gd name="T22" fmla="*/ 368 w 398"/>
                <a:gd name="T23" fmla="*/ 195 h 625"/>
                <a:gd name="T24" fmla="*/ 368 w 398"/>
                <a:gd name="T25" fmla="*/ 170 h 625"/>
                <a:gd name="T26" fmla="*/ 364 w 398"/>
                <a:gd name="T27" fmla="*/ 141 h 625"/>
                <a:gd name="T28" fmla="*/ 356 w 398"/>
                <a:gd name="T29" fmla="*/ 117 h 625"/>
                <a:gd name="T30" fmla="*/ 344 w 398"/>
                <a:gd name="T31" fmla="*/ 104 h 625"/>
                <a:gd name="T32" fmla="*/ 331 w 398"/>
                <a:gd name="T33" fmla="*/ 100 h 625"/>
                <a:gd name="T34" fmla="*/ 240 w 398"/>
                <a:gd name="T35" fmla="*/ 5 h 625"/>
                <a:gd name="T36" fmla="*/ 281 w 398"/>
                <a:gd name="T37" fmla="*/ 13 h 625"/>
                <a:gd name="T38" fmla="*/ 315 w 398"/>
                <a:gd name="T39" fmla="*/ 34 h 625"/>
                <a:gd name="T40" fmla="*/ 347 w 398"/>
                <a:gd name="T41" fmla="*/ 63 h 625"/>
                <a:gd name="T42" fmla="*/ 372 w 398"/>
                <a:gd name="T43" fmla="*/ 96 h 625"/>
                <a:gd name="T44" fmla="*/ 389 w 398"/>
                <a:gd name="T45" fmla="*/ 133 h 625"/>
                <a:gd name="T46" fmla="*/ 398 w 398"/>
                <a:gd name="T47" fmla="*/ 175 h 625"/>
                <a:gd name="T48" fmla="*/ 398 w 398"/>
                <a:gd name="T49" fmla="*/ 221 h 625"/>
                <a:gd name="T50" fmla="*/ 385 w 398"/>
                <a:gd name="T51" fmla="*/ 258 h 625"/>
                <a:gd name="T52" fmla="*/ 364 w 398"/>
                <a:gd name="T53" fmla="*/ 294 h 625"/>
                <a:gd name="T54" fmla="*/ 339 w 398"/>
                <a:gd name="T55" fmla="*/ 328 h 625"/>
                <a:gd name="T56" fmla="*/ 307 w 398"/>
                <a:gd name="T57" fmla="*/ 352 h 625"/>
                <a:gd name="T58" fmla="*/ 265 w 398"/>
                <a:gd name="T59" fmla="*/ 369 h 625"/>
                <a:gd name="T60" fmla="*/ 224 w 398"/>
                <a:gd name="T61" fmla="*/ 377 h 625"/>
                <a:gd name="T62" fmla="*/ 203 w 398"/>
                <a:gd name="T63" fmla="*/ 377 h 625"/>
                <a:gd name="T64" fmla="*/ 198 w 398"/>
                <a:gd name="T65" fmla="*/ 373 h 625"/>
                <a:gd name="T66" fmla="*/ 66 w 398"/>
                <a:gd name="T67" fmla="*/ 312 h 625"/>
                <a:gd name="T68" fmla="*/ 41 w 398"/>
                <a:gd name="T69" fmla="*/ 274 h 625"/>
                <a:gd name="T70" fmla="*/ 29 w 398"/>
                <a:gd name="T71" fmla="*/ 232 h 625"/>
                <a:gd name="T72" fmla="*/ 21 w 398"/>
                <a:gd name="T73" fmla="*/ 191 h 625"/>
                <a:gd name="T74" fmla="*/ 29 w 398"/>
                <a:gd name="T75" fmla="*/ 146 h 625"/>
                <a:gd name="T76" fmla="*/ 41 w 398"/>
                <a:gd name="T77" fmla="*/ 109 h 625"/>
                <a:gd name="T78" fmla="*/ 62 w 398"/>
                <a:gd name="T79" fmla="*/ 71 h 625"/>
                <a:gd name="T80" fmla="*/ 91 w 398"/>
                <a:gd name="T81" fmla="*/ 42 h 625"/>
                <a:gd name="T82" fmla="*/ 128 w 398"/>
                <a:gd name="T83" fmla="*/ 21 h 625"/>
                <a:gd name="T84" fmla="*/ 166 w 398"/>
                <a:gd name="T85" fmla="*/ 5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100"/>
                  </a:moveTo>
                  <a:lnTo>
                    <a:pt x="327" y="100"/>
                  </a:lnTo>
                  <a:lnTo>
                    <a:pt x="323" y="100"/>
                  </a:lnTo>
                  <a:lnTo>
                    <a:pt x="318" y="104"/>
                  </a:lnTo>
                  <a:lnTo>
                    <a:pt x="318" y="109"/>
                  </a:lnTo>
                  <a:lnTo>
                    <a:pt x="315" y="112"/>
                  </a:lnTo>
                  <a:lnTo>
                    <a:pt x="310" y="117"/>
                  </a:lnTo>
                  <a:lnTo>
                    <a:pt x="310" y="125"/>
                  </a:lnTo>
                  <a:lnTo>
                    <a:pt x="307" y="133"/>
                  </a:lnTo>
                  <a:lnTo>
                    <a:pt x="307" y="138"/>
                  </a:lnTo>
                  <a:lnTo>
                    <a:pt x="307" y="146"/>
                  </a:lnTo>
                  <a:lnTo>
                    <a:pt x="307" y="158"/>
                  </a:lnTo>
                  <a:lnTo>
                    <a:pt x="307" y="166"/>
                  </a:lnTo>
                  <a:lnTo>
                    <a:pt x="307" y="175"/>
                  </a:lnTo>
                  <a:lnTo>
                    <a:pt x="307" y="183"/>
                  </a:lnTo>
                  <a:lnTo>
                    <a:pt x="307" y="195"/>
                  </a:lnTo>
                  <a:lnTo>
                    <a:pt x="310" y="203"/>
                  </a:lnTo>
                  <a:lnTo>
                    <a:pt x="310" y="212"/>
                  </a:lnTo>
                  <a:lnTo>
                    <a:pt x="315" y="221"/>
                  </a:lnTo>
                  <a:lnTo>
                    <a:pt x="318" y="229"/>
                  </a:lnTo>
                  <a:lnTo>
                    <a:pt x="323" y="232"/>
                  </a:lnTo>
                  <a:lnTo>
                    <a:pt x="327" y="237"/>
                  </a:lnTo>
                  <a:lnTo>
                    <a:pt x="331" y="240"/>
                  </a:lnTo>
                  <a:lnTo>
                    <a:pt x="335" y="245"/>
                  </a:lnTo>
                  <a:lnTo>
                    <a:pt x="339" y="245"/>
                  </a:lnTo>
                  <a:lnTo>
                    <a:pt x="344" y="245"/>
                  </a:lnTo>
                  <a:lnTo>
                    <a:pt x="347" y="245"/>
                  </a:lnTo>
                  <a:lnTo>
                    <a:pt x="347" y="245"/>
                  </a:lnTo>
                  <a:lnTo>
                    <a:pt x="352" y="240"/>
                  </a:lnTo>
                  <a:lnTo>
                    <a:pt x="356" y="237"/>
                  </a:lnTo>
                  <a:lnTo>
                    <a:pt x="360" y="232"/>
                  </a:lnTo>
                  <a:lnTo>
                    <a:pt x="360" y="229"/>
                  </a:lnTo>
                  <a:lnTo>
                    <a:pt x="364" y="221"/>
                  </a:lnTo>
                  <a:lnTo>
                    <a:pt x="364" y="212"/>
                  </a:lnTo>
                  <a:lnTo>
                    <a:pt x="368" y="203"/>
                  </a:lnTo>
                  <a:lnTo>
                    <a:pt x="368" y="195"/>
                  </a:lnTo>
                  <a:lnTo>
                    <a:pt x="368" y="187"/>
                  </a:lnTo>
                  <a:lnTo>
                    <a:pt x="368" y="179"/>
                  </a:lnTo>
                  <a:lnTo>
                    <a:pt x="368" y="170"/>
                  </a:lnTo>
                  <a:lnTo>
                    <a:pt x="368" y="158"/>
                  </a:lnTo>
                  <a:lnTo>
                    <a:pt x="364" y="149"/>
                  </a:lnTo>
                  <a:lnTo>
                    <a:pt x="364" y="141"/>
                  </a:lnTo>
                  <a:lnTo>
                    <a:pt x="360" y="133"/>
                  </a:lnTo>
                  <a:lnTo>
                    <a:pt x="360" y="125"/>
                  </a:lnTo>
                  <a:lnTo>
                    <a:pt x="356" y="117"/>
                  </a:lnTo>
                  <a:lnTo>
                    <a:pt x="352" y="112"/>
                  </a:lnTo>
                  <a:lnTo>
                    <a:pt x="347" y="109"/>
                  </a:lnTo>
                  <a:lnTo>
                    <a:pt x="344" y="104"/>
                  </a:lnTo>
                  <a:lnTo>
                    <a:pt x="339" y="100"/>
                  </a:lnTo>
                  <a:lnTo>
                    <a:pt x="335" y="100"/>
                  </a:lnTo>
                  <a:lnTo>
                    <a:pt x="331" y="100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5"/>
                  </a:lnTo>
                  <a:lnTo>
                    <a:pt x="252" y="5"/>
                  </a:lnTo>
                  <a:lnTo>
                    <a:pt x="265" y="9"/>
                  </a:lnTo>
                  <a:lnTo>
                    <a:pt x="281" y="13"/>
                  </a:lnTo>
                  <a:lnTo>
                    <a:pt x="294" y="21"/>
                  </a:lnTo>
                  <a:lnTo>
                    <a:pt x="307" y="26"/>
                  </a:lnTo>
                  <a:lnTo>
                    <a:pt x="315" y="34"/>
                  </a:lnTo>
                  <a:lnTo>
                    <a:pt x="327" y="42"/>
                  </a:lnTo>
                  <a:lnTo>
                    <a:pt x="339" y="50"/>
                  </a:lnTo>
                  <a:lnTo>
                    <a:pt x="347" y="63"/>
                  </a:lnTo>
                  <a:lnTo>
                    <a:pt x="356" y="71"/>
                  </a:lnTo>
                  <a:lnTo>
                    <a:pt x="364" y="83"/>
                  </a:lnTo>
                  <a:lnTo>
                    <a:pt x="372" y="96"/>
                  </a:lnTo>
                  <a:lnTo>
                    <a:pt x="377" y="109"/>
                  </a:lnTo>
                  <a:lnTo>
                    <a:pt x="385" y="120"/>
                  </a:lnTo>
                  <a:lnTo>
                    <a:pt x="389" y="133"/>
                  </a:lnTo>
                  <a:lnTo>
                    <a:pt x="393" y="146"/>
                  </a:lnTo>
                  <a:lnTo>
                    <a:pt x="398" y="162"/>
                  </a:lnTo>
                  <a:lnTo>
                    <a:pt x="398" y="175"/>
                  </a:lnTo>
                  <a:lnTo>
                    <a:pt x="398" y="191"/>
                  </a:lnTo>
                  <a:lnTo>
                    <a:pt x="398" y="203"/>
                  </a:lnTo>
                  <a:lnTo>
                    <a:pt x="398" y="221"/>
                  </a:lnTo>
                  <a:lnTo>
                    <a:pt x="393" y="232"/>
                  </a:lnTo>
                  <a:lnTo>
                    <a:pt x="389" y="245"/>
                  </a:lnTo>
                  <a:lnTo>
                    <a:pt x="385" y="258"/>
                  </a:lnTo>
                  <a:lnTo>
                    <a:pt x="377" y="274"/>
                  </a:lnTo>
                  <a:lnTo>
                    <a:pt x="372" y="286"/>
                  </a:lnTo>
                  <a:lnTo>
                    <a:pt x="364" y="294"/>
                  </a:lnTo>
                  <a:lnTo>
                    <a:pt x="356" y="307"/>
                  </a:lnTo>
                  <a:lnTo>
                    <a:pt x="347" y="320"/>
                  </a:lnTo>
                  <a:lnTo>
                    <a:pt x="339" y="328"/>
                  </a:lnTo>
                  <a:lnTo>
                    <a:pt x="327" y="336"/>
                  </a:lnTo>
                  <a:lnTo>
                    <a:pt x="315" y="344"/>
                  </a:lnTo>
                  <a:lnTo>
                    <a:pt x="307" y="352"/>
                  </a:lnTo>
                  <a:lnTo>
                    <a:pt x="294" y="357"/>
                  </a:lnTo>
                  <a:lnTo>
                    <a:pt x="281" y="365"/>
                  </a:lnTo>
                  <a:lnTo>
                    <a:pt x="265" y="369"/>
                  </a:lnTo>
                  <a:lnTo>
                    <a:pt x="252" y="373"/>
                  </a:lnTo>
                  <a:lnTo>
                    <a:pt x="240" y="373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6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3"/>
                  </a:lnTo>
                  <a:lnTo>
                    <a:pt x="198" y="373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6" y="312"/>
                  </a:lnTo>
                  <a:lnTo>
                    <a:pt x="58" y="299"/>
                  </a:lnTo>
                  <a:lnTo>
                    <a:pt x="50" y="286"/>
                  </a:lnTo>
                  <a:lnTo>
                    <a:pt x="41" y="274"/>
                  </a:lnTo>
                  <a:lnTo>
                    <a:pt x="37" y="261"/>
                  </a:lnTo>
                  <a:lnTo>
                    <a:pt x="33" y="249"/>
                  </a:lnTo>
                  <a:lnTo>
                    <a:pt x="29" y="232"/>
                  </a:lnTo>
                  <a:lnTo>
                    <a:pt x="25" y="221"/>
                  </a:lnTo>
                  <a:lnTo>
                    <a:pt x="25" y="203"/>
                  </a:lnTo>
                  <a:lnTo>
                    <a:pt x="21" y="191"/>
                  </a:lnTo>
                  <a:lnTo>
                    <a:pt x="25" y="175"/>
                  </a:lnTo>
                  <a:lnTo>
                    <a:pt x="25" y="162"/>
                  </a:lnTo>
                  <a:lnTo>
                    <a:pt x="29" y="146"/>
                  </a:lnTo>
                  <a:lnTo>
                    <a:pt x="29" y="133"/>
                  </a:lnTo>
                  <a:lnTo>
                    <a:pt x="37" y="120"/>
                  </a:lnTo>
                  <a:lnTo>
                    <a:pt x="41" y="109"/>
                  </a:lnTo>
                  <a:lnTo>
                    <a:pt x="50" y="96"/>
                  </a:lnTo>
                  <a:lnTo>
                    <a:pt x="54" y="83"/>
                  </a:lnTo>
                  <a:lnTo>
                    <a:pt x="62" y="71"/>
                  </a:lnTo>
                  <a:lnTo>
                    <a:pt x="75" y="63"/>
                  </a:lnTo>
                  <a:lnTo>
                    <a:pt x="83" y="50"/>
                  </a:lnTo>
                  <a:lnTo>
                    <a:pt x="91" y="42"/>
                  </a:lnTo>
                  <a:lnTo>
                    <a:pt x="104" y="34"/>
                  </a:lnTo>
                  <a:lnTo>
                    <a:pt x="115" y="26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3" y="9"/>
                  </a:lnTo>
                  <a:lnTo>
                    <a:pt x="166" y="5"/>
                  </a:lnTo>
                  <a:lnTo>
                    <a:pt x="182" y="5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27" name="Freeform 159">
              <a:extLst>
                <a:ext uri="{FF2B5EF4-FFF2-40B4-BE49-F238E27FC236}">
                  <a16:creationId xmlns:a16="http://schemas.microsoft.com/office/drawing/2014/main" id="{AA96E0D3-F9D4-429E-921F-59AE8F21C3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88401" y="2840038"/>
              <a:ext cx="90488" cy="142875"/>
            </a:xfrm>
            <a:custGeom>
              <a:avLst/>
              <a:gdLst>
                <a:gd name="T0" fmla="*/ 323 w 397"/>
                <a:gd name="T1" fmla="*/ 100 h 626"/>
                <a:gd name="T2" fmla="*/ 315 w 397"/>
                <a:gd name="T3" fmla="*/ 111 h 626"/>
                <a:gd name="T4" fmla="*/ 306 w 397"/>
                <a:gd name="T5" fmla="*/ 132 h 626"/>
                <a:gd name="T6" fmla="*/ 306 w 397"/>
                <a:gd name="T7" fmla="*/ 157 h 626"/>
                <a:gd name="T8" fmla="*/ 306 w 397"/>
                <a:gd name="T9" fmla="*/ 182 h 626"/>
                <a:gd name="T10" fmla="*/ 310 w 397"/>
                <a:gd name="T11" fmla="*/ 212 h 626"/>
                <a:gd name="T12" fmla="*/ 323 w 397"/>
                <a:gd name="T13" fmla="*/ 231 h 626"/>
                <a:gd name="T14" fmla="*/ 334 w 397"/>
                <a:gd name="T15" fmla="*/ 244 h 626"/>
                <a:gd name="T16" fmla="*/ 347 w 397"/>
                <a:gd name="T17" fmla="*/ 244 h 626"/>
                <a:gd name="T18" fmla="*/ 355 w 397"/>
                <a:gd name="T19" fmla="*/ 236 h 626"/>
                <a:gd name="T20" fmla="*/ 363 w 397"/>
                <a:gd name="T21" fmla="*/ 220 h 626"/>
                <a:gd name="T22" fmla="*/ 368 w 397"/>
                <a:gd name="T23" fmla="*/ 194 h 626"/>
                <a:gd name="T24" fmla="*/ 368 w 397"/>
                <a:gd name="T25" fmla="*/ 170 h 626"/>
                <a:gd name="T26" fmla="*/ 363 w 397"/>
                <a:gd name="T27" fmla="*/ 140 h 626"/>
                <a:gd name="T28" fmla="*/ 355 w 397"/>
                <a:gd name="T29" fmla="*/ 116 h 626"/>
                <a:gd name="T30" fmla="*/ 344 w 397"/>
                <a:gd name="T31" fmla="*/ 103 h 626"/>
                <a:gd name="T32" fmla="*/ 331 w 397"/>
                <a:gd name="T33" fmla="*/ 100 h 626"/>
                <a:gd name="T34" fmla="*/ 240 w 397"/>
                <a:gd name="T35" fmla="*/ 4 h 626"/>
                <a:gd name="T36" fmla="*/ 281 w 397"/>
                <a:gd name="T37" fmla="*/ 12 h 626"/>
                <a:gd name="T38" fmla="*/ 315 w 397"/>
                <a:gd name="T39" fmla="*/ 33 h 626"/>
                <a:gd name="T40" fmla="*/ 347 w 397"/>
                <a:gd name="T41" fmla="*/ 62 h 626"/>
                <a:gd name="T42" fmla="*/ 372 w 397"/>
                <a:gd name="T43" fmla="*/ 95 h 626"/>
                <a:gd name="T44" fmla="*/ 389 w 397"/>
                <a:gd name="T45" fmla="*/ 132 h 626"/>
                <a:gd name="T46" fmla="*/ 397 w 397"/>
                <a:gd name="T47" fmla="*/ 174 h 626"/>
                <a:gd name="T48" fmla="*/ 397 w 397"/>
                <a:gd name="T49" fmla="*/ 220 h 626"/>
                <a:gd name="T50" fmla="*/ 384 w 397"/>
                <a:gd name="T51" fmla="*/ 257 h 626"/>
                <a:gd name="T52" fmla="*/ 363 w 397"/>
                <a:gd name="T53" fmla="*/ 294 h 626"/>
                <a:gd name="T54" fmla="*/ 339 w 397"/>
                <a:gd name="T55" fmla="*/ 327 h 626"/>
                <a:gd name="T56" fmla="*/ 306 w 397"/>
                <a:gd name="T57" fmla="*/ 351 h 626"/>
                <a:gd name="T58" fmla="*/ 264 w 397"/>
                <a:gd name="T59" fmla="*/ 368 h 626"/>
                <a:gd name="T60" fmla="*/ 224 w 397"/>
                <a:gd name="T61" fmla="*/ 377 h 626"/>
                <a:gd name="T62" fmla="*/ 203 w 397"/>
                <a:gd name="T63" fmla="*/ 377 h 626"/>
                <a:gd name="T64" fmla="*/ 198 w 397"/>
                <a:gd name="T65" fmla="*/ 372 h 626"/>
                <a:gd name="T66" fmla="*/ 66 w 397"/>
                <a:gd name="T67" fmla="*/ 311 h 626"/>
                <a:gd name="T68" fmla="*/ 40 w 397"/>
                <a:gd name="T69" fmla="*/ 273 h 626"/>
                <a:gd name="T70" fmla="*/ 29 w 397"/>
                <a:gd name="T71" fmla="*/ 231 h 626"/>
                <a:gd name="T72" fmla="*/ 21 w 397"/>
                <a:gd name="T73" fmla="*/ 191 h 626"/>
                <a:gd name="T74" fmla="*/ 29 w 397"/>
                <a:gd name="T75" fmla="*/ 145 h 626"/>
                <a:gd name="T76" fmla="*/ 40 w 397"/>
                <a:gd name="T77" fmla="*/ 108 h 626"/>
                <a:gd name="T78" fmla="*/ 61 w 397"/>
                <a:gd name="T79" fmla="*/ 70 h 626"/>
                <a:gd name="T80" fmla="*/ 91 w 397"/>
                <a:gd name="T81" fmla="*/ 41 h 626"/>
                <a:gd name="T82" fmla="*/ 128 w 397"/>
                <a:gd name="T83" fmla="*/ 20 h 626"/>
                <a:gd name="T84" fmla="*/ 165 w 397"/>
                <a:gd name="T85" fmla="*/ 4 h 626"/>
                <a:gd name="T86" fmla="*/ 211 w 397"/>
                <a:gd name="T87" fmla="*/ 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7" h="626">
                  <a:moveTo>
                    <a:pt x="331" y="100"/>
                  </a:moveTo>
                  <a:lnTo>
                    <a:pt x="326" y="100"/>
                  </a:lnTo>
                  <a:lnTo>
                    <a:pt x="323" y="100"/>
                  </a:lnTo>
                  <a:lnTo>
                    <a:pt x="318" y="103"/>
                  </a:lnTo>
                  <a:lnTo>
                    <a:pt x="318" y="108"/>
                  </a:lnTo>
                  <a:lnTo>
                    <a:pt x="315" y="111"/>
                  </a:lnTo>
                  <a:lnTo>
                    <a:pt x="310" y="116"/>
                  </a:lnTo>
                  <a:lnTo>
                    <a:pt x="310" y="124"/>
                  </a:lnTo>
                  <a:lnTo>
                    <a:pt x="306" y="132"/>
                  </a:lnTo>
                  <a:lnTo>
                    <a:pt x="306" y="137"/>
                  </a:lnTo>
                  <a:lnTo>
                    <a:pt x="306" y="145"/>
                  </a:lnTo>
                  <a:lnTo>
                    <a:pt x="306" y="157"/>
                  </a:lnTo>
                  <a:lnTo>
                    <a:pt x="306" y="166"/>
                  </a:lnTo>
                  <a:lnTo>
                    <a:pt x="306" y="174"/>
                  </a:lnTo>
                  <a:lnTo>
                    <a:pt x="306" y="182"/>
                  </a:lnTo>
                  <a:lnTo>
                    <a:pt x="306" y="194"/>
                  </a:lnTo>
                  <a:lnTo>
                    <a:pt x="310" y="202"/>
                  </a:lnTo>
                  <a:lnTo>
                    <a:pt x="310" y="212"/>
                  </a:lnTo>
                  <a:lnTo>
                    <a:pt x="315" y="220"/>
                  </a:lnTo>
                  <a:lnTo>
                    <a:pt x="318" y="228"/>
                  </a:lnTo>
                  <a:lnTo>
                    <a:pt x="323" y="231"/>
                  </a:lnTo>
                  <a:lnTo>
                    <a:pt x="326" y="236"/>
                  </a:lnTo>
                  <a:lnTo>
                    <a:pt x="331" y="239"/>
                  </a:lnTo>
                  <a:lnTo>
                    <a:pt x="334" y="244"/>
                  </a:lnTo>
                  <a:lnTo>
                    <a:pt x="339" y="244"/>
                  </a:lnTo>
                  <a:lnTo>
                    <a:pt x="344" y="244"/>
                  </a:lnTo>
                  <a:lnTo>
                    <a:pt x="347" y="244"/>
                  </a:lnTo>
                  <a:lnTo>
                    <a:pt x="347" y="244"/>
                  </a:lnTo>
                  <a:lnTo>
                    <a:pt x="352" y="239"/>
                  </a:lnTo>
                  <a:lnTo>
                    <a:pt x="355" y="236"/>
                  </a:lnTo>
                  <a:lnTo>
                    <a:pt x="360" y="231"/>
                  </a:lnTo>
                  <a:lnTo>
                    <a:pt x="360" y="228"/>
                  </a:lnTo>
                  <a:lnTo>
                    <a:pt x="363" y="220"/>
                  </a:lnTo>
                  <a:lnTo>
                    <a:pt x="363" y="212"/>
                  </a:lnTo>
                  <a:lnTo>
                    <a:pt x="368" y="202"/>
                  </a:lnTo>
                  <a:lnTo>
                    <a:pt x="368" y="194"/>
                  </a:lnTo>
                  <a:lnTo>
                    <a:pt x="368" y="186"/>
                  </a:lnTo>
                  <a:lnTo>
                    <a:pt x="368" y="178"/>
                  </a:lnTo>
                  <a:lnTo>
                    <a:pt x="368" y="170"/>
                  </a:lnTo>
                  <a:lnTo>
                    <a:pt x="368" y="157"/>
                  </a:lnTo>
                  <a:lnTo>
                    <a:pt x="363" y="149"/>
                  </a:lnTo>
                  <a:lnTo>
                    <a:pt x="363" y="140"/>
                  </a:lnTo>
                  <a:lnTo>
                    <a:pt x="360" y="132"/>
                  </a:lnTo>
                  <a:lnTo>
                    <a:pt x="360" y="124"/>
                  </a:lnTo>
                  <a:lnTo>
                    <a:pt x="355" y="116"/>
                  </a:lnTo>
                  <a:lnTo>
                    <a:pt x="352" y="111"/>
                  </a:lnTo>
                  <a:lnTo>
                    <a:pt x="347" y="108"/>
                  </a:lnTo>
                  <a:lnTo>
                    <a:pt x="344" y="103"/>
                  </a:lnTo>
                  <a:lnTo>
                    <a:pt x="339" y="100"/>
                  </a:lnTo>
                  <a:lnTo>
                    <a:pt x="334" y="100"/>
                  </a:lnTo>
                  <a:lnTo>
                    <a:pt x="331" y="100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4"/>
                  </a:lnTo>
                  <a:lnTo>
                    <a:pt x="253" y="4"/>
                  </a:lnTo>
                  <a:lnTo>
                    <a:pt x="264" y="9"/>
                  </a:lnTo>
                  <a:lnTo>
                    <a:pt x="281" y="12"/>
                  </a:lnTo>
                  <a:lnTo>
                    <a:pt x="294" y="20"/>
                  </a:lnTo>
                  <a:lnTo>
                    <a:pt x="306" y="25"/>
                  </a:lnTo>
                  <a:lnTo>
                    <a:pt x="315" y="33"/>
                  </a:lnTo>
                  <a:lnTo>
                    <a:pt x="326" y="41"/>
                  </a:lnTo>
                  <a:lnTo>
                    <a:pt x="339" y="49"/>
                  </a:lnTo>
                  <a:lnTo>
                    <a:pt x="347" y="62"/>
                  </a:lnTo>
                  <a:lnTo>
                    <a:pt x="355" y="70"/>
                  </a:lnTo>
                  <a:lnTo>
                    <a:pt x="363" y="83"/>
                  </a:lnTo>
                  <a:lnTo>
                    <a:pt x="372" y="95"/>
                  </a:lnTo>
                  <a:lnTo>
                    <a:pt x="376" y="108"/>
                  </a:lnTo>
                  <a:lnTo>
                    <a:pt x="384" y="119"/>
                  </a:lnTo>
                  <a:lnTo>
                    <a:pt x="389" y="132"/>
                  </a:lnTo>
                  <a:lnTo>
                    <a:pt x="393" y="145"/>
                  </a:lnTo>
                  <a:lnTo>
                    <a:pt x="397" y="161"/>
                  </a:lnTo>
                  <a:lnTo>
                    <a:pt x="397" y="174"/>
                  </a:lnTo>
                  <a:lnTo>
                    <a:pt x="397" y="191"/>
                  </a:lnTo>
                  <a:lnTo>
                    <a:pt x="397" y="202"/>
                  </a:lnTo>
                  <a:lnTo>
                    <a:pt x="397" y="220"/>
                  </a:lnTo>
                  <a:lnTo>
                    <a:pt x="393" y="231"/>
                  </a:lnTo>
                  <a:lnTo>
                    <a:pt x="389" y="244"/>
                  </a:lnTo>
                  <a:lnTo>
                    <a:pt x="384" y="257"/>
                  </a:lnTo>
                  <a:lnTo>
                    <a:pt x="376" y="273"/>
                  </a:lnTo>
                  <a:lnTo>
                    <a:pt x="372" y="285"/>
                  </a:lnTo>
                  <a:lnTo>
                    <a:pt x="363" y="294"/>
                  </a:lnTo>
                  <a:lnTo>
                    <a:pt x="355" y="306"/>
                  </a:lnTo>
                  <a:lnTo>
                    <a:pt x="347" y="319"/>
                  </a:lnTo>
                  <a:lnTo>
                    <a:pt x="339" y="327"/>
                  </a:lnTo>
                  <a:lnTo>
                    <a:pt x="326" y="335"/>
                  </a:lnTo>
                  <a:lnTo>
                    <a:pt x="315" y="343"/>
                  </a:lnTo>
                  <a:lnTo>
                    <a:pt x="306" y="351"/>
                  </a:lnTo>
                  <a:lnTo>
                    <a:pt x="294" y="356"/>
                  </a:lnTo>
                  <a:lnTo>
                    <a:pt x="281" y="364"/>
                  </a:lnTo>
                  <a:lnTo>
                    <a:pt x="264" y="368"/>
                  </a:lnTo>
                  <a:lnTo>
                    <a:pt x="253" y="372"/>
                  </a:lnTo>
                  <a:lnTo>
                    <a:pt x="240" y="372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6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6"/>
                  </a:lnTo>
                  <a:lnTo>
                    <a:pt x="74" y="322"/>
                  </a:lnTo>
                  <a:lnTo>
                    <a:pt x="66" y="311"/>
                  </a:lnTo>
                  <a:lnTo>
                    <a:pt x="58" y="298"/>
                  </a:lnTo>
                  <a:lnTo>
                    <a:pt x="50" y="285"/>
                  </a:lnTo>
                  <a:lnTo>
                    <a:pt x="40" y="273"/>
                  </a:lnTo>
                  <a:lnTo>
                    <a:pt x="37" y="260"/>
                  </a:lnTo>
                  <a:lnTo>
                    <a:pt x="32" y="248"/>
                  </a:lnTo>
                  <a:lnTo>
                    <a:pt x="29" y="231"/>
                  </a:lnTo>
                  <a:lnTo>
                    <a:pt x="24" y="220"/>
                  </a:lnTo>
                  <a:lnTo>
                    <a:pt x="24" y="202"/>
                  </a:lnTo>
                  <a:lnTo>
                    <a:pt x="21" y="191"/>
                  </a:lnTo>
                  <a:lnTo>
                    <a:pt x="24" y="174"/>
                  </a:lnTo>
                  <a:lnTo>
                    <a:pt x="24" y="161"/>
                  </a:lnTo>
                  <a:lnTo>
                    <a:pt x="29" y="145"/>
                  </a:lnTo>
                  <a:lnTo>
                    <a:pt x="29" y="132"/>
                  </a:lnTo>
                  <a:lnTo>
                    <a:pt x="37" y="119"/>
                  </a:lnTo>
                  <a:lnTo>
                    <a:pt x="40" y="108"/>
                  </a:lnTo>
                  <a:lnTo>
                    <a:pt x="50" y="95"/>
                  </a:lnTo>
                  <a:lnTo>
                    <a:pt x="53" y="83"/>
                  </a:lnTo>
                  <a:lnTo>
                    <a:pt x="61" y="70"/>
                  </a:lnTo>
                  <a:lnTo>
                    <a:pt x="74" y="62"/>
                  </a:lnTo>
                  <a:lnTo>
                    <a:pt x="82" y="49"/>
                  </a:lnTo>
                  <a:lnTo>
                    <a:pt x="91" y="41"/>
                  </a:lnTo>
                  <a:lnTo>
                    <a:pt x="103" y="33"/>
                  </a:lnTo>
                  <a:lnTo>
                    <a:pt x="115" y="25"/>
                  </a:lnTo>
                  <a:lnTo>
                    <a:pt x="128" y="20"/>
                  </a:lnTo>
                  <a:lnTo>
                    <a:pt x="141" y="12"/>
                  </a:lnTo>
                  <a:lnTo>
                    <a:pt x="152" y="9"/>
                  </a:lnTo>
                  <a:lnTo>
                    <a:pt x="165" y="4"/>
                  </a:lnTo>
                  <a:lnTo>
                    <a:pt x="182" y="4"/>
                  </a:lnTo>
                  <a:lnTo>
                    <a:pt x="194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32" name="Freeform 164">
              <a:extLst>
                <a:ext uri="{FF2B5EF4-FFF2-40B4-BE49-F238E27FC236}">
                  <a16:creationId xmlns:a16="http://schemas.microsoft.com/office/drawing/2014/main" id="{83D7CCF0-E47F-486E-A5B8-CBD2EC76C0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5726" y="3008313"/>
              <a:ext cx="90488" cy="141288"/>
            </a:xfrm>
            <a:custGeom>
              <a:avLst/>
              <a:gdLst>
                <a:gd name="T0" fmla="*/ 323 w 398"/>
                <a:gd name="T1" fmla="*/ 100 h 625"/>
                <a:gd name="T2" fmla="*/ 315 w 398"/>
                <a:gd name="T3" fmla="*/ 112 h 625"/>
                <a:gd name="T4" fmla="*/ 307 w 398"/>
                <a:gd name="T5" fmla="*/ 133 h 625"/>
                <a:gd name="T6" fmla="*/ 307 w 398"/>
                <a:gd name="T7" fmla="*/ 157 h 625"/>
                <a:gd name="T8" fmla="*/ 307 w 398"/>
                <a:gd name="T9" fmla="*/ 183 h 625"/>
                <a:gd name="T10" fmla="*/ 312 w 398"/>
                <a:gd name="T11" fmla="*/ 211 h 625"/>
                <a:gd name="T12" fmla="*/ 323 w 398"/>
                <a:gd name="T13" fmla="*/ 232 h 625"/>
                <a:gd name="T14" fmla="*/ 336 w 398"/>
                <a:gd name="T15" fmla="*/ 245 h 625"/>
                <a:gd name="T16" fmla="*/ 349 w 398"/>
                <a:gd name="T17" fmla="*/ 245 h 625"/>
                <a:gd name="T18" fmla="*/ 357 w 398"/>
                <a:gd name="T19" fmla="*/ 236 h 625"/>
                <a:gd name="T20" fmla="*/ 365 w 398"/>
                <a:gd name="T21" fmla="*/ 220 h 625"/>
                <a:gd name="T22" fmla="*/ 369 w 398"/>
                <a:gd name="T23" fmla="*/ 194 h 625"/>
                <a:gd name="T24" fmla="*/ 369 w 398"/>
                <a:gd name="T25" fmla="*/ 170 h 625"/>
                <a:gd name="T26" fmla="*/ 365 w 398"/>
                <a:gd name="T27" fmla="*/ 141 h 625"/>
                <a:gd name="T28" fmla="*/ 357 w 398"/>
                <a:gd name="T29" fmla="*/ 116 h 625"/>
                <a:gd name="T30" fmla="*/ 344 w 398"/>
                <a:gd name="T31" fmla="*/ 104 h 625"/>
                <a:gd name="T32" fmla="*/ 331 w 398"/>
                <a:gd name="T33" fmla="*/ 100 h 625"/>
                <a:gd name="T34" fmla="*/ 240 w 398"/>
                <a:gd name="T35" fmla="*/ 4 h 625"/>
                <a:gd name="T36" fmla="*/ 282 w 398"/>
                <a:gd name="T37" fmla="*/ 13 h 625"/>
                <a:gd name="T38" fmla="*/ 315 w 398"/>
                <a:gd name="T39" fmla="*/ 34 h 625"/>
                <a:gd name="T40" fmla="*/ 349 w 398"/>
                <a:gd name="T41" fmla="*/ 63 h 625"/>
                <a:gd name="T42" fmla="*/ 373 w 398"/>
                <a:gd name="T43" fmla="*/ 95 h 625"/>
                <a:gd name="T44" fmla="*/ 390 w 398"/>
                <a:gd name="T45" fmla="*/ 133 h 625"/>
                <a:gd name="T46" fmla="*/ 398 w 398"/>
                <a:gd name="T47" fmla="*/ 173 h 625"/>
                <a:gd name="T48" fmla="*/ 398 w 398"/>
                <a:gd name="T49" fmla="*/ 220 h 625"/>
                <a:gd name="T50" fmla="*/ 386 w 398"/>
                <a:gd name="T51" fmla="*/ 256 h 625"/>
                <a:gd name="T52" fmla="*/ 365 w 398"/>
                <a:gd name="T53" fmla="*/ 294 h 625"/>
                <a:gd name="T54" fmla="*/ 341 w 398"/>
                <a:gd name="T55" fmla="*/ 327 h 625"/>
                <a:gd name="T56" fmla="*/ 307 w 398"/>
                <a:gd name="T57" fmla="*/ 352 h 625"/>
                <a:gd name="T58" fmla="*/ 266 w 398"/>
                <a:gd name="T59" fmla="*/ 368 h 625"/>
                <a:gd name="T60" fmla="*/ 224 w 398"/>
                <a:gd name="T61" fmla="*/ 376 h 625"/>
                <a:gd name="T62" fmla="*/ 203 w 398"/>
                <a:gd name="T63" fmla="*/ 376 h 625"/>
                <a:gd name="T64" fmla="*/ 200 w 398"/>
                <a:gd name="T65" fmla="*/ 373 h 625"/>
                <a:gd name="T66" fmla="*/ 67 w 398"/>
                <a:gd name="T67" fmla="*/ 311 h 625"/>
                <a:gd name="T68" fmla="*/ 42 w 398"/>
                <a:gd name="T69" fmla="*/ 274 h 625"/>
                <a:gd name="T70" fmla="*/ 29 w 398"/>
                <a:gd name="T71" fmla="*/ 232 h 625"/>
                <a:gd name="T72" fmla="*/ 21 w 398"/>
                <a:gd name="T73" fmla="*/ 191 h 625"/>
                <a:gd name="T74" fmla="*/ 29 w 398"/>
                <a:gd name="T75" fmla="*/ 146 h 625"/>
                <a:gd name="T76" fmla="*/ 42 w 398"/>
                <a:gd name="T77" fmla="*/ 108 h 625"/>
                <a:gd name="T78" fmla="*/ 63 w 398"/>
                <a:gd name="T79" fmla="*/ 71 h 625"/>
                <a:gd name="T80" fmla="*/ 92 w 398"/>
                <a:gd name="T81" fmla="*/ 42 h 625"/>
                <a:gd name="T82" fmla="*/ 128 w 398"/>
                <a:gd name="T83" fmla="*/ 21 h 625"/>
                <a:gd name="T84" fmla="*/ 166 w 398"/>
                <a:gd name="T85" fmla="*/ 4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100"/>
                  </a:moveTo>
                  <a:lnTo>
                    <a:pt x="328" y="100"/>
                  </a:lnTo>
                  <a:lnTo>
                    <a:pt x="323" y="100"/>
                  </a:lnTo>
                  <a:lnTo>
                    <a:pt x="320" y="104"/>
                  </a:lnTo>
                  <a:lnTo>
                    <a:pt x="320" y="108"/>
                  </a:lnTo>
                  <a:lnTo>
                    <a:pt x="315" y="112"/>
                  </a:lnTo>
                  <a:lnTo>
                    <a:pt x="312" y="116"/>
                  </a:lnTo>
                  <a:lnTo>
                    <a:pt x="312" y="125"/>
                  </a:lnTo>
                  <a:lnTo>
                    <a:pt x="307" y="133"/>
                  </a:lnTo>
                  <a:lnTo>
                    <a:pt x="307" y="137"/>
                  </a:lnTo>
                  <a:lnTo>
                    <a:pt x="307" y="146"/>
                  </a:lnTo>
                  <a:lnTo>
                    <a:pt x="307" y="157"/>
                  </a:lnTo>
                  <a:lnTo>
                    <a:pt x="307" y="165"/>
                  </a:lnTo>
                  <a:lnTo>
                    <a:pt x="307" y="173"/>
                  </a:lnTo>
                  <a:lnTo>
                    <a:pt x="307" y="183"/>
                  </a:lnTo>
                  <a:lnTo>
                    <a:pt x="307" y="194"/>
                  </a:lnTo>
                  <a:lnTo>
                    <a:pt x="312" y="203"/>
                  </a:lnTo>
                  <a:lnTo>
                    <a:pt x="312" y="211"/>
                  </a:lnTo>
                  <a:lnTo>
                    <a:pt x="315" y="220"/>
                  </a:lnTo>
                  <a:lnTo>
                    <a:pt x="320" y="228"/>
                  </a:lnTo>
                  <a:lnTo>
                    <a:pt x="323" y="232"/>
                  </a:lnTo>
                  <a:lnTo>
                    <a:pt x="328" y="236"/>
                  </a:lnTo>
                  <a:lnTo>
                    <a:pt x="331" y="240"/>
                  </a:lnTo>
                  <a:lnTo>
                    <a:pt x="336" y="245"/>
                  </a:lnTo>
                  <a:lnTo>
                    <a:pt x="341" y="245"/>
                  </a:lnTo>
                  <a:lnTo>
                    <a:pt x="344" y="245"/>
                  </a:lnTo>
                  <a:lnTo>
                    <a:pt x="349" y="245"/>
                  </a:lnTo>
                  <a:lnTo>
                    <a:pt x="349" y="245"/>
                  </a:lnTo>
                  <a:lnTo>
                    <a:pt x="352" y="240"/>
                  </a:lnTo>
                  <a:lnTo>
                    <a:pt x="357" y="236"/>
                  </a:lnTo>
                  <a:lnTo>
                    <a:pt x="361" y="232"/>
                  </a:lnTo>
                  <a:lnTo>
                    <a:pt x="361" y="228"/>
                  </a:lnTo>
                  <a:lnTo>
                    <a:pt x="365" y="220"/>
                  </a:lnTo>
                  <a:lnTo>
                    <a:pt x="365" y="211"/>
                  </a:lnTo>
                  <a:lnTo>
                    <a:pt x="369" y="203"/>
                  </a:lnTo>
                  <a:lnTo>
                    <a:pt x="369" y="194"/>
                  </a:lnTo>
                  <a:lnTo>
                    <a:pt x="369" y="186"/>
                  </a:lnTo>
                  <a:lnTo>
                    <a:pt x="369" y="178"/>
                  </a:lnTo>
                  <a:lnTo>
                    <a:pt x="369" y="170"/>
                  </a:lnTo>
                  <a:lnTo>
                    <a:pt x="369" y="157"/>
                  </a:lnTo>
                  <a:lnTo>
                    <a:pt x="365" y="149"/>
                  </a:lnTo>
                  <a:lnTo>
                    <a:pt x="365" y="141"/>
                  </a:lnTo>
                  <a:lnTo>
                    <a:pt x="361" y="133"/>
                  </a:lnTo>
                  <a:lnTo>
                    <a:pt x="361" y="125"/>
                  </a:lnTo>
                  <a:lnTo>
                    <a:pt x="357" y="116"/>
                  </a:lnTo>
                  <a:lnTo>
                    <a:pt x="352" y="112"/>
                  </a:lnTo>
                  <a:lnTo>
                    <a:pt x="349" y="108"/>
                  </a:lnTo>
                  <a:lnTo>
                    <a:pt x="344" y="104"/>
                  </a:lnTo>
                  <a:lnTo>
                    <a:pt x="341" y="100"/>
                  </a:lnTo>
                  <a:lnTo>
                    <a:pt x="336" y="100"/>
                  </a:lnTo>
                  <a:lnTo>
                    <a:pt x="331" y="100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4"/>
                  </a:lnTo>
                  <a:lnTo>
                    <a:pt x="253" y="4"/>
                  </a:lnTo>
                  <a:lnTo>
                    <a:pt x="266" y="9"/>
                  </a:lnTo>
                  <a:lnTo>
                    <a:pt x="282" y="13"/>
                  </a:lnTo>
                  <a:lnTo>
                    <a:pt x="294" y="21"/>
                  </a:lnTo>
                  <a:lnTo>
                    <a:pt x="307" y="25"/>
                  </a:lnTo>
                  <a:lnTo>
                    <a:pt x="315" y="34"/>
                  </a:lnTo>
                  <a:lnTo>
                    <a:pt x="328" y="42"/>
                  </a:lnTo>
                  <a:lnTo>
                    <a:pt x="341" y="50"/>
                  </a:lnTo>
                  <a:lnTo>
                    <a:pt x="349" y="63"/>
                  </a:lnTo>
                  <a:lnTo>
                    <a:pt x="357" y="71"/>
                  </a:lnTo>
                  <a:lnTo>
                    <a:pt x="365" y="83"/>
                  </a:lnTo>
                  <a:lnTo>
                    <a:pt x="373" y="95"/>
                  </a:lnTo>
                  <a:lnTo>
                    <a:pt x="377" y="108"/>
                  </a:lnTo>
                  <a:lnTo>
                    <a:pt x="386" y="120"/>
                  </a:lnTo>
                  <a:lnTo>
                    <a:pt x="390" y="133"/>
                  </a:lnTo>
                  <a:lnTo>
                    <a:pt x="394" y="146"/>
                  </a:lnTo>
                  <a:lnTo>
                    <a:pt x="398" y="162"/>
                  </a:lnTo>
                  <a:lnTo>
                    <a:pt x="398" y="173"/>
                  </a:lnTo>
                  <a:lnTo>
                    <a:pt x="398" y="191"/>
                  </a:lnTo>
                  <a:lnTo>
                    <a:pt x="398" y="203"/>
                  </a:lnTo>
                  <a:lnTo>
                    <a:pt x="398" y="220"/>
                  </a:lnTo>
                  <a:lnTo>
                    <a:pt x="394" y="232"/>
                  </a:lnTo>
                  <a:lnTo>
                    <a:pt x="390" y="245"/>
                  </a:lnTo>
                  <a:lnTo>
                    <a:pt x="386" y="256"/>
                  </a:lnTo>
                  <a:lnTo>
                    <a:pt x="377" y="274"/>
                  </a:lnTo>
                  <a:lnTo>
                    <a:pt x="373" y="285"/>
                  </a:lnTo>
                  <a:lnTo>
                    <a:pt x="365" y="294"/>
                  </a:lnTo>
                  <a:lnTo>
                    <a:pt x="357" y="306"/>
                  </a:lnTo>
                  <a:lnTo>
                    <a:pt x="349" y="319"/>
                  </a:lnTo>
                  <a:lnTo>
                    <a:pt x="341" y="327"/>
                  </a:lnTo>
                  <a:lnTo>
                    <a:pt x="328" y="336"/>
                  </a:lnTo>
                  <a:lnTo>
                    <a:pt x="315" y="344"/>
                  </a:lnTo>
                  <a:lnTo>
                    <a:pt x="307" y="352"/>
                  </a:lnTo>
                  <a:lnTo>
                    <a:pt x="294" y="357"/>
                  </a:lnTo>
                  <a:lnTo>
                    <a:pt x="282" y="365"/>
                  </a:lnTo>
                  <a:lnTo>
                    <a:pt x="266" y="368"/>
                  </a:lnTo>
                  <a:lnTo>
                    <a:pt x="253" y="373"/>
                  </a:lnTo>
                  <a:lnTo>
                    <a:pt x="240" y="373"/>
                  </a:lnTo>
                  <a:lnTo>
                    <a:pt x="224" y="376"/>
                  </a:lnTo>
                  <a:lnTo>
                    <a:pt x="211" y="376"/>
                  </a:lnTo>
                  <a:lnTo>
                    <a:pt x="208" y="376"/>
                  </a:lnTo>
                  <a:lnTo>
                    <a:pt x="203" y="376"/>
                  </a:lnTo>
                  <a:lnTo>
                    <a:pt x="203" y="376"/>
                  </a:lnTo>
                  <a:lnTo>
                    <a:pt x="200" y="373"/>
                  </a:lnTo>
                  <a:lnTo>
                    <a:pt x="200" y="373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7" y="311"/>
                  </a:lnTo>
                  <a:lnTo>
                    <a:pt x="59" y="298"/>
                  </a:lnTo>
                  <a:lnTo>
                    <a:pt x="50" y="285"/>
                  </a:lnTo>
                  <a:lnTo>
                    <a:pt x="42" y="274"/>
                  </a:lnTo>
                  <a:lnTo>
                    <a:pt x="38" y="261"/>
                  </a:lnTo>
                  <a:lnTo>
                    <a:pt x="34" y="248"/>
                  </a:lnTo>
                  <a:lnTo>
                    <a:pt x="29" y="232"/>
                  </a:lnTo>
                  <a:lnTo>
                    <a:pt x="26" y="220"/>
                  </a:lnTo>
                  <a:lnTo>
                    <a:pt x="26" y="203"/>
                  </a:lnTo>
                  <a:lnTo>
                    <a:pt x="21" y="191"/>
                  </a:lnTo>
                  <a:lnTo>
                    <a:pt x="26" y="173"/>
                  </a:lnTo>
                  <a:lnTo>
                    <a:pt x="26" y="162"/>
                  </a:lnTo>
                  <a:lnTo>
                    <a:pt x="29" y="146"/>
                  </a:lnTo>
                  <a:lnTo>
                    <a:pt x="29" y="133"/>
                  </a:lnTo>
                  <a:lnTo>
                    <a:pt x="38" y="120"/>
                  </a:lnTo>
                  <a:lnTo>
                    <a:pt x="42" y="108"/>
                  </a:lnTo>
                  <a:lnTo>
                    <a:pt x="50" y="95"/>
                  </a:lnTo>
                  <a:lnTo>
                    <a:pt x="55" y="83"/>
                  </a:lnTo>
                  <a:lnTo>
                    <a:pt x="63" y="71"/>
                  </a:lnTo>
                  <a:lnTo>
                    <a:pt x="75" y="63"/>
                  </a:lnTo>
                  <a:lnTo>
                    <a:pt x="83" y="50"/>
                  </a:lnTo>
                  <a:lnTo>
                    <a:pt x="92" y="42"/>
                  </a:lnTo>
                  <a:lnTo>
                    <a:pt x="104" y="34"/>
                  </a:lnTo>
                  <a:lnTo>
                    <a:pt x="117" y="25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4" y="9"/>
                  </a:lnTo>
                  <a:lnTo>
                    <a:pt x="166" y="4"/>
                  </a:lnTo>
                  <a:lnTo>
                    <a:pt x="183" y="4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37" name="Freeform 169">
              <a:extLst>
                <a:ext uri="{FF2B5EF4-FFF2-40B4-BE49-F238E27FC236}">
                  <a16:creationId xmlns:a16="http://schemas.microsoft.com/office/drawing/2014/main" id="{CBAB5B38-79F4-4264-838A-16083BD048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2401" y="2703513"/>
              <a:ext cx="88900" cy="141288"/>
            </a:xfrm>
            <a:custGeom>
              <a:avLst/>
              <a:gdLst>
                <a:gd name="T0" fmla="*/ 323 w 397"/>
                <a:gd name="T1" fmla="*/ 99 h 624"/>
                <a:gd name="T2" fmla="*/ 314 w 397"/>
                <a:gd name="T3" fmla="*/ 110 h 624"/>
                <a:gd name="T4" fmla="*/ 306 w 397"/>
                <a:gd name="T5" fmla="*/ 131 h 624"/>
                <a:gd name="T6" fmla="*/ 306 w 397"/>
                <a:gd name="T7" fmla="*/ 156 h 624"/>
                <a:gd name="T8" fmla="*/ 306 w 397"/>
                <a:gd name="T9" fmla="*/ 181 h 624"/>
                <a:gd name="T10" fmla="*/ 310 w 397"/>
                <a:gd name="T11" fmla="*/ 211 h 624"/>
                <a:gd name="T12" fmla="*/ 323 w 397"/>
                <a:gd name="T13" fmla="*/ 230 h 624"/>
                <a:gd name="T14" fmla="*/ 335 w 397"/>
                <a:gd name="T15" fmla="*/ 243 h 624"/>
                <a:gd name="T16" fmla="*/ 347 w 397"/>
                <a:gd name="T17" fmla="*/ 243 h 624"/>
                <a:gd name="T18" fmla="*/ 355 w 397"/>
                <a:gd name="T19" fmla="*/ 235 h 624"/>
                <a:gd name="T20" fmla="*/ 363 w 397"/>
                <a:gd name="T21" fmla="*/ 219 h 624"/>
                <a:gd name="T22" fmla="*/ 368 w 397"/>
                <a:gd name="T23" fmla="*/ 193 h 624"/>
                <a:gd name="T24" fmla="*/ 368 w 397"/>
                <a:gd name="T25" fmla="*/ 169 h 624"/>
                <a:gd name="T26" fmla="*/ 363 w 397"/>
                <a:gd name="T27" fmla="*/ 140 h 624"/>
                <a:gd name="T28" fmla="*/ 355 w 397"/>
                <a:gd name="T29" fmla="*/ 115 h 624"/>
                <a:gd name="T30" fmla="*/ 344 w 397"/>
                <a:gd name="T31" fmla="*/ 102 h 624"/>
                <a:gd name="T32" fmla="*/ 331 w 397"/>
                <a:gd name="T33" fmla="*/ 99 h 624"/>
                <a:gd name="T34" fmla="*/ 240 w 397"/>
                <a:gd name="T35" fmla="*/ 3 h 624"/>
                <a:gd name="T36" fmla="*/ 281 w 397"/>
                <a:gd name="T37" fmla="*/ 11 h 624"/>
                <a:gd name="T38" fmla="*/ 314 w 397"/>
                <a:gd name="T39" fmla="*/ 32 h 624"/>
                <a:gd name="T40" fmla="*/ 347 w 397"/>
                <a:gd name="T41" fmla="*/ 61 h 624"/>
                <a:gd name="T42" fmla="*/ 372 w 397"/>
                <a:gd name="T43" fmla="*/ 94 h 624"/>
                <a:gd name="T44" fmla="*/ 389 w 397"/>
                <a:gd name="T45" fmla="*/ 131 h 624"/>
                <a:gd name="T46" fmla="*/ 397 w 397"/>
                <a:gd name="T47" fmla="*/ 173 h 624"/>
                <a:gd name="T48" fmla="*/ 397 w 397"/>
                <a:gd name="T49" fmla="*/ 219 h 624"/>
                <a:gd name="T50" fmla="*/ 384 w 397"/>
                <a:gd name="T51" fmla="*/ 256 h 624"/>
                <a:gd name="T52" fmla="*/ 363 w 397"/>
                <a:gd name="T53" fmla="*/ 293 h 624"/>
                <a:gd name="T54" fmla="*/ 339 w 397"/>
                <a:gd name="T55" fmla="*/ 326 h 624"/>
                <a:gd name="T56" fmla="*/ 306 w 397"/>
                <a:gd name="T57" fmla="*/ 351 h 624"/>
                <a:gd name="T58" fmla="*/ 264 w 397"/>
                <a:gd name="T59" fmla="*/ 367 h 624"/>
                <a:gd name="T60" fmla="*/ 223 w 397"/>
                <a:gd name="T61" fmla="*/ 376 h 624"/>
                <a:gd name="T62" fmla="*/ 202 w 397"/>
                <a:gd name="T63" fmla="*/ 376 h 624"/>
                <a:gd name="T64" fmla="*/ 198 w 397"/>
                <a:gd name="T65" fmla="*/ 372 h 624"/>
                <a:gd name="T66" fmla="*/ 66 w 397"/>
                <a:gd name="T67" fmla="*/ 310 h 624"/>
                <a:gd name="T68" fmla="*/ 42 w 397"/>
                <a:gd name="T69" fmla="*/ 272 h 624"/>
                <a:gd name="T70" fmla="*/ 29 w 397"/>
                <a:gd name="T71" fmla="*/ 230 h 624"/>
                <a:gd name="T72" fmla="*/ 21 w 397"/>
                <a:gd name="T73" fmla="*/ 190 h 624"/>
                <a:gd name="T74" fmla="*/ 29 w 397"/>
                <a:gd name="T75" fmla="*/ 144 h 624"/>
                <a:gd name="T76" fmla="*/ 42 w 397"/>
                <a:gd name="T77" fmla="*/ 107 h 624"/>
                <a:gd name="T78" fmla="*/ 61 w 397"/>
                <a:gd name="T79" fmla="*/ 70 h 624"/>
                <a:gd name="T80" fmla="*/ 91 w 397"/>
                <a:gd name="T81" fmla="*/ 40 h 624"/>
                <a:gd name="T82" fmla="*/ 128 w 397"/>
                <a:gd name="T83" fmla="*/ 19 h 624"/>
                <a:gd name="T84" fmla="*/ 165 w 397"/>
                <a:gd name="T85" fmla="*/ 3 h 624"/>
                <a:gd name="T86" fmla="*/ 211 w 397"/>
                <a:gd name="T87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7" h="624">
                  <a:moveTo>
                    <a:pt x="331" y="99"/>
                  </a:moveTo>
                  <a:lnTo>
                    <a:pt x="326" y="99"/>
                  </a:lnTo>
                  <a:lnTo>
                    <a:pt x="323" y="99"/>
                  </a:lnTo>
                  <a:lnTo>
                    <a:pt x="318" y="102"/>
                  </a:lnTo>
                  <a:lnTo>
                    <a:pt x="318" y="107"/>
                  </a:lnTo>
                  <a:lnTo>
                    <a:pt x="314" y="110"/>
                  </a:lnTo>
                  <a:lnTo>
                    <a:pt x="310" y="115"/>
                  </a:lnTo>
                  <a:lnTo>
                    <a:pt x="310" y="123"/>
                  </a:lnTo>
                  <a:lnTo>
                    <a:pt x="306" y="131"/>
                  </a:lnTo>
                  <a:lnTo>
                    <a:pt x="306" y="136"/>
                  </a:lnTo>
                  <a:lnTo>
                    <a:pt x="306" y="144"/>
                  </a:lnTo>
                  <a:lnTo>
                    <a:pt x="306" y="156"/>
                  </a:lnTo>
                  <a:lnTo>
                    <a:pt x="306" y="164"/>
                  </a:lnTo>
                  <a:lnTo>
                    <a:pt x="306" y="173"/>
                  </a:lnTo>
                  <a:lnTo>
                    <a:pt x="306" y="181"/>
                  </a:lnTo>
                  <a:lnTo>
                    <a:pt x="306" y="193"/>
                  </a:lnTo>
                  <a:lnTo>
                    <a:pt x="310" y="201"/>
                  </a:lnTo>
                  <a:lnTo>
                    <a:pt x="310" y="211"/>
                  </a:lnTo>
                  <a:lnTo>
                    <a:pt x="314" y="219"/>
                  </a:lnTo>
                  <a:lnTo>
                    <a:pt x="318" y="227"/>
                  </a:lnTo>
                  <a:lnTo>
                    <a:pt x="323" y="230"/>
                  </a:lnTo>
                  <a:lnTo>
                    <a:pt x="326" y="235"/>
                  </a:lnTo>
                  <a:lnTo>
                    <a:pt x="331" y="239"/>
                  </a:lnTo>
                  <a:lnTo>
                    <a:pt x="335" y="243"/>
                  </a:lnTo>
                  <a:lnTo>
                    <a:pt x="339" y="243"/>
                  </a:lnTo>
                  <a:lnTo>
                    <a:pt x="344" y="243"/>
                  </a:lnTo>
                  <a:lnTo>
                    <a:pt x="347" y="243"/>
                  </a:lnTo>
                  <a:lnTo>
                    <a:pt x="347" y="243"/>
                  </a:lnTo>
                  <a:lnTo>
                    <a:pt x="352" y="239"/>
                  </a:lnTo>
                  <a:lnTo>
                    <a:pt x="355" y="235"/>
                  </a:lnTo>
                  <a:lnTo>
                    <a:pt x="360" y="230"/>
                  </a:lnTo>
                  <a:lnTo>
                    <a:pt x="360" y="227"/>
                  </a:lnTo>
                  <a:lnTo>
                    <a:pt x="363" y="219"/>
                  </a:lnTo>
                  <a:lnTo>
                    <a:pt x="363" y="211"/>
                  </a:lnTo>
                  <a:lnTo>
                    <a:pt x="368" y="201"/>
                  </a:lnTo>
                  <a:lnTo>
                    <a:pt x="368" y="193"/>
                  </a:lnTo>
                  <a:lnTo>
                    <a:pt x="368" y="185"/>
                  </a:lnTo>
                  <a:lnTo>
                    <a:pt x="368" y="177"/>
                  </a:lnTo>
                  <a:lnTo>
                    <a:pt x="368" y="169"/>
                  </a:lnTo>
                  <a:lnTo>
                    <a:pt x="368" y="156"/>
                  </a:lnTo>
                  <a:lnTo>
                    <a:pt x="363" y="148"/>
                  </a:lnTo>
                  <a:lnTo>
                    <a:pt x="363" y="140"/>
                  </a:lnTo>
                  <a:lnTo>
                    <a:pt x="360" y="131"/>
                  </a:lnTo>
                  <a:lnTo>
                    <a:pt x="360" y="123"/>
                  </a:lnTo>
                  <a:lnTo>
                    <a:pt x="355" y="115"/>
                  </a:lnTo>
                  <a:lnTo>
                    <a:pt x="352" y="110"/>
                  </a:lnTo>
                  <a:lnTo>
                    <a:pt x="347" y="107"/>
                  </a:lnTo>
                  <a:lnTo>
                    <a:pt x="344" y="102"/>
                  </a:lnTo>
                  <a:lnTo>
                    <a:pt x="339" y="99"/>
                  </a:lnTo>
                  <a:lnTo>
                    <a:pt x="335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3" y="0"/>
                  </a:lnTo>
                  <a:lnTo>
                    <a:pt x="240" y="3"/>
                  </a:lnTo>
                  <a:lnTo>
                    <a:pt x="253" y="3"/>
                  </a:lnTo>
                  <a:lnTo>
                    <a:pt x="264" y="8"/>
                  </a:lnTo>
                  <a:lnTo>
                    <a:pt x="281" y="11"/>
                  </a:lnTo>
                  <a:lnTo>
                    <a:pt x="293" y="19"/>
                  </a:lnTo>
                  <a:lnTo>
                    <a:pt x="306" y="24"/>
                  </a:lnTo>
                  <a:lnTo>
                    <a:pt x="314" y="32"/>
                  </a:lnTo>
                  <a:lnTo>
                    <a:pt x="326" y="40"/>
                  </a:lnTo>
                  <a:lnTo>
                    <a:pt x="339" y="49"/>
                  </a:lnTo>
                  <a:lnTo>
                    <a:pt x="347" y="61"/>
                  </a:lnTo>
                  <a:lnTo>
                    <a:pt x="355" y="70"/>
                  </a:lnTo>
                  <a:lnTo>
                    <a:pt x="363" y="82"/>
                  </a:lnTo>
                  <a:lnTo>
                    <a:pt x="372" y="94"/>
                  </a:lnTo>
                  <a:lnTo>
                    <a:pt x="376" y="107"/>
                  </a:lnTo>
                  <a:lnTo>
                    <a:pt x="384" y="119"/>
                  </a:lnTo>
                  <a:lnTo>
                    <a:pt x="389" y="131"/>
                  </a:lnTo>
                  <a:lnTo>
                    <a:pt x="393" y="144"/>
                  </a:lnTo>
                  <a:lnTo>
                    <a:pt x="397" y="161"/>
                  </a:lnTo>
                  <a:lnTo>
                    <a:pt x="397" y="173"/>
                  </a:lnTo>
                  <a:lnTo>
                    <a:pt x="397" y="190"/>
                  </a:lnTo>
                  <a:lnTo>
                    <a:pt x="397" y="201"/>
                  </a:lnTo>
                  <a:lnTo>
                    <a:pt x="397" y="219"/>
                  </a:lnTo>
                  <a:lnTo>
                    <a:pt x="393" y="230"/>
                  </a:lnTo>
                  <a:lnTo>
                    <a:pt x="389" y="243"/>
                  </a:lnTo>
                  <a:lnTo>
                    <a:pt x="384" y="256"/>
                  </a:lnTo>
                  <a:lnTo>
                    <a:pt x="376" y="272"/>
                  </a:lnTo>
                  <a:lnTo>
                    <a:pt x="372" y="284"/>
                  </a:lnTo>
                  <a:lnTo>
                    <a:pt x="363" y="293"/>
                  </a:lnTo>
                  <a:lnTo>
                    <a:pt x="355" y="305"/>
                  </a:lnTo>
                  <a:lnTo>
                    <a:pt x="347" y="318"/>
                  </a:lnTo>
                  <a:lnTo>
                    <a:pt x="339" y="326"/>
                  </a:lnTo>
                  <a:lnTo>
                    <a:pt x="326" y="334"/>
                  </a:lnTo>
                  <a:lnTo>
                    <a:pt x="314" y="342"/>
                  </a:lnTo>
                  <a:lnTo>
                    <a:pt x="306" y="351"/>
                  </a:lnTo>
                  <a:lnTo>
                    <a:pt x="293" y="355"/>
                  </a:lnTo>
                  <a:lnTo>
                    <a:pt x="281" y="363"/>
                  </a:lnTo>
                  <a:lnTo>
                    <a:pt x="264" y="367"/>
                  </a:lnTo>
                  <a:lnTo>
                    <a:pt x="253" y="372"/>
                  </a:lnTo>
                  <a:lnTo>
                    <a:pt x="240" y="372"/>
                  </a:lnTo>
                  <a:lnTo>
                    <a:pt x="223" y="376"/>
                  </a:lnTo>
                  <a:lnTo>
                    <a:pt x="211" y="376"/>
                  </a:lnTo>
                  <a:lnTo>
                    <a:pt x="207" y="376"/>
                  </a:lnTo>
                  <a:lnTo>
                    <a:pt x="202" y="376"/>
                  </a:lnTo>
                  <a:lnTo>
                    <a:pt x="202" y="376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4"/>
                  </a:lnTo>
                  <a:lnTo>
                    <a:pt x="74" y="321"/>
                  </a:lnTo>
                  <a:lnTo>
                    <a:pt x="66" y="310"/>
                  </a:lnTo>
                  <a:lnTo>
                    <a:pt x="58" y="297"/>
                  </a:lnTo>
                  <a:lnTo>
                    <a:pt x="50" y="284"/>
                  </a:lnTo>
                  <a:lnTo>
                    <a:pt x="42" y="272"/>
                  </a:lnTo>
                  <a:lnTo>
                    <a:pt x="37" y="260"/>
                  </a:lnTo>
                  <a:lnTo>
                    <a:pt x="32" y="247"/>
                  </a:lnTo>
                  <a:lnTo>
                    <a:pt x="29" y="230"/>
                  </a:lnTo>
                  <a:lnTo>
                    <a:pt x="24" y="219"/>
                  </a:lnTo>
                  <a:lnTo>
                    <a:pt x="24" y="201"/>
                  </a:lnTo>
                  <a:lnTo>
                    <a:pt x="21" y="190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9" y="144"/>
                  </a:lnTo>
                  <a:lnTo>
                    <a:pt x="29" y="131"/>
                  </a:lnTo>
                  <a:lnTo>
                    <a:pt x="37" y="119"/>
                  </a:lnTo>
                  <a:lnTo>
                    <a:pt x="42" y="107"/>
                  </a:lnTo>
                  <a:lnTo>
                    <a:pt x="50" y="94"/>
                  </a:lnTo>
                  <a:lnTo>
                    <a:pt x="53" y="82"/>
                  </a:lnTo>
                  <a:lnTo>
                    <a:pt x="61" y="70"/>
                  </a:lnTo>
                  <a:lnTo>
                    <a:pt x="74" y="61"/>
                  </a:lnTo>
                  <a:lnTo>
                    <a:pt x="82" y="49"/>
                  </a:lnTo>
                  <a:lnTo>
                    <a:pt x="91" y="40"/>
                  </a:lnTo>
                  <a:lnTo>
                    <a:pt x="103" y="32"/>
                  </a:lnTo>
                  <a:lnTo>
                    <a:pt x="115" y="24"/>
                  </a:lnTo>
                  <a:lnTo>
                    <a:pt x="128" y="19"/>
                  </a:lnTo>
                  <a:lnTo>
                    <a:pt x="141" y="11"/>
                  </a:lnTo>
                  <a:lnTo>
                    <a:pt x="152" y="8"/>
                  </a:lnTo>
                  <a:lnTo>
                    <a:pt x="165" y="3"/>
                  </a:lnTo>
                  <a:lnTo>
                    <a:pt x="181" y="3"/>
                  </a:lnTo>
                  <a:lnTo>
                    <a:pt x="194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42" name="Freeform 174">
              <a:extLst>
                <a:ext uri="{FF2B5EF4-FFF2-40B4-BE49-F238E27FC236}">
                  <a16:creationId xmlns:a16="http://schemas.microsoft.com/office/drawing/2014/main" id="{E95312A1-6528-45D3-B7E0-89442E4D0B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7938" y="2660650"/>
              <a:ext cx="88900" cy="141288"/>
            </a:xfrm>
            <a:custGeom>
              <a:avLst/>
              <a:gdLst>
                <a:gd name="T0" fmla="*/ 323 w 397"/>
                <a:gd name="T1" fmla="*/ 99 h 625"/>
                <a:gd name="T2" fmla="*/ 315 w 397"/>
                <a:gd name="T3" fmla="*/ 112 h 625"/>
                <a:gd name="T4" fmla="*/ 306 w 397"/>
                <a:gd name="T5" fmla="*/ 133 h 625"/>
                <a:gd name="T6" fmla="*/ 306 w 397"/>
                <a:gd name="T7" fmla="*/ 157 h 625"/>
                <a:gd name="T8" fmla="*/ 306 w 397"/>
                <a:gd name="T9" fmla="*/ 182 h 625"/>
                <a:gd name="T10" fmla="*/ 310 w 397"/>
                <a:gd name="T11" fmla="*/ 211 h 625"/>
                <a:gd name="T12" fmla="*/ 323 w 397"/>
                <a:gd name="T13" fmla="*/ 232 h 625"/>
                <a:gd name="T14" fmla="*/ 336 w 397"/>
                <a:gd name="T15" fmla="*/ 243 h 625"/>
                <a:gd name="T16" fmla="*/ 347 w 397"/>
                <a:gd name="T17" fmla="*/ 243 h 625"/>
                <a:gd name="T18" fmla="*/ 355 w 397"/>
                <a:gd name="T19" fmla="*/ 235 h 625"/>
                <a:gd name="T20" fmla="*/ 365 w 397"/>
                <a:gd name="T21" fmla="*/ 219 h 625"/>
                <a:gd name="T22" fmla="*/ 368 w 397"/>
                <a:gd name="T23" fmla="*/ 194 h 625"/>
                <a:gd name="T24" fmla="*/ 368 w 397"/>
                <a:gd name="T25" fmla="*/ 169 h 625"/>
                <a:gd name="T26" fmla="*/ 365 w 397"/>
                <a:gd name="T27" fmla="*/ 141 h 625"/>
                <a:gd name="T28" fmla="*/ 355 w 397"/>
                <a:gd name="T29" fmla="*/ 115 h 625"/>
                <a:gd name="T30" fmla="*/ 344 w 397"/>
                <a:gd name="T31" fmla="*/ 103 h 625"/>
                <a:gd name="T32" fmla="*/ 331 w 397"/>
                <a:gd name="T33" fmla="*/ 99 h 625"/>
                <a:gd name="T34" fmla="*/ 240 w 397"/>
                <a:gd name="T35" fmla="*/ 3 h 625"/>
                <a:gd name="T36" fmla="*/ 282 w 397"/>
                <a:gd name="T37" fmla="*/ 12 h 625"/>
                <a:gd name="T38" fmla="*/ 315 w 397"/>
                <a:gd name="T39" fmla="*/ 32 h 625"/>
                <a:gd name="T40" fmla="*/ 347 w 397"/>
                <a:gd name="T41" fmla="*/ 61 h 625"/>
                <a:gd name="T42" fmla="*/ 373 w 397"/>
                <a:gd name="T43" fmla="*/ 95 h 625"/>
                <a:gd name="T44" fmla="*/ 389 w 397"/>
                <a:gd name="T45" fmla="*/ 133 h 625"/>
                <a:gd name="T46" fmla="*/ 397 w 397"/>
                <a:gd name="T47" fmla="*/ 173 h 625"/>
                <a:gd name="T48" fmla="*/ 397 w 397"/>
                <a:gd name="T49" fmla="*/ 219 h 625"/>
                <a:gd name="T50" fmla="*/ 385 w 397"/>
                <a:gd name="T51" fmla="*/ 256 h 625"/>
                <a:gd name="T52" fmla="*/ 365 w 397"/>
                <a:gd name="T53" fmla="*/ 294 h 625"/>
                <a:gd name="T54" fmla="*/ 339 w 397"/>
                <a:gd name="T55" fmla="*/ 326 h 625"/>
                <a:gd name="T56" fmla="*/ 306 w 397"/>
                <a:gd name="T57" fmla="*/ 352 h 625"/>
                <a:gd name="T58" fmla="*/ 264 w 397"/>
                <a:gd name="T59" fmla="*/ 368 h 625"/>
                <a:gd name="T60" fmla="*/ 224 w 397"/>
                <a:gd name="T61" fmla="*/ 376 h 625"/>
                <a:gd name="T62" fmla="*/ 203 w 397"/>
                <a:gd name="T63" fmla="*/ 376 h 625"/>
                <a:gd name="T64" fmla="*/ 199 w 397"/>
                <a:gd name="T65" fmla="*/ 372 h 625"/>
                <a:gd name="T66" fmla="*/ 66 w 397"/>
                <a:gd name="T67" fmla="*/ 310 h 625"/>
                <a:gd name="T68" fmla="*/ 42 w 397"/>
                <a:gd name="T69" fmla="*/ 273 h 625"/>
                <a:gd name="T70" fmla="*/ 29 w 397"/>
                <a:gd name="T71" fmla="*/ 232 h 625"/>
                <a:gd name="T72" fmla="*/ 21 w 397"/>
                <a:gd name="T73" fmla="*/ 190 h 625"/>
                <a:gd name="T74" fmla="*/ 29 w 397"/>
                <a:gd name="T75" fmla="*/ 144 h 625"/>
                <a:gd name="T76" fmla="*/ 42 w 397"/>
                <a:gd name="T77" fmla="*/ 107 h 625"/>
                <a:gd name="T78" fmla="*/ 62 w 397"/>
                <a:gd name="T79" fmla="*/ 70 h 625"/>
                <a:gd name="T80" fmla="*/ 91 w 397"/>
                <a:gd name="T81" fmla="*/ 40 h 625"/>
                <a:gd name="T82" fmla="*/ 128 w 397"/>
                <a:gd name="T83" fmla="*/ 21 h 625"/>
                <a:gd name="T84" fmla="*/ 165 w 397"/>
                <a:gd name="T85" fmla="*/ 3 h 625"/>
                <a:gd name="T86" fmla="*/ 211 w 397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7" h="625">
                  <a:moveTo>
                    <a:pt x="331" y="99"/>
                  </a:moveTo>
                  <a:lnTo>
                    <a:pt x="327" y="99"/>
                  </a:lnTo>
                  <a:lnTo>
                    <a:pt x="323" y="99"/>
                  </a:lnTo>
                  <a:lnTo>
                    <a:pt x="318" y="103"/>
                  </a:lnTo>
                  <a:lnTo>
                    <a:pt x="318" y="107"/>
                  </a:lnTo>
                  <a:lnTo>
                    <a:pt x="315" y="112"/>
                  </a:lnTo>
                  <a:lnTo>
                    <a:pt x="310" y="115"/>
                  </a:lnTo>
                  <a:lnTo>
                    <a:pt x="310" y="123"/>
                  </a:lnTo>
                  <a:lnTo>
                    <a:pt x="306" y="133"/>
                  </a:lnTo>
                  <a:lnTo>
                    <a:pt x="306" y="136"/>
                  </a:lnTo>
                  <a:lnTo>
                    <a:pt x="306" y="144"/>
                  </a:lnTo>
                  <a:lnTo>
                    <a:pt x="306" y="157"/>
                  </a:lnTo>
                  <a:lnTo>
                    <a:pt x="306" y="165"/>
                  </a:lnTo>
                  <a:lnTo>
                    <a:pt x="306" y="173"/>
                  </a:lnTo>
                  <a:lnTo>
                    <a:pt x="306" y="182"/>
                  </a:lnTo>
                  <a:lnTo>
                    <a:pt x="306" y="194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19"/>
                  </a:lnTo>
                  <a:lnTo>
                    <a:pt x="318" y="227"/>
                  </a:lnTo>
                  <a:lnTo>
                    <a:pt x="323" y="232"/>
                  </a:lnTo>
                  <a:lnTo>
                    <a:pt x="327" y="235"/>
                  </a:lnTo>
                  <a:lnTo>
                    <a:pt x="331" y="240"/>
                  </a:lnTo>
                  <a:lnTo>
                    <a:pt x="336" y="243"/>
                  </a:lnTo>
                  <a:lnTo>
                    <a:pt x="339" y="243"/>
                  </a:lnTo>
                  <a:lnTo>
                    <a:pt x="344" y="243"/>
                  </a:lnTo>
                  <a:lnTo>
                    <a:pt x="347" y="243"/>
                  </a:lnTo>
                  <a:lnTo>
                    <a:pt x="347" y="243"/>
                  </a:lnTo>
                  <a:lnTo>
                    <a:pt x="352" y="240"/>
                  </a:lnTo>
                  <a:lnTo>
                    <a:pt x="355" y="235"/>
                  </a:lnTo>
                  <a:lnTo>
                    <a:pt x="360" y="232"/>
                  </a:lnTo>
                  <a:lnTo>
                    <a:pt x="360" y="227"/>
                  </a:lnTo>
                  <a:lnTo>
                    <a:pt x="365" y="219"/>
                  </a:lnTo>
                  <a:lnTo>
                    <a:pt x="365" y="211"/>
                  </a:lnTo>
                  <a:lnTo>
                    <a:pt x="368" y="203"/>
                  </a:lnTo>
                  <a:lnTo>
                    <a:pt x="368" y="194"/>
                  </a:lnTo>
                  <a:lnTo>
                    <a:pt x="368" y="186"/>
                  </a:lnTo>
                  <a:lnTo>
                    <a:pt x="368" y="178"/>
                  </a:lnTo>
                  <a:lnTo>
                    <a:pt x="368" y="169"/>
                  </a:lnTo>
                  <a:lnTo>
                    <a:pt x="368" y="157"/>
                  </a:lnTo>
                  <a:lnTo>
                    <a:pt x="365" y="149"/>
                  </a:lnTo>
                  <a:lnTo>
                    <a:pt x="365" y="141"/>
                  </a:lnTo>
                  <a:lnTo>
                    <a:pt x="360" y="133"/>
                  </a:lnTo>
                  <a:lnTo>
                    <a:pt x="360" y="123"/>
                  </a:lnTo>
                  <a:lnTo>
                    <a:pt x="355" y="115"/>
                  </a:lnTo>
                  <a:lnTo>
                    <a:pt x="352" y="112"/>
                  </a:lnTo>
                  <a:lnTo>
                    <a:pt x="347" y="107"/>
                  </a:lnTo>
                  <a:lnTo>
                    <a:pt x="344" y="103"/>
                  </a:lnTo>
                  <a:lnTo>
                    <a:pt x="339" y="99"/>
                  </a:lnTo>
                  <a:lnTo>
                    <a:pt x="336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3"/>
                  </a:lnTo>
                  <a:lnTo>
                    <a:pt x="253" y="3"/>
                  </a:lnTo>
                  <a:lnTo>
                    <a:pt x="264" y="8"/>
                  </a:lnTo>
                  <a:lnTo>
                    <a:pt x="282" y="12"/>
                  </a:lnTo>
                  <a:lnTo>
                    <a:pt x="294" y="21"/>
                  </a:lnTo>
                  <a:lnTo>
                    <a:pt x="306" y="24"/>
                  </a:lnTo>
                  <a:lnTo>
                    <a:pt x="315" y="32"/>
                  </a:lnTo>
                  <a:lnTo>
                    <a:pt x="327" y="40"/>
                  </a:lnTo>
                  <a:lnTo>
                    <a:pt x="339" y="50"/>
                  </a:lnTo>
                  <a:lnTo>
                    <a:pt x="347" y="61"/>
                  </a:lnTo>
                  <a:lnTo>
                    <a:pt x="355" y="70"/>
                  </a:lnTo>
                  <a:lnTo>
                    <a:pt x="365" y="82"/>
                  </a:lnTo>
                  <a:lnTo>
                    <a:pt x="373" y="95"/>
                  </a:lnTo>
                  <a:lnTo>
                    <a:pt x="376" y="107"/>
                  </a:lnTo>
                  <a:lnTo>
                    <a:pt x="385" y="120"/>
                  </a:lnTo>
                  <a:lnTo>
                    <a:pt x="389" y="133"/>
                  </a:lnTo>
                  <a:lnTo>
                    <a:pt x="393" y="144"/>
                  </a:lnTo>
                  <a:lnTo>
                    <a:pt x="397" y="161"/>
                  </a:lnTo>
                  <a:lnTo>
                    <a:pt x="397" y="173"/>
                  </a:lnTo>
                  <a:lnTo>
                    <a:pt x="397" y="190"/>
                  </a:lnTo>
                  <a:lnTo>
                    <a:pt x="397" y="203"/>
                  </a:lnTo>
                  <a:lnTo>
                    <a:pt x="397" y="219"/>
                  </a:lnTo>
                  <a:lnTo>
                    <a:pt x="393" y="232"/>
                  </a:lnTo>
                  <a:lnTo>
                    <a:pt x="389" y="243"/>
                  </a:lnTo>
                  <a:lnTo>
                    <a:pt x="385" y="256"/>
                  </a:lnTo>
                  <a:lnTo>
                    <a:pt x="376" y="273"/>
                  </a:lnTo>
                  <a:lnTo>
                    <a:pt x="373" y="285"/>
                  </a:lnTo>
                  <a:lnTo>
                    <a:pt x="365" y="294"/>
                  </a:lnTo>
                  <a:lnTo>
                    <a:pt x="355" y="306"/>
                  </a:lnTo>
                  <a:lnTo>
                    <a:pt x="347" y="318"/>
                  </a:lnTo>
                  <a:lnTo>
                    <a:pt x="339" y="326"/>
                  </a:lnTo>
                  <a:lnTo>
                    <a:pt x="327" y="334"/>
                  </a:lnTo>
                  <a:lnTo>
                    <a:pt x="315" y="344"/>
                  </a:lnTo>
                  <a:lnTo>
                    <a:pt x="306" y="352"/>
                  </a:lnTo>
                  <a:lnTo>
                    <a:pt x="294" y="355"/>
                  </a:lnTo>
                  <a:lnTo>
                    <a:pt x="282" y="363"/>
                  </a:lnTo>
                  <a:lnTo>
                    <a:pt x="264" y="368"/>
                  </a:lnTo>
                  <a:lnTo>
                    <a:pt x="253" y="372"/>
                  </a:lnTo>
                  <a:lnTo>
                    <a:pt x="240" y="372"/>
                  </a:lnTo>
                  <a:lnTo>
                    <a:pt x="224" y="376"/>
                  </a:lnTo>
                  <a:lnTo>
                    <a:pt x="211" y="376"/>
                  </a:lnTo>
                  <a:lnTo>
                    <a:pt x="207" y="376"/>
                  </a:lnTo>
                  <a:lnTo>
                    <a:pt x="203" y="376"/>
                  </a:lnTo>
                  <a:lnTo>
                    <a:pt x="203" y="376"/>
                  </a:lnTo>
                  <a:lnTo>
                    <a:pt x="199" y="372"/>
                  </a:lnTo>
                  <a:lnTo>
                    <a:pt x="199" y="372"/>
                  </a:lnTo>
                  <a:lnTo>
                    <a:pt x="0" y="625"/>
                  </a:lnTo>
                  <a:lnTo>
                    <a:pt x="74" y="323"/>
                  </a:lnTo>
                  <a:lnTo>
                    <a:pt x="66" y="310"/>
                  </a:lnTo>
                  <a:lnTo>
                    <a:pt x="58" y="298"/>
                  </a:lnTo>
                  <a:lnTo>
                    <a:pt x="50" y="285"/>
                  </a:lnTo>
                  <a:lnTo>
                    <a:pt x="42" y="273"/>
                  </a:lnTo>
                  <a:lnTo>
                    <a:pt x="37" y="261"/>
                  </a:lnTo>
                  <a:lnTo>
                    <a:pt x="34" y="248"/>
                  </a:lnTo>
                  <a:lnTo>
                    <a:pt x="29" y="232"/>
                  </a:lnTo>
                  <a:lnTo>
                    <a:pt x="24" y="219"/>
                  </a:lnTo>
                  <a:lnTo>
                    <a:pt x="24" y="203"/>
                  </a:lnTo>
                  <a:lnTo>
                    <a:pt x="21" y="190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9" y="144"/>
                  </a:lnTo>
                  <a:lnTo>
                    <a:pt x="29" y="133"/>
                  </a:lnTo>
                  <a:lnTo>
                    <a:pt x="37" y="120"/>
                  </a:lnTo>
                  <a:lnTo>
                    <a:pt x="42" y="107"/>
                  </a:lnTo>
                  <a:lnTo>
                    <a:pt x="50" y="95"/>
                  </a:lnTo>
                  <a:lnTo>
                    <a:pt x="53" y="82"/>
                  </a:lnTo>
                  <a:lnTo>
                    <a:pt x="62" y="70"/>
                  </a:lnTo>
                  <a:lnTo>
                    <a:pt x="74" y="61"/>
                  </a:lnTo>
                  <a:lnTo>
                    <a:pt x="83" y="50"/>
                  </a:lnTo>
                  <a:lnTo>
                    <a:pt x="91" y="40"/>
                  </a:lnTo>
                  <a:lnTo>
                    <a:pt x="104" y="32"/>
                  </a:lnTo>
                  <a:lnTo>
                    <a:pt x="116" y="24"/>
                  </a:lnTo>
                  <a:lnTo>
                    <a:pt x="128" y="21"/>
                  </a:lnTo>
                  <a:lnTo>
                    <a:pt x="141" y="12"/>
                  </a:lnTo>
                  <a:lnTo>
                    <a:pt x="153" y="8"/>
                  </a:lnTo>
                  <a:lnTo>
                    <a:pt x="165" y="3"/>
                  </a:lnTo>
                  <a:lnTo>
                    <a:pt x="182" y="3"/>
                  </a:lnTo>
                  <a:lnTo>
                    <a:pt x="194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47" name="Freeform 179">
              <a:extLst>
                <a:ext uri="{FF2B5EF4-FFF2-40B4-BE49-F238E27FC236}">
                  <a16:creationId xmlns:a16="http://schemas.microsoft.com/office/drawing/2014/main" id="{928DBBD2-F76E-4CAD-9123-5A21C9E8A9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74126" y="2430463"/>
              <a:ext cx="90488" cy="141288"/>
            </a:xfrm>
            <a:custGeom>
              <a:avLst/>
              <a:gdLst>
                <a:gd name="T0" fmla="*/ 323 w 398"/>
                <a:gd name="T1" fmla="*/ 99 h 625"/>
                <a:gd name="T2" fmla="*/ 315 w 398"/>
                <a:gd name="T3" fmla="*/ 112 h 625"/>
                <a:gd name="T4" fmla="*/ 307 w 398"/>
                <a:gd name="T5" fmla="*/ 132 h 625"/>
                <a:gd name="T6" fmla="*/ 307 w 398"/>
                <a:gd name="T7" fmla="*/ 157 h 625"/>
                <a:gd name="T8" fmla="*/ 307 w 398"/>
                <a:gd name="T9" fmla="*/ 182 h 625"/>
                <a:gd name="T10" fmla="*/ 310 w 398"/>
                <a:gd name="T11" fmla="*/ 211 h 625"/>
                <a:gd name="T12" fmla="*/ 323 w 398"/>
                <a:gd name="T13" fmla="*/ 232 h 625"/>
                <a:gd name="T14" fmla="*/ 336 w 398"/>
                <a:gd name="T15" fmla="*/ 244 h 625"/>
                <a:gd name="T16" fmla="*/ 348 w 398"/>
                <a:gd name="T17" fmla="*/ 244 h 625"/>
                <a:gd name="T18" fmla="*/ 356 w 398"/>
                <a:gd name="T19" fmla="*/ 235 h 625"/>
                <a:gd name="T20" fmla="*/ 365 w 398"/>
                <a:gd name="T21" fmla="*/ 219 h 625"/>
                <a:gd name="T22" fmla="*/ 369 w 398"/>
                <a:gd name="T23" fmla="*/ 195 h 625"/>
                <a:gd name="T24" fmla="*/ 369 w 398"/>
                <a:gd name="T25" fmla="*/ 169 h 625"/>
                <a:gd name="T26" fmla="*/ 365 w 398"/>
                <a:gd name="T27" fmla="*/ 141 h 625"/>
                <a:gd name="T28" fmla="*/ 356 w 398"/>
                <a:gd name="T29" fmla="*/ 115 h 625"/>
                <a:gd name="T30" fmla="*/ 344 w 398"/>
                <a:gd name="T31" fmla="*/ 104 h 625"/>
                <a:gd name="T32" fmla="*/ 331 w 398"/>
                <a:gd name="T33" fmla="*/ 99 h 625"/>
                <a:gd name="T34" fmla="*/ 241 w 398"/>
                <a:gd name="T35" fmla="*/ 3 h 625"/>
                <a:gd name="T36" fmla="*/ 282 w 398"/>
                <a:gd name="T37" fmla="*/ 13 h 625"/>
                <a:gd name="T38" fmla="*/ 315 w 398"/>
                <a:gd name="T39" fmla="*/ 33 h 625"/>
                <a:gd name="T40" fmla="*/ 348 w 398"/>
                <a:gd name="T41" fmla="*/ 62 h 625"/>
                <a:gd name="T42" fmla="*/ 373 w 398"/>
                <a:gd name="T43" fmla="*/ 95 h 625"/>
                <a:gd name="T44" fmla="*/ 390 w 398"/>
                <a:gd name="T45" fmla="*/ 132 h 625"/>
                <a:gd name="T46" fmla="*/ 398 w 398"/>
                <a:gd name="T47" fmla="*/ 174 h 625"/>
                <a:gd name="T48" fmla="*/ 398 w 398"/>
                <a:gd name="T49" fmla="*/ 219 h 625"/>
                <a:gd name="T50" fmla="*/ 385 w 398"/>
                <a:gd name="T51" fmla="*/ 256 h 625"/>
                <a:gd name="T52" fmla="*/ 365 w 398"/>
                <a:gd name="T53" fmla="*/ 294 h 625"/>
                <a:gd name="T54" fmla="*/ 340 w 398"/>
                <a:gd name="T55" fmla="*/ 326 h 625"/>
                <a:gd name="T56" fmla="*/ 307 w 398"/>
                <a:gd name="T57" fmla="*/ 352 h 625"/>
                <a:gd name="T58" fmla="*/ 265 w 398"/>
                <a:gd name="T59" fmla="*/ 368 h 625"/>
                <a:gd name="T60" fmla="*/ 224 w 398"/>
                <a:gd name="T61" fmla="*/ 377 h 625"/>
                <a:gd name="T62" fmla="*/ 203 w 398"/>
                <a:gd name="T63" fmla="*/ 377 h 625"/>
                <a:gd name="T64" fmla="*/ 200 w 398"/>
                <a:gd name="T65" fmla="*/ 372 h 625"/>
                <a:gd name="T66" fmla="*/ 67 w 398"/>
                <a:gd name="T67" fmla="*/ 310 h 625"/>
                <a:gd name="T68" fmla="*/ 42 w 398"/>
                <a:gd name="T69" fmla="*/ 273 h 625"/>
                <a:gd name="T70" fmla="*/ 29 w 398"/>
                <a:gd name="T71" fmla="*/ 232 h 625"/>
                <a:gd name="T72" fmla="*/ 21 w 398"/>
                <a:gd name="T73" fmla="*/ 190 h 625"/>
                <a:gd name="T74" fmla="*/ 29 w 398"/>
                <a:gd name="T75" fmla="*/ 144 h 625"/>
                <a:gd name="T76" fmla="*/ 42 w 398"/>
                <a:gd name="T77" fmla="*/ 107 h 625"/>
                <a:gd name="T78" fmla="*/ 62 w 398"/>
                <a:gd name="T79" fmla="*/ 70 h 625"/>
                <a:gd name="T80" fmla="*/ 91 w 398"/>
                <a:gd name="T81" fmla="*/ 41 h 625"/>
                <a:gd name="T82" fmla="*/ 129 w 398"/>
                <a:gd name="T83" fmla="*/ 21 h 625"/>
                <a:gd name="T84" fmla="*/ 166 w 398"/>
                <a:gd name="T85" fmla="*/ 3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99"/>
                  </a:moveTo>
                  <a:lnTo>
                    <a:pt x="328" y="99"/>
                  </a:lnTo>
                  <a:lnTo>
                    <a:pt x="323" y="99"/>
                  </a:lnTo>
                  <a:lnTo>
                    <a:pt x="319" y="104"/>
                  </a:lnTo>
                  <a:lnTo>
                    <a:pt x="319" y="107"/>
                  </a:lnTo>
                  <a:lnTo>
                    <a:pt x="315" y="112"/>
                  </a:lnTo>
                  <a:lnTo>
                    <a:pt x="310" y="115"/>
                  </a:lnTo>
                  <a:lnTo>
                    <a:pt x="310" y="123"/>
                  </a:lnTo>
                  <a:lnTo>
                    <a:pt x="307" y="132"/>
                  </a:lnTo>
                  <a:lnTo>
                    <a:pt x="307" y="136"/>
                  </a:lnTo>
                  <a:lnTo>
                    <a:pt x="307" y="144"/>
                  </a:lnTo>
                  <a:lnTo>
                    <a:pt x="307" y="157"/>
                  </a:lnTo>
                  <a:lnTo>
                    <a:pt x="307" y="165"/>
                  </a:lnTo>
                  <a:lnTo>
                    <a:pt x="307" y="174"/>
                  </a:lnTo>
                  <a:lnTo>
                    <a:pt x="307" y="182"/>
                  </a:lnTo>
                  <a:lnTo>
                    <a:pt x="307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19"/>
                  </a:lnTo>
                  <a:lnTo>
                    <a:pt x="319" y="227"/>
                  </a:lnTo>
                  <a:lnTo>
                    <a:pt x="323" y="232"/>
                  </a:lnTo>
                  <a:lnTo>
                    <a:pt x="328" y="235"/>
                  </a:lnTo>
                  <a:lnTo>
                    <a:pt x="331" y="240"/>
                  </a:lnTo>
                  <a:lnTo>
                    <a:pt x="336" y="244"/>
                  </a:lnTo>
                  <a:lnTo>
                    <a:pt x="340" y="244"/>
                  </a:lnTo>
                  <a:lnTo>
                    <a:pt x="344" y="244"/>
                  </a:lnTo>
                  <a:lnTo>
                    <a:pt x="348" y="244"/>
                  </a:lnTo>
                  <a:lnTo>
                    <a:pt x="348" y="244"/>
                  </a:lnTo>
                  <a:lnTo>
                    <a:pt x="352" y="240"/>
                  </a:lnTo>
                  <a:lnTo>
                    <a:pt x="356" y="235"/>
                  </a:lnTo>
                  <a:lnTo>
                    <a:pt x="361" y="232"/>
                  </a:lnTo>
                  <a:lnTo>
                    <a:pt x="361" y="227"/>
                  </a:lnTo>
                  <a:lnTo>
                    <a:pt x="365" y="219"/>
                  </a:lnTo>
                  <a:lnTo>
                    <a:pt x="365" y="211"/>
                  </a:lnTo>
                  <a:lnTo>
                    <a:pt x="369" y="203"/>
                  </a:lnTo>
                  <a:lnTo>
                    <a:pt x="369" y="195"/>
                  </a:lnTo>
                  <a:lnTo>
                    <a:pt x="369" y="186"/>
                  </a:lnTo>
                  <a:lnTo>
                    <a:pt x="369" y="178"/>
                  </a:lnTo>
                  <a:lnTo>
                    <a:pt x="369" y="169"/>
                  </a:lnTo>
                  <a:lnTo>
                    <a:pt x="369" y="157"/>
                  </a:lnTo>
                  <a:lnTo>
                    <a:pt x="365" y="149"/>
                  </a:lnTo>
                  <a:lnTo>
                    <a:pt x="365" y="141"/>
                  </a:lnTo>
                  <a:lnTo>
                    <a:pt x="361" y="132"/>
                  </a:lnTo>
                  <a:lnTo>
                    <a:pt x="361" y="123"/>
                  </a:lnTo>
                  <a:lnTo>
                    <a:pt x="356" y="115"/>
                  </a:lnTo>
                  <a:lnTo>
                    <a:pt x="352" y="112"/>
                  </a:lnTo>
                  <a:lnTo>
                    <a:pt x="348" y="107"/>
                  </a:lnTo>
                  <a:lnTo>
                    <a:pt x="344" y="104"/>
                  </a:lnTo>
                  <a:lnTo>
                    <a:pt x="340" y="99"/>
                  </a:lnTo>
                  <a:lnTo>
                    <a:pt x="336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1" y="3"/>
                  </a:lnTo>
                  <a:lnTo>
                    <a:pt x="253" y="3"/>
                  </a:lnTo>
                  <a:lnTo>
                    <a:pt x="265" y="8"/>
                  </a:lnTo>
                  <a:lnTo>
                    <a:pt x="282" y="13"/>
                  </a:lnTo>
                  <a:lnTo>
                    <a:pt x="294" y="21"/>
                  </a:lnTo>
                  <a:lnTo>
                    <a:pt x="307" y="24"/>
                  </a:lnTo>
                  <a:lnTo>
                    <a:pt x="315" y="33"/>
                  </a:lnTo>
                  <a:lnTo>
                    <a:pt x="328" y="41"/>
                  </a:lnTo>
                  <a:lnTo>
                    <a:pt x="340" y="50"/>
                  </a:lnTo>
                  <a:lnTo>
                    <a:pt x="348" y="62"/>
                  </a:lnTo>
                  <a:lnTo>
                    <a:pt x="356" y="70"/>
                  </a:lnTo>
                  <a:lnTo>
                    <a:pt x="365" y="83"/>
                  </a:lnTo>
                  <a:lnTo>
                    <a:pt x="373" y="95"/>
                  </a:lnTo>
                  <a:lnTo>
                    <a:pt x="377" y="107"/>
                  </a:lnTo>
                  <a:lnTo>
                    <a:pt x="385" y="120"/>
                  </a:lnTo>
                  <a:lnTo>
                    <a:pt x="390" y="132"/>
                  </a:lnTo>
                  <a:lnTo>
                    <a:pt x="393" y="144"/>
                  </a:lnTo>
                  <a:lnTo>
                    <a:pt x="398" y="161"/>
                  </a:lnTo>
                  <a:lnTo>
                    <a:pt x="398" y="174"/>
                  </a:lnTo>
                  <a:lnTo>
                    <a:pt x="398" y="190"/>
                  </a:lnTo>
                  <a:lnTo>
                    <a:pt x="398" y="203"/>
                  </a:lnTo>
                  <a:lnTo>
                    <a:pt x="398" y="219"/>
                  </a:lnTo>
                  <a:lnTo>
                    <a:pt x="393" y="232"/>
                  </a:lnTo>
                  <a:lnTo>
                    <a:pt x="390" y="244"/>
                  </a:lnTo>
                  <a:lnTo>
                    <a:pt x="385" y="256"/>
                  </a:lnTo>
                  <a:lnTo>
                    <a:pt x="377" y="273"/>
                  </a:lnTo>
                  <a:lnTo>
                    <a:pt x="373" y="286"/>
                  </a:lnTo>
                  <a:lnTo>
                    <a:pt x="365" y="294"/>
                  </a:lnTo>
                  <a:lnTo>
                    <a:pt x="356" y="307"/>
                  </a:lnTo>
                  <a:lnTo>
                    <a:pt x="348" y="318"/>
                  </a:lnTo>
                  <a:lnTo>
                    <a:pt x="340" y="326"/>
                  </a:lnTo>
                  <a:lnTo>
                    <a:pt x="328" y="335"/>
                  </a:lnTo>
                  <a:lnTo>
                    <a:pt x="315" y="344"/>
                  </a:lnTo>
                  <a:lnTo>
                    <a:pt x="307" y="352"/>
                  </a:lnTo>
                  <a:lnTo>
                    <a:pt x="294" y="356"/>
                  </a:lnTo>
                  <a:lnTo>
                    <a:pt x="282" y="364"/>
                  </a:lnTo>
                  <a:lnTo>
                    <a:pt x="265" y="368"/>
                  </a:lnTo>
                  <a:lnTo>
                    <a:pt x="253" y="372"/>
                  </a:lnTo>
                  <a:lnTo>
                    <a:pt x="241" y="372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8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200" y="372"/>
                  </a:lnTo>
                  <a:lnTo>
                    <a:pt x="200" y="372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7" y="310"/>
                  </a:lnTo>
                  <a:lnTo>
                    <a:pt x="59" y="297"/>
                  </a:lnTo>
                  <a:lnTo>
                    <a:pt x="50" y="286"/>
                  </a:lnTo>
                  <a:lnTo>
                    <a:pt x="42" y="273"/>
                  </a:lnTo>
                  <a:lnTo>
                    <a:pt x="38" y="261"/>
                  </a:lnTo>
                  <a:lnTo>
                    <a:pt x="34" y="248"/>
                  </a:lnTo>
                  <a:lnTo>
                    <a:pt x="29" y="232"/>
                  </a:lnTo>
                  <a:lnTo>
                    <a:pt x="25" y="219"/>
                  </a:lnTo>
                  <a:lnTo>
                    <a:pt x="25" y="203"/>
                  </a:lnTo>
                  <a:lnTo>
                    <a:pt x="21" y="190"/>
                  </a:lnTo>
                  <a:lnTo>
                    <a:pt x="25" y="174"/>
                  </a:lnTo>
                  <a:lnTo>
                    <a:pt x="25" y="161"/>
                  </a:lnTo>
                  <a:lnTo>
                    <a:pt x="29" y="144"/>
                  </a:lnTo>
                  <a:lnTo>
                    <a:pt x="29" y="132"/>
                  </a:lnTo>
                  <a:lnTo>
                    <a:pt x="38" y="120"/>
                  </a:lnTo>
                  <a:lnTo>
                    <a:pt x="42" y="107"/>
                  </a:lnTo>
                  <a:lnTo>
                    <a:pt x="50" y="95"/>
                  </a:lnTo>
                  <a:lnTo>
                    <a:pt x="54" y="83"/>
                  </a:lnTo>
                  <a:lnTo>
                    <a:pt x="62" y="70"/>
                  </a:lnTo>
                  <a:lnTo>
                    <a:pt x="75" y="62"/>
                  </a:lnTo>
                  <a:lnTo>
                    <a:pt x="83" y="50"/>
                  </a:lnTo>
                  <a:lnTo>
                    <a:pt x="91" y="41"/>
                  </a:lnTo>
                  <a:lnTo>
                    <a:pt x="104" y="33"/>
                  </a:lnTo>
                  <a:lnTo>
                    <a:pt x="117" y="24"/>
                  </a:lnTo>
                  <a:lnTo>
                    <a:pt x="129" y="21"/>
                  </a:lnTo>
                  <a:lnTo>
                    <a:pt x="141" y="13"/>
                  </a:lnTo>
                  <a:lnTo>
                    <a:pt x="153" y="8"/>
                  </a:lnTo>
                  <a:lnTo>
                    <a:pt x="166" y="3"/>
                  </a:lnTo>
                  <a:lnTo>
                    <a:pt x="182" y="3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52" name="Freeform 184">
              <a:extLst>
                <a:ext uri="{FF2B5EF4-FFF2-40B4-BE49-F238E27FC236}">
                  <a16:creationId xmlns:a16="http://schemas.microsoft.com/office/drawing/2014/main" id="{73B89458-AE4F-457A-B047-8CF0306F35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2413" y="2216150"/>
              <a:ext cx="90488" cy="141288"/>
            </a:xfrm>
            <a:custGeom>
              <a:avLst/>
              <a:gdLst>
                <a:gd name="T0" fmla="*/ 323 w 398"/>
                <a:gd name="T1" fmla="*/ 100 h 625"/>
                <a:gd name="T2" fmla="*/ 315 w 398"/>
                <a:gd name="T3" fmla="*/ 112 h 625"/>
                <a:gd name="T4" fmla="*/ 305 w 398"/>
                <a:gd name="T5" fmla="*/ 133 h 625"/>
                <a:gd name="T6" fmla="*/ 305 w 398"/>
                <a:gd name="T7" fmla="*/ 157 h 625"/>
                <a:gd name="T8" fmla="*/ 305 w 398"/>
                <a:gd name="T9" fmla="*/ 183 h 625"/>
                <a:gd name="T10" fmla="*/ 310 w 398"/>
                <a:gd name="T11" fmla="*/ 211 h 625"/>
                <a:gd name="T12" fmla="*/ 323 w 398"/>
                <a:gd name="T13" fmla="*/ 232 h 625"/>
                <a:gd name="T14" fmla="*/ 335 w 398"/>
                <a:gd name="T15" fmla="*/ 245 h 625"/>
                <a:gd name="T16" fmla="*/ 347 w 398"/>
                <a:gd name="T17" fmla="*/ 245 h 625"/>
                <a:gd name="T18" fmla="*/ 356 w 398"/>
                <a:gd name="T19" fmla="*/ 236 h 625"/>
                <a:gd name="T20" fmla="*/ 364 w 398"/>
                <a:gd name="T21" fmla="*/ 220 h 625"/>
                <a:gd name="T22" fmla="*/ 368 w 398"/>
                <a:gd name="T23" fmla="*/ 194 h 625"/>
                <a:gd name="T24" fmla="*/ 368 w 398"/>
                <a:gd name="T25" fmla="*/ 170 h 625"/>
                <a:gd name="T26" fmla="*/ 364 w 398"/>
                <a:gd name="T27" fmla="*/ 141 h 625"/>
                <a:gd name="T28" fmla="*/ 356 w 398"/>
                <a:gd name="T29" fmla="*/ 116 h 625"/>
                <a:gd name="T30" fmla="*/ 343 w 398"/>
                <a:gd name="T31" fmla="*/ 103 h 625"/>
                <a:gd name="T32" fmla="*/ 331 w 398"/>
                <a:gd name="T33" fmla="*/ 100 h 625"/>
                <a:gd name="T34" fmla="*/ 240 w 398"/>
                <a:gd name="T35" fmla="*/ 4 h 625"/>
                <a:gd name="T36" fmla="*/ 281 w 398"/>
                <a:gd name="T37" fmla="*/ 12 h 625"/>
                <a:gd name="T38" fmla="*/ 315 w 398"/>
                <a:gd name="T39" fmla="*/ 33 h 625"/>
                <a:gd name="T40" fmla="*/ 347 w 398"/>
                <a:gd name="T41" fmla="*/ 63 h 625"/>
                <a:gd name="T42" fmla="*/ 372 w 398"/>
                <a:gd name="T43" fmla="*/ 95 h 625"/>
                <a:gd name="T44" fmla="*/ 388 w 398"/>
                <a:gd name="T45" fmla="*/ 133 h 625"/>
                <a:gd name="T46" fmla="*/ 398 w 398"/>
                <a:gd name="T47" fmla="*/ 173 h 625"/>
                <a:gd name="T48" fmla="*/ 398 w 398"/>
                <a:gd name="T49" fmla="*/ 220 h 625"/>
                <a:gd name="T50" fmla="*/ 385 w 398"/>
                <a:gd name="T51" fmla="*/ 256 h 625"/>
                <a:gd name="T52" fmla="*/ 364 w 398"/>
                <a:gd name="T53" fmla="*/ 294 h 625"/>
                <a:gd name="T54" fmla="*/ 339 w 398"/>
                <a:gd name="T55" fmla="*/ 327 h 625"/>
                <a:gd name="T56" fmla="*/ 305 w 398"/>
                <a:gd name="T57" fmla="*/ 352 h 625"/>
                <a:gd name="T58" fmla="*/ 265 w 398"/>
                <a:gd name="T59" fmla="*/ 368 h 625"/>
                <a:gd name="T60" fmla="*/ 223 w 398"/>
                <a:gd name="T61" fmla="*/ 376 h 625"/>
                <a:gd name="T62" fmla="*/ 203 w 398"/>
                <a:gd name="T63" fmla="*/ 376 h 625"/>
                <a:gd name="T64" fmla="*/ 198 w 398"/>
                <a:gd name="T65" fmla="*/ 373 h 625"/>
                <a:gd name="T66" fmla="*/ 66 w 398"/>
                <a:gd name="T67" fmla="*/ 311 h 625"/>
                <a:gd name="T68" fmla="*/ 41 w 398"/>
                <a:gd name="T69" fmla="*/ 274 h 625"/>
                <a:gd name="T70" fmla="*/ 29 w 398"/>
                <a:gd name="T71" fmla="*/ 232 h 625"/>
                <a:gd name="T72" fmla="*/ 20 w 398"/>
                <a:gd name="T73" fmla="*/ 191 h 625"/>
                <a:gd name="T74" fmla="*/ 29 w 398"/>
                <a:gd name="T75" fmla="*/ 145 h 625"/>
                <a:gd name="T76" fmla="*/ 41 w 398"/>
                <a:gd name="T77" fmla="*/ 108 h 625"/>
                <a:gd name="T78" fmla="*/ 62 w 398"/>
                <a:gd name="T79" fmla="*/ 71 h 625"/>
                <a:gd name="T80" fmla="*/ 91 w 398"/>
                <a:gd name="T81" fmla="*/ 42 h 625"/>
                <a:gd name="T82" fmla="*/ 128 w 398"/>
                <a:gd name="T83" fmla="*/ 21 h 625"/>
                <a:gd name="T84" fmla="*/ 166 w 398"/>
                <a:gd name="T85" fmla="*/ 4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100"/>
                  </a:moveTo>
                  <a:lnTo>
                    <a:pt x="326" y="100"/>
                  </a:lnTo>
                  <a:lnTo>
                    <a:pt x="323" y="100"/>
                  </a:lnTo>
                  <a:lnTo>
                    <a:pt x="318" y="103"/>
                  </a:lnTo>
                  <a:lnTo>
                    <a:pt x="318" y="108"/>
                  </a:lnTo>
                  <a:lnTo>
                    <a:pt x="315" y="112"/>
                  </a:lnTo>
                  <a:lnTo>
                    <a:pt x="310" y="116"/>
                  </a:lnTo>
                  <a:lnTo>
                    <a:pt x="310" y="124"/>
                  </a:lnTo>
                  <a:lnTo>
                    <a:pt x="305" y="133"/>
                  </a:lnTo>
                  <a:lnTo>
                    <a:pt x="305" y="137"/>
                  </a:lnTo>
                  <a:lnTo>
                    <a:pt x="305" y="145"/>
                  </a:lnTo>
                  <a:lnTo>
                    <a:pt x="305" y="157"/>
                  </a:lnTo>
                  <a:lnTo>
                    <a:pt x="305" y="165"/>
                  </a:lnTo>
                  <a:lnTo>
                    <a:pt x="305" y="173"/>
                  </a:lnTo>
                  <a:lnTo>
                    <a:pt x="305" y="183"/>
                  </a:lnTo>
                  <a:lnTo>
                    <a:pt x="305" y="194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20"/>
                  </a:lnTo>
                  <a:lnTo>
                    <a:pt x="318" y="228"/>
                  </a:lnTo>
                  <a:lnTo>
                    <a:pt x="323" y="232"/>
                  </a:lnTo>
                  <a:lnTo>
                    <a:pt x="326" y="236"/>
                  </a:lnTo>
                  <a:lnTo>
                    <a:pt x="331" y="240"/>
                  </a:lnTo>
                  <a:lnTo>
                    <a:pt x="335" y="245"/>
                  </a:lnTo>
                  <a:lnTo>
                    <a:pt x="339" y="245"/>
                  </a:lnTo>
                  <a:lnTo>
                    <a:pt x="343" y="245"/>
                  </a:lnTo>
                  <a:lnTo>
                    <a:pt x="347" y="245"/>
                  </a:lnTo>
                  <a:lnTo>
                    <a:pt x="347" y="245"/>
                  </a:lnTo>
                  <a:lnTo>
                    <a:pt x="351" y="240"/>
                  </a:lnTo>
                  <a:lnTo>
                    <a:pt x="356" y="236"/>
                  </a:lnTo>
                  <a:lnTo>
                    <a:pt x="360" y="232"/>
                  </a:lnTo>
                  <a:lnTo>
                    <a:pt x="360" y="228"/>
                  </a:lnTo>
                  <a:lnTo>
                    <a:pt x="364" y="220"/>
                  </a:lnTo>
                  <a:lnTo>
                    <a:pt x="364" y="211"/>
                  </a:lnTo>
                  <a:lnTo>
                    <a:pt x="368" y="203"/>
                  </a:lnTo>
                  <a:lnTo>
                    <a:pt x="368" y="194"/>
                  </a:lnTo>
                  <a:lnTo>
                    <a:pt x="368" y="186"/>
                  </a:lnTo>
                  <a:lnTo>
                    <a:pt x="368" y="178"/>
                  </a:lnTo>
                  <a:lnTo>
                    <a:pt x="368" y="170"/>
                  </a:lnTo>
                  <a:lnTo>
                    <a:pt x="368" y="157"/>
                  </a:lnTo>
                  <a:lnTo>
                    <a:pt x="364" y="149"/>
                  </a:lnTo>
                  <a:lnTo>
                    <a:pt x="364" y="141"/>
                  </a:lnTo>
                  <a:lnTo>
                    <a:pt x="360" y="133"/>
                  </a:lnTo>
                  <a:lnTo>
                    <a:pt x="360" y="124"/>
                  </a:lnTo>
                  <a:lnTo>
                    <a:pt x="356" y="116"/>
                  </a:lnTo>
                  <a:lnTo>
                    <a:pt x="351" y="112"/>
                  </a:lnTo>
                  <a:lnTo>
                    <a:pt x="347" y="108"/>
                  </a:lnTo>
                  <a:lnTo>
                    <a:pt x="343" y="103"/>
                  </a:lnTo>
                  <a:lnTo>
                    <a:pt x="339" y="100"/>
                  </a:lnTo>
                  <a:lnTo>
                    <a:pt x="335" y="100"/>
                  </a:lnTo>
                  <a:lnTo>
                    <a:pt x="331" y="100"/>
                  </a:lnTo>
                  <a:close/>
                  <a:moveTo>
                    <a:pt x="211" y="0"/>
                  </a:moveTo>
                  <a:lnTo>
                    <a:pt x="223" y="0"/>
                  </a:lnTo>
                  <a:lnTo>
                    <a:pt x="240" y="4"/>
                  </a:lnTo>
                  <a:lnTo>
                    <a:pt x="252" y="4"/>
                  </a:lnTo>
                  <a:lnTo>
                    <a:pt x="265" y="9"/>
                  </a:lnTo>
                  <a:lnTo>
                    <a:pt x="281" y="12"/>
                  </a:lnTo>
                  <a:lnTo>
                    <a:pt x="294" y="21"/>
                  </a:lnTo>
                  <a:lnTo>
                    <a:pt x="305" y="25"/>
                  </a:lnTo>
                  <a:lnTo>
                    <a:pt x="315" y="33"/>
                  </a:lnTo>
                  <a:lnTo>
                    <a:pt x="326" y="42"/>
                  </a:lnTo>
                  <a:lnTo>
                    <a:pt x="339" y="50"/>
                  </a:lnTo>
                  <a:lnTo>
                    <a:pt x="347" y="63"/>
                  </a:lnTo>
                  <a:lnTo>
                    <a:pt x="356" y="71"/>
                  </a:lnTo>
                  <a:lnTo>
                    <a:pt x="364" y="82"/>
                  </a:lnTo>
                  <a:lnTo>
                    <a:pt x="372" y="95"/>
                  </a:lnTo>
                  <a:lnTo>
                    <a:pt x="377" y="108"/>
                  </a:lnTo>
                  <a:lnTo>
                    <a:pt x="385" y="120"/>
                  </a:lnTo>
                  <a:lnTo>
                    <a:pt x="388" y="133"/>
                  </a:lnTo>
                  <a:lnTo>
                    <a:pt x="393" y="145"/>
                  </a:lnTo>
                  <a:lnTo>
                    <a:pt x="398" y="162"/>
                  </a:lnTo>
                  <a:lnTo>
                    <a:pt x="398" y="173"/>
                  </a:lnTo>
                  <a:lnTo>
                    <a:pt x="398" y="191"/>
                  </a:lnTo>
                  <a:lnTo>
                    <a:pt x="398" y="203"/>
                  </a:lnTo>
                  <a:lnTo>
                    <a:pt x="398" y="220"/>
                  </a:lnTo>
                  <a:lnTo>
                    <a:pt x="393" y="232"/>
                  </a:lnTo>
                  <a:lnTo>
                    <a:pt x="388" y="245"/>
                  </a:lnTo>
                  <a:lnTo>
                    <a:pt x="385" y="256"/>
                  </a:lnTo>
                  <a:lnTo>
                    <a:pt x="377" y="274"/>
                  </a:lnTo>
                  <a:lnTo>
                    <a:pt x="372" y="285"/>
                  </a:lnTo>
                  <a:lnTo>
                    <a:pt x="364" y="294"/>
                  </a:lnTo>
                  <a:lnTo>
                    <a:pt x="356" y="306"/>
                  </a:lnTo>
                  <a:lnTo>
                    <a:pt x="347" y="319"/>
                  </a:lnTo>
                  <a:lnTo>
                    <a:pt x="339" y="327"/>
                  </a:lnTo>
                  <a:lnTo>
                    <a:pt x="326" y="335"/>
                  </a:lnTo>
                  <a:lnTo>
                    <a:pt x="315" y="344"/>
                  </a:lnTo>
                  <a:lnTo>
                    <a:pt x="305" y="352"/>
                  </a:lnTo>
                  <a:lnTo>
                    <a:pt x="294" y="356"/>
                  </a:lnTo>
                  <a:lnTo>
                    <a:pt x="281" y="365"/>
                  </a:lnTo>
                  <a:lnTo>
                    <a:pt x="265" y="368"/>
                  </a:lnTo>
                  <a:lnTo>
                    <a:pt x="252" y="373"/>
                  </a:lnTo>
                  <a:lnTo>
                    <a:pt x="240" y="373"/>
                  </a:lnTo>
                  <a:lnTo>
                    <a:pt x="223" y="376"/>
                  </a:lnTo>
                  <a:lnTo>
                    <a:pt x="211" y="376"/>
                  </a:lnTo>
                  <a:lnTo>
                    <a:pt x="206" y="376"/>
                  </a:lnTo>
                  <a:lnTo>
                    <a:pt x="203" y="376"/>
                  </a:lnTo>
                  <a:lnTo>
                    <a:pt x="203" y="376"/>
                  </a:lnTo>
                  <a:lnTo>
                    <a:pt x="198" y="373"/>
                  </a:lnTo>
                  <a:lnTo>
                    <a:pt x="198" y="373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6" y="311"/>
                  </a:lnTo>
                  <a:lnTo>
                    <a:pt x="57" y="298"/>
                  </a:lnTo>
                  <a:lnTo>
                    <a:pt x="49" y="285"/>
                  </a:lnTo>
                  <a:lnTo>
                    <a:pt x="41" y="274"/>
                  </a:lnTo>
                  <a:lnTo>
                    <a:pt x="37" y="261"/>
                  </a:lnTo>
                  <a:lnTo>
                    <a:pt x="33" y="248"/>
                  </a:lnTo>
                  <a:lnTo>
                    <a:pt x="29" y="232"/>
                  </a:lnTo>
                  <a:lnTo>
                    <a:pt x="24" y="220"/>
                  </a:lnTo>
                  <a:lnTo>
                    <a:pt x="24" y="203"/>
                  </a:lnTo>
                  <a:lnTo>
                    <a:pt x="20" y="191"/>
                  </a:lnTo>
                  <a:lnTo>
                    <a:pt x="24" y="173"/>
                  </a:lnTo>
                  <a:lnTo>
                    <a:pt x="24" y="162"/>
                  </a:lnTo>
                  <a:lnTo>
                    <a:pt x="29" y="145"/>
                  </a:lnTo>
                  <a:lnTo>
                    <a:pt x="29" y="133"/>
                  </a:lnTo>
                  <a:lnTo>
                    <a:pt x="37" y="120"/>
                  </a:lnTo>
                  <a:lnTo>
                    <a:pt x="41" y="108"/>
                  </a:lnTo>
                  <a:lnTo>
                    <a:pt x="49" y="95"/>
                  </a:lnTo>
                  <a:lnTo>
                    <a:pt x="54" y="82"/>
                  </a:lnTo>
                  <a:lnTo>
                    <a:pt x="62" y="71"/>
                  </a:lnTo>
                  <a:lnTo>
                    <a:pt x="75" y="63"/>
                  </a:lnTo>
                  <a:lnTo>
                    <a:pt x="83" y="50"/>
                  </a:lnTo>
                  <a:lnTo>
                    <a:pt x="91" y="42"/>
                  </a:lnTo>
                  <a:lnTo>
                    <a:pt x="103" y="33"/>
                  </a:lnTo>
                  <a:lnTo>
                    <a:pt x="115" y="25"/>
                  </a:lnTo>
                  <a:lnTo>
                    <a:pt x="128" y="21"/>
                  </a:lnTo>
                  <a:lnTo>
                    <a:pt x="140" y="12"/>
                  </a:lnTo>
                  <a:lnTo>
                    <a:pt x="153" y="9"/>
                  </a:lnTo>
                  <a:lnTo>
                    <a:pt x="166" y="4"/>
                  </a:lnTo>
                  <a:lnTo>
                    <a:pt x="182" y="4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57" name="Freeform 189">
              <a:extLst>
                <a:ext uri="{FF2B5EF4-FFF2-40B4-BE49-F238E27FC236}">
                  <a16:creationId xmlns:a16="http://schemas.microsoft.com/office/drawing/2014/main" id="{52948079-E82D-4331-9A4C-A838909302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3713" y="2376488"/>
              <a:ext cx="90488" cy="141288"/>
            </a:xfrm>
            <a:custGeom>
              <a:avLst/>
              <a:gdLst>
                <a:gd name="T0" fmla="*/ 323 w 398"/>
                <a:gd name="T1" fmla="*/ 99 h 625"/>
                <a:gd name="T2" fmla="*/ 315 w 398"/>
                <a:gd name="T3" fmla="*/ 112 h 625"/>
                <a:gd name="T4" fmla="*/ 306 w 398"/>
                <a:gd name="T5" fmla="*/ 133 h 625"/>
                <a:gd name="T6" fmla="*/ 306 w 398"/>
                <a:gd name="T7" fmla="*/ 158 h 625"/>
                <a:gd name="T8" fmla="*/ 306 w 398"/>
                <a:gd name="T9" fmla="*/ 182 h 625"/>
                <a:gd name="T10" fmla="*/ 310 w 398"/>
                <a:gd name="T11" fmla="*/ 211 h 625"/>
                <a:gd name="T12" fmla="*/ 323 w 398"/>
                <a:gd name="T13" fmla="*/ 232 h 625"/>
                <a:gd name="T14" fmla="*/ 335 w 398"/>
                <a:gd name="T15" fmla="*/ 245 h 625"/>
                <a:gd name="T16" fmla="*/ 348 w 398"/>
                <a:gd name="T17" fmla="*/ 245 h 625"/>
                <a:gd name="T18" fmla="*/ 356 w 398"/>
                <a:gd name="T19" fmla="*/ 237 h 625"/>
                <a:gd name="T20" fmla="*/ 364 w 398"/>
                <a:gd name="T21" fmla="*/ 220 h 625"/>
                <a:gd name="T22" fmla="*/ 369 w 398"/>
                <a:gd name="T23" fmla="*/ 195 h 625"/>
                <a:gd name="T24" fmla="*/ 369 w 398"/>
                <a:gd name="T25" fmla="*/ 171 h 625"/>
                <a:gd name="T26" fmla="*/ 364 w 398"/>
                <a:gd name="T27" fmla="*/ 141 h 625"/>
                <a:gd name="T28" fmla="*/ 356 w 398"/>
                <a:gd name="T29" fmla="*/ 117 h 625"/>
                <a:gd name="T30" fmla="*/ 343 w 398"/>
                <a:gd name="T31" fmla="*/ 104 h 625"/>
                <a:gd name="T32" fmla="*/ 331 w 398"/>
                <a:gd name="T33" fmla="*/ 99 h 625"/>
                <a:gd name="T34" fmla="*/ 240 w 398"/>
                <a:gd name="T35" fmla="*/ 5 h 625"/>
                <a:gd name="T36" fmla="*/ 281 w 398"/>
                <a:gd name="T37" fmla="*/ 13 h 625"/>
                <a:gd name="T38" fmla="*/ 315 w 398"/>
                <a:gd name="T39" fmla="*/ 34 h 625"/>
                <a:gd name="T40" fmla="*/ 348 w 398"/>
                <a:gd name="T41" fmla="*/ 63 h 625"/>
                <a:gd name="T42" fmla="*/ 372 w 398"/>
                <a:gd name="T43" fmla="*/ 96 h 625"/>
                <a:gd name="T44" fmla="*/ 389 w 398"/>
                <a:gd name="T45" fmla="*/ 133 h 625"/>
                <a:gd name="T46" fmla="*/ 398 w 398"/>
                <a:gd name="T47" fmla="*/ 174 h 625"/>
                <a:gd name="T48" fmla="*/ 398 w 398"/>
                <a:gd name="T49" fmla="*/ 220 h 625"/>
                <a:gd name="T50" fmla="*/ 385 w 398"/>
                <a:gd name="T51" fmla="*/ 257 h 625"/>
                <a:gd name="T52" fmla="*/ 364 w 398"/>
                <a:gd name="T53" fmla="*/ 294 h 625"/>
                <a:gd name="T54" fmla="*/ 340 w 398"/>
                <a:gd name="T55" fmla="*/ 328 h 625"/>
                <a:gd name="T56" fmla="*/ 306 w 398"/>
                <a:gd name="T57" fmla="*/ 352 h 625"/>
                <a:gd name="T58" fmla="*/ 265 w 398"/>
                <a:gd name="T59" fmla="*/ 369 h 625"/>
                <a:gd name="T60" fmla="*/ 223 w 398"/>
                <a:gd name="T61" fmla="*/ 377 h 625"/>
                <a:gd name="T62" fmla="*/ 203 w 398"/>
                <a:gd name="T63" fmla="*/ 377 h 625"/>
                <a:gd name="T64" fmla="*/ 198 w 398"/>
                <a:gd name="T65" fmla="*/ 373 h 625"/>
                <a:gd name="T66" fmla="*/ 67 w 398"/>
                <a:gd name="T67" fmla="*/ 312 h 625"/>
                <a:gd name="T68" fmla="*/ 41 w 398"/>
                <a:gd name="T69" fmla="*/ 274 h 625"/>
                <a:gd name="T70" fmla="*/ 29 w 398"/>
                <a:gd name="T71" fmla="*/ 232 h 625"/>
                <a:gd name="T72" fmla="*/ 21 w 398"/>
                <a:gd name="T73" fmla="*/ 192 h 625"/>
                <a:gd name="T74" fmla="*/ 29 w 398"/>
                <a:gd name="T75" fmla="*/ 146 h 625"/>
                <a:gd name="T76" fmla="*/ 41 w 398"/>
                <a:gd name="T77" fmla="*/ 109 h 625"/>
                <a:gd name="T78" fmla="*/ 62 w 398"/>
                <a:gd name="T79" fmla="*/ 71 h 625"/>
                <a:gd name="T80" fmla="*/ 91 w 398"/>
                <a:gd name="T81" fmla="*/ 42 h 625"/>
                <a:gd name="T82" fmla="*/ 128 w 398"/>
                <a:gd name="T83" fmla="*/ 21 h 625"/>
                <a:gd name="T84" fmla="*/ 166 w 398"/>
                <a:gd name="T85" fmla="*/ 5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99"/>
                  </a:moveTo>
                  <a:lnTo>
                    <a:pt x="327" y="99"/>
                  </a:lnTo>
                  <a:lnTo>
                    <a:pt x="323" y="99"/>
                  </a:lnTo>
                  <a:lnTo>
                    <a:pt x="319" y="104"/>
                  </a:lnTo>
                  <a:lnTo>
                    <a:pt x="319" y="109"/>
                  </a:lnTo>
                  <a:lnTo>
                    <a:pt x="315" y="112"/>
                  </a:lnTo>
                  <a:lnTo>
                    <a:pt x="310" y="117"/>
                  </a:lnTo>
                  <a:lnTo>
                    <a:pt x="310" y="125"/>
                  </a:lnTo>
                  <a:lnTo>
                    <a:pt x="306" y="133"/>
                  </a:lnTo>
                  <a:lnTo>
                    <a:pt x="306" y="137"/>
                  </a:lnTo>
                  <a:lnTo>
                    <a:pt x="306" y="146"/>
                  </a:lnTo>
                  <a:lnTo>
                    <a:pt x="306" y="158"/>
                  </a:lnTo>
                  <a:lnTo>
                    <a:pt x="306" y="166"/>
                  </a:lnTo>
                  <a:lnTo>
                    <a:pt x="306" y="174"/>
                  </a:lnTo>
                  <a:lnTo>
                    <a:pt x="306" y="182"/>
                  </a:lnTo>
                  <a:lnTo>
                    <a:pt x="306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20"/>
                  </a:lnTo>
                  <a:lnTo>
                    <a:pt x="319" y="229"/>
                  </a:lnTo>
                  <a:lnTo>
                    <a:pt x="323" y="232"/>
                  </a:lnTo>
                  <a:lnTo>
                    <a:pt x="327" y="237"/>
                  </a:lnTo>
                  <a:lnTo>
                    <a:pt x="331" y="241"/>
                  </a:lnTo>
                  <a:lnTo>
                    <a:pt x="335" y="245"/>
                  </a:lnTo>
                  <a:lnTo>
                    <a:pt x="340" y="245"/>
                  </a:lnTo>
                  <a:lnTo>
                    <a:pt x="343" y="245"/>
                  </a:lnTo>
                  <a:lnTo>
                    <a:pt x="348" y="245"/>
                  </a:lnTo>
                  <a:lnTo>
                    <a:pt x="348" y="245"/>
                  </a:lnTo>
                  <a:lnTo>
                    <a:pt x="352" y="241"/>
                  </a:lnTo>
                  <a:lnTo>
                    <a:pt x="356" y="237"/>
                  </a:lnTo>
                  <a:lnTo>
                    <a:pt x="361" y="232"/>
                  </a:lnTo>
                  <a:lnTo>
                    <a:pt x="361" y="229"/>
                  </a:lnTo>
                  <a:lnTo>
                    <a:pt x="364" y="220"/>
                  </a:lnTo>
                  <a:lnTo>
                    <a:pt x="364" y="211"/>
                  </a:lnTo>
                  <a:lnTo>
                    <a:pt x="369" y="203"/>
                  </a:lnTo>
                  <a:lnTo>
                    <a:pt x="369" y="195"/>
                  </a:lnTo>
                  <a:lnTo>
                    <a:pt x="369" y="187"/>
                  </a:lnTo>
                  <a:lnTo>
                    <a:pt x="369" y="179"/>
                  </a:lnTo>
                  <a:lnTo>
                    <a:pt x="369" y="171"/>
                  </a:lnTo>
                  <a:lnTo>
                    <a:pt x="369" y="158"/>
                  </a:lnTo>
                  <a:lnTo>
                    <a:pt x="364" y="150"/>
                  </a:lnTo>
                  <a:lnTo>
                    <a:pt x="364" y="141"/>
                  </a:lnTo>
                  <a:lnTo>
                    <a:pt x="361" y="133"/>
                  </a:lnTo>
                  <a:lnTo>
                    <a:pt x="361" y="125"/>
                  </a:lnTo>
                  <a:lnTo>
                    <a:pt x="356" y="117"/>
                  </a:lnTo>
                  <a:lnTo>
                    <a:pt x="352" y="112"/>
                  </a:lnTo>
                  <a:lnTo>
                    <a:pt x="348" y="109"/>
                  </a:lnTo>
                  <a:lnTo>
                    <a:pt x="343" y="104"/>
                  </a:lnTo>
                  <a:lnTo>
                    <a:pt x="340" y="99"/>
                  </a:lnTo>
                  <a:lnTo>
                    <a:pt x="335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3" y="0"/>
                  </a:lnTo>
                  <a:lnTo>
                    <a:pt x="240" y="5"/>
                  </a:lnTo>
                  <a:lnTo>
                    <a:pt x="252" y="5"/>
                  </a:lnTo>
                  <a:lnTo>
                    <a:pt x="265" y="8"/>
                  </a:lnTo>
                  <a:lnTo>
                    <a:pt x="281" y="13"/>
                  </a:lnTo>
                  <a:lnTo>
                    <a:pt x="294" y="21"/>
                  </a:lnTo>
                  <a:lnTo>
                    <a:pt x="306" y="26"/>
                  </a:lnTo>
                  <a:lnTo>
                    <a:pt x="315" y="34"/>
                  </a:lnTo>
                  <a:lnTo>
                    <a:pt x="327" y="42"/>
                  </a:lnTo>
                  <a:lnTo>
                    <a:pt x="340" y="50"/>
                  </a:lnTo>
                  <a:lnTo>
                    <a:pt x="348" y="63"/>
                  </a:lnTo>
                  <a:lnTo>
                    <a:pt x="356" y="71"/>
                  </a:lnTo>
                  <a:lnTo>
                    <a:pt x="364" y="83"/>
                  </a:lnTo>
                  <a:lnTo>
                    <a:pt x="372" y="96"/>
                  </a:lnTo>
                  <a:lnTo>
                    <a:pt x="377" y="109"/>
                  </a:lnTo>
                  <a:lnTo>
                    <a:pt x="385" y="120"/>
                  </a:lnTo>
                  <a:lnTo>
                    <a:pt x="389" y="133"/>
                  </a:lnTo>
                  <a:lnTo>
                    <a:pt x="393" y="146"/>
                  </a:lnTo>
                  <a:lnTo>
                    <a:pt x="398" y="162"/>
                  </a:lnTo>
                  <a:lnTo>
                    <a:pt x="398" y="174"/>
                  </a:lnTo>
                  <a:lnTo>
                    <a:pt x="398" y="192"/>
                  </a:lnTo>
                  <a:lnTo>
                    <a:pt x="398" y="203"/>
                  </a:lnTo>
                  <a:lnTo>
                    <a:pt x="398" y="220"/>
                  </a:lnTo>
                  <a:lnTo>
                    <a:pt x="393" y="232"/>
                  </a:lnTo>
                  <a:lnTo>
                    <a:pt x="389" y="245"/>
                  </a:lnTo>
                  <a:lnTo>
                    <a:pt x="385" y="257"/>
                  </a:lnTo>
                  <a:lnTo>
                    <a:pt x="377" y="274"/>
                  </a:lnTo>
                  <a:lnTo>
                    <a:pt x="372" y="286"/>
                  </a:lnTo>
                  <a:lnTo>
                    <a:pt x="364" y="294"/>
                  </a:lnTo>
                  <a:lnTo>
                    <a:pt x="356" y="307"/>
                  </a:lnTo>
                  <a:lnTo>
                    <a:pt x="348" y="320"/>
                  </a:lnTo>
                  <a:lnTo>
                    <a:pt x="340" y="328"/>
                  </a:lnTo>
                  <a:lnTo>
                    <a:pt x="327" y="336"/>
                  </a:lnTo>
                  <a:lnTo>
                    <a:pt x="315" y="344"/>
                  </a:lnTo>
                  <a:lnTo>
                    <a:pt x="306" y="352"/>
                  </a:lnTo>
                  <a:lnTo>
                    <a:pt x="294" y="357"/>
                  </a:lnTo>
                  <a:lnTo>
                    <a:pt x="281" y="365"/>
                  </a:lnTo>
                  <a:lnTo>
                    <a:pt x="265" y="369"/>
                  </a:lnTo>
                  <a:lnTo>
                    <a:pt x="252" y="373"/>
                  </a:lnTo>
                  <a:lnTo>
                    <a:pt x="240" y="373"/>
                  </a:lnTo>
                  <a:lnTo>
                    <a:pt x="223" y="377"/>
                  </a:lnTo>
                  <a:lnTo>
                    <a:pt x="211" y="377"/>
                  </a:lnTo>
                  <a:lnTo>
                    <a:pt x="207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3"/>
                  </a:lnTo>
                  <a:lnTo>
                    <a:pt x="198" y="373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7" y="312"/>
                  </a:lnTo>
                  <a:lnTo>
                    <a:pt x="59" y="299"/>
                  </a:lnTo>
                  <a:lnTo>
                    <a:pt x="49" y="286"/>
                  </a:lnTo>
                  <a:lnTo>
                    <a:pt x="41" y="274"/>
                  </a:lnTo>
                  <a:lnTo>
                    <a:pt x="38" y="262"/>
                  </a:lnTo>
                  <a:lnTo>
                    <a:pt x="33" y="249"/>
                  </a:lnTo>
                  <a:lnTo>
                    <a:pt x="29" y="232"/>
                  </a:lnTo>
                  <a:lnTo>
                    <a:pt x="25" y="220"/>
                  </a:lnTo>
                  <a:lnTo>
                    <a:pt x="25" y="203"/>
                  </a:lnTo>
                  <a:lnTo>
                    <a:pt x="21" y="192"/>
                  </a:lnTo>
                  <a:lnTo>
                    <a:pt x="25" y="174"/>
                  </a:lnTo>
                  <a:lnTo>
                    <a:pt x="25" y="162"/>
                  </a:lnTo>
                  <a:lnTo>
                    <a:pt x="29" y="146"/>
                  </a:lnTo>
                  <a:lnTo>
                    <a:pt x="29" y="133"/>
                  </a:lnTo>
                  <a:lnTo>
                    <a:pt x="38" y="120"/>
                  </a:lnTo>
                  <a:lnTo>
                    <a:pt x="41" y="109"/>
                  </a:lnTo>
                  <a:lnTo>
                    <a:pt x="49" y="96"/>
                  </a:lnTo>
                  <a:lnTo>
                    <a:pt x="54" y="83"/>
                  </a:lnTo>
                  <a:lnTo>
                    <a:pt x="62" y="71"/>
                  </a:lnTo>
                  <a:lnTo>
                    <a:pt x="75" y="63"/>
                  </a:lnTo>
                  <a:lnTo>
                    <a:pt x="83" y="50"/>
                  </a:lnTo>
                  <a:lnTo>
                    <a:pt x="91" y="42"/>
                  </a:lnTo>
                  <a:lnTo>
                    <a:pt x="104" y="34"/>
                  </a:lnTo>
                  <a:lnTo>
                    <a:pt x="116" y="26"/>
                  </a:lnTo>
                  <a:lnTo>
                    <a:pt x="128" y="21"/>
                  </a:lnTo>
                  <a:lnTo>
                    <a:pt x="140" y="13"/>
                  </a:lnTo>
                  <a:lnTo>
                    <a:pt x="153" y="8"/>
                  </a:lnTo>
                  <a:lnTo>
                    <a:pt x="166" y="5"/>
                  </a:lnTo>
                  <a:lnTo>
                    <a:pt x="182" y="5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62" name="Freeform 194">
              <a:extLst>
                <a:ext uri="{FF2B5EF4-FFF2-40B4-BE49-F238E27FC236}">
                  <a16:creationId xmlns:a16="http://schemas.microsoft.com/office/drawing/2014/main" id="{EB3B35FD-F589-4A9B-9318-F51DC5827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37588" y="1900238"/>
              <a:ext cx="90488" cy="141288"/>
            </a:xfrm>
            <a:custGeom>
              <a:avLst/>
              <a:gdLst>
                <a:gd name="T0" fmla="*/ 323 w 397"/>
                <a:gd name="T1" fmla="*/ 100 h 626"/>
                <a:gd name="T2" fmla="*/ 315 w 397"/>
                <a:gd name="T3" fmla="*/ 112 h 626"/>
                <a:gd name="T4" fmla="*/ 306 w 397"/>
                <a:gd name="T5" fmla="*/ 133 h 626"/>
                <a:gd name="T6" fmla="*/ 306 w 397"/>
                <a:gd name="T7" fmla="*/ 158 h 626"/>
                <a:gd name="T8" fmla="*/ 306 w 397"/>
                <a:gd name="T9" fmla="*/ 182 h 626"/>
                <a:gd name="T10" fmla="*/ 310 w 397"/>
                <a:gd name="T11" fmla="*/ 212 h 626"/>
                <a:gd name="T12" fmla="*/ 323 w 397"/>
                <a:gd name="T13" fmla="*/ 233 h 626"/>
                <a:gd name="T14" fmla="*/ 336 w 397"/>
                <a:gd name="T15" fmla="*/ 245 h 626"/>
                <a:gd name="T16" fmla="*/ 347 w 397"/>
                <a:gd name="T17" fmla="*/ 245 h 626"/>
                <a:gd name="T18" fmla="*/ 355 w 397"/>
                <a:gd name="T19" fmla="*/ 237 h 626"/>
                <a:gd name="T20" fmla="*/ 365 w 397"/>
                <a:gd name="T21" fmla="*/ 220 h 626"/>
                <a:gd name="T22" fmla="*/ 368 w 397"/>
                <a:gd name="T23" fmla="*/ 195 h 626"/>
                <a:gd name="T24" fmla="*/ 368 w 397"/>
                <a:gd name="T25" fmla="*/ 171 h 626"/>
                <a:gd name="T26" fmla="*/ 365 w 397"/>
                <a:gd name="T27" fmla="*/ 142 h 626"/>
                <a:gd name="T28" fmla="*/ 355 w 397"/>
                <a:gd name="T29" fmla="*/ 117 h 626"/>
                <a:gd name="T30" fmla="*/ 344 w 397"/>
                <a:gd name="T31" fmla="*/ 104 h 626"/>
                <a:gd name="T32" fmla="*/ 331 w 397"/>
                <a:gd name="T33" fmla="*/ 100 h 626"/>
                <a:gd name="T34" fmla="*/ 240 w 397"/>
                <a:gd name="T35" fmla="*/ 5 h 626"/>
                <a:gd name="T36" fmla="*/ 282 w 397"/>
                <a:gd name="T37" fmla="*/ 13 h 626"/>
                <a:gd name="T38" fmla="*/ 315 w 397"/>
                <a:gd name="T39" fmla="*/ 34 h 626"/>
                <a:gd name="T40" fmla="*/ 347 w 397"/>
                <a:gd name="T41" fmla="*/ 62 h 626"/>
                <a:gd name="T42" fmla="*/ 373 w 397"/>
                <a:gd name="T43" fmla="*/ 96 h 626"/>
                <a:gd name="T44" fmla="*/ 389 w 397"/>
                <a:gd name="T45" fmla="*/ 133 h 626"/>
                <a:gd name="T46" fmla="*/ 397 w 397"/>
                <a:gd name="T47" fmla="*/ 174 h 626"/>
                <a:gd name="T48" fmla="*/ 397 w 397"/>
                <a:gd name="T49" fmla="*/ 220 h 626"/>
                <a:gd name="T50" fmla="*/ 385 w 397"/>
                <a:gd name="T51" fmla="*/ 257 h 626"/>
                <a:gd name="T52" fmla="*/ 365 w 397"/>
                <a:gd name="T53" fmla="*/ 294 h 626"/>
                <a:gd name="T54" fmla="*/ 339 w 397"/>
                <a:gd name="T55" fmla="*/ 328 h 626"/>
                <a:gd name="T56" fmla="*/ 306 w 397"/>
                <a:gd name="T57" fmla="*/ 353 h 626"/>
                <a:gd name="T58" fmla="*/ 264 w 397"/>
                <a:gd name="T59" fmla="*/ 369 h 626"/>
                <a:gd name="T60" fmla="*/ 224 w 397"/>
                <a:gd name="T61" fmla="*/ 377 h 626"/>
                <a:gd name="T62" fmla="*/ 203 w 397"/>
                <a:gd name="T63" fmla="*/ 377 h 626"/>
                <a:gd name="T64" fmla="*/ 199 w 397"/>
                <a:gd name="T65" fmla="*/ 374 h 626"/>
                <a:gd name="T66" fmla="*/ 66 w 397"/>
                <a:gd name="T67" fmla="*/ 311 h 626"/>
                <a:gd name="T68" fmla="*/ 42 w 397"/>
                <a:gd name="T69" fmla="*/ 273 h 626"/>
                <a:gd name="T70" fmla="*/ 29 w 397"/>
                <a:gd name="T71" fmla="*/ 233 h 626"/>
                <a:gd name="T72" fmla="*/ 21 w 397"/>
                <a:gd name="T73" fmla="*/ 192 h 626"/>
                <a:gd name="T74" fmla="*/ 29 w 397"/>
                <a:gd name="T75" fmla="*/ 145 h 626"/>
                <a:gd name="T76" fmla="*/ 42 w 397"/>
                <a:gd name="T77" fmla="*/ 109 h 626"/>
                <a:gd name="T78" fmla="*/ 62 w 397"/>
                <a:gd name="T79" fmla="*/ 72 h 626"/>
                <a:gd name="T80" fmla="*/ 91 w 397"/>
                <a:gd name="T81" fmla="*/ 42 h 626"/>
                <a:gd name="T82" fmla="*/ 128 w 397"/>
                <a:gd name="T83" fmla="*/ 21 h 626"/>
                <a:gd name="T84" fmla="*/ 165 w 397"/>
                <a:gd name="T85" fmla="*/ 5 h 626"/>
                <a:gd name="T86" fmla="*/ 211 w 397"/>
                <a:gd name="T87" fmla="*/ 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7" h="626">
                  <a:moveTo>
                    <a:pt x="331" y="100"/>
                  </a:moveTo>
                  <a:lnTo>
                    <a:pt x="327" y="100"/>
                  </a:lnTo>
                  <a:lnTo>
                    <a:pt x="323" y="100"/>
                  </a:lnTo>
                  <a:lnTo>
                    <a:pt x="319" y="104"/>
                  </a:lnTo>
                  <a:lnTo>
                    <a:pt x="319" y="109"/>
                  </a:lnTo>
                  <a:lnTo>
                    <a:pt x="315" y="112"/>
                  </a:lnTo>
                  <a:lnTo>
                    <a:pt x="310" y="117"/>
                  </a:lnTo>
                  <a:lnTo>
                    <a:pt x="310" y="125"/>
                  </a:lnTo>
                  <a:lnTo>
                    <a:pt x="306" y="133"/>
                  </a:lnTo>
                  <a:lnTo>
                    <a:pt x="306" y="137"/>
                  </a:lnTo>
                  <a:lnTo>
                    <a:pt x="306" y="145"/>
                  </a:lnTo>
                  <a:lnTo>
                    <a:pt x="306" y="158"/>
                  </a:lnTo>
                  <a:lnTo>
                    <a:pt x="306" y="166"/>
                  </a:lnTo>
                  <a:lnTo>
                    <a:pt x="306" y="174"/>
                  </a:lnTo>
                  <a:lnTo>
                    <a:pt x="306" y="182"/>
                  </a:lnTo>
                  <a:lnTo>
                    <a:pt x="306" y="195"/>
                  </a:lnTo>
                  <a:lnTo>
                    <a:pt x="310" y="203"/>
                  </a:lnTo>
                  <a:lnTo>
                    <a:pt x="310" y="212"/>
                  </a:lnTo>
                  <a:lnTo>
                    <a:pt x="315" y="220"/>
                  </a:lnTo>
                  <a:lnTo>
                    <a:pt x="319" y="228"/>
                  </a:lnTo>
                  <a:lnTo>
                    <a:pt x="323" y="233"/>
                  </a:lnTo>
                  <a:lnTo>
                    <a:pt x="327" y="237"/>
                  </a:lnTo>
                  <a:lnTo>
                    <a:pt x="331" y="241"/>
                  </a:lnTo>
                  <a:lnTo>
                    <a:pt x="336" y="245"/>
                  </a:lnTo>
                  <a:lnTo>
                    <a:pt x="339" y="245"/>
                  </a:lnTo>
                  <a:lnTo>
                    <a:pt x="344" y="245"/>
                  </a:lnTo>
                  <a:lnTo>
                    <a:pt x="347" y="245"/>
                  </a:lnTo>
                  <a:lnTo>
                    <a:pt x="347" y="245"/>
                  </a:lnTo>
                  <a:lnTo>
                    <a:pt x="352" y="241"/>
                  </a:lnTo>
                  <a:lnTo>
                    <a:pt x="355" y="237"/>
                  </a:lnTo>
                  <a:lnTo>
                    <a:pt x="360" y="233"/>
                  </a:lnTo>
                  <a:lnTo>
                    <a:pt x="360" y="228"/>
                  </a:lnTo>
                  <a:lnTo>
                    <a:pt x="365" y="220"/>
                  </a:lnTo>
                  <a:lnTo>
                    <a:pt x="365" y="212"/>
                  </a:lnTo>
                  <a:lnTo>
                    <a:pt x="368" y="203"/>
                  </a:lnTo>
                  <a:lnTo>
                    <a:pt x="368" y="195"/>
                  </a:lnTo>
                  <a:lnTo>
                    <a:pt x="368" y="187"/>
                  </a:lnTo>
                  <a:lnTo>
                    <a:pt x="368" y="179"/>
                  </a:lnTo>
                  <a:lnTo>
                    <a:pt x="368" y="171"/>
                  </a:lnTo>
                  <a:lnTo>
                    <a:pt x="368" y="158"/>
                  </a:lnTo>
                  <a:lnTo>
                    <a:pt x="365" y="150"/>
                  </a:lnTo>
                  <a:lnTo>
                    <a:pt x="365" y="142"/>
                  </a:lnTo>
                  <a:lnTo>
                    <a:pt x="360" y="133"/>
                  </a:lnTo>
                  <a:lnTo>
                    <a:pt x="360" y="125"/>
                  </a:lnTo>
                  <a:lnTo>
                    <a:pt x="355" y="117"/>
                  </a:lnTo>
                  <a:lnTo>
                    <a:pt x="352" y="112"/>
                  </a:lnTo>
                  <a:lnTo>
                    <a:pt x="347" y="109"/>
                  </a:lnTo>
                  <a:lnTo>
                    <a:pt x="344" y="104"/>
                  </a:lnTo>
                  <a:lnTo>
                    <a:pt x="339" y="100"/>
                  </a:lnTo>
                  <a:lnTo>
                    <a:pt x="336" y="100"/>
                  </a:lnTo>
                  <a:lnTo>
                    <a:pt x="331" y="100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5"/>
                  </a:lnTo>
                  <a:lnTo>
                    <a:pt x="253" y="5"/>
                  </a:lnTo>
                  <a:lnTo>
                    <a:pt x="264" y="9"/>
                  </a:lnTo>
                  <a:lnTo>
                    <a:pt x="282" y="13"/>
                  </a:lnTo>
                  <a:lnTo>
                    <a:pt x="294" y="21"/>
                  </a:lnTo>
                  <a:lnTo>
                    <a:pt x="306" y="26"/>
                  </a:lnTo>
                  <a:lnTo>
                    <a:pt x="315" y="34"/>
                  </a:lnTo>
                  <a:lnTo>
                    <a:pt x="327" y="42"/>
                  </a:lnTo>
                  <a:lnTo>
                    <a:pt x="339" y="51"/>
                  </a:lnTo>
                  <a:lnTo>
                    <a:pt x="347" y="62"/>
                  </a:lnTo>
                  <a:lnTo>
                    <a:pt x="355" y="72"/>
                  </a:lnTo>
                  <a:lnTo>
                    <a:pt x="365" y="83"/>
                  </a:lnTo>
                  <a:lnTo>
                    <a:pt x="373" y="96"/>
                  </a:lnTo>
                  <a:lnTo>
                    <a:pt x="376" y="109"/>
                  </a:lnTo>
                  <a:lnTo>
                    <a:pt x="385" y="121"/>
                  </a:lnTo>
                  <a:lnTo>
                    <a:pt x="389" y="133"/>
                  </a:lnTo>
                  <a:lnTo>
                    <a:pt x="393" y="145"/>
                  </a:lnTo>
                  <a:lnTo>
                    <a:pt x="397" y="163"/>
                  </a:lnTo>
                  <a:lnTo>
                    <a:pt x="397" y="174"/>
                  </a:lnTo>
                  <a:lnTo>
                    <a:pt x="397" y="192"/>
                  </a:lnTo>
                  <a:lnTo>
                    <a:pt x="397" y="203"/>
                  </a:lnTo>
                  <a:lnTo>
                    <a:pt x="397" y="220"/>
                  </a:lnTo>
                  <a:lnTo>
                    <a:pt x="393" y="233"/>
                  </a:lnTo>
                  <a:lnTo>
                    <a:pt x="389" y="245"/>
                  </a:lnTo>
                  <a:lnTo>
                    <a:pt x="385" y="257"/>
                  </a:lnTo>
                  <a:lnTo>
                    <a:pt x="376" y="273"/>
                  </a:lnTo>
                  <a:lnTo>
                    <a:pt x="373" y="286"/>
                  </a:lnTo>
                  <a:lnTo>
                    <a:pt x="365" y="294"/>
                  </a:lnTo>
                  <a:lnTo>
                    <a:pt x="355" y="307"/>
                  </a:lnTo>
                  <a:lnTo>
                    <a:pt x="347" y="320"/>
                  </a:lnTo>
                  <a:lnTo>
                    <a:pt x="339" y="328"/>
                  </a:lnTo>
                  <a:lnTo>
                    <a:pt x="327" y="336"/>
                  </a:lnTo>
                  <a:lnTo>
                    <a:pt x="315" y="345"/>
                  </a:lnTo>
                  <a:lnTo>
                    <a:pt x="306" y="353"/>
                  </a:lnTo>
                  <a:lnTo>
                    <a:pt x="294" y="356"/>
                  </a:lnTo>
                  <a:lnTo>
                    <a:pt x="282" y="366"/>
                  </a:lnTo>
                  <a:lnTo>
                    <a:pt x="264" y="369"/>
                  </a:lnTo>
                  <a:lnTo>
                    <a:pt x="253" y="374"/>
                  </a:lnTo>
                  <a:lnTo>
                    <a:pt x="240" y="374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7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9" y="374"/>
                  </a:lnTo>
                  <a:lnTo>
                    <a:pt x="199" y="374"/>
                  </a:lnTo>
                  <a:lnTo>
                    <a:pt x="0" y="626"/>
                  </a:lnTo>
                  <a:lnTo>
                    <a:pt x="74" y="324"/>
                  </a:lnTo>
                  <a:lnTo>
                    <a:pt x="66" y="311"/>
                  </a:lnTo>
                  <a:lnTo>
                    <a:pt x="58" y="299"/>
                  </a:lnTo>
                  <a:lnTo>
                    <a:pt x="50" y="286"/>
                  </a:lnTo>
                  <a:lnTo>
                    <a:pt x="42" y="273"/>
                  </a:lnTo>
                  <a:lnTo>
                    <a:pt x="37" y="262"/>
                  </a:lnTo>
                  <a:lnTo>
                    <a:pt x="34" y="249"/>
                  </a:lnTo>
                  <a:lnTo>
                    <a:pt x="29" y="233"/>
                  </a:lnTo>
                  <a:lnTo>
                    <a:pt x="24" y="220"/>
                  </a:lnTo>
                  <a:lnTo>
                    <a:pt x="24" y="203"/>
                  </a:lnTo>
                  <a:lnTo>
                    <a:pt x="21" y="192"/>
                  </a:lnTo>
                  <a:lnTo>
                    <a:pt x="24" y="174"/>
                  </a:lnTo>
                  <a:lnTo>
                    <a:pt x="24" y="163"/>
                  </a:lnTo>
                  <a:lnTo>
                    <a:pt x="29" y="145"/>
                  </a:lnTo>
                  <a:lnTo>
                    <a:pt x="29" y="133"/>
                  </a:lnTo>
                  <a:lnTo>
                    <a:pt x="37" y="121"/>
                  </a:lnTo>
                  <a:lnTo>
                    <a:pt x="42" y="109"/>
                  </a:lnTo>
                  <a:lnTo>
                    <a:pt x="50" y="96"/>
                  </a:lnTo>
                  <a:lnTo>
                    <a:pt x="53" y="83"/>
                  </a:lnTo>
                  <a:lnTo>
                    <a:pt x="62" y="72"/>
                  </a:lnTo>
                  <a:lnTo>
                    <a:pt x="74" y="62"/>
                  </a:lnTo>
                  <a:lnTo>
                    <a:pt x="83" y="51"/>
                  </a:lnTo>
                  <a:lnTo>
                    <a:pt x="91" y="42"/>
                  </a:lnTo>
                  <a:lnTo>
                    <a:pt x="103" y="34"/>
                  </a:lnTo>
                  <a:lnTo>
                    <a:pt x="116" y="26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4" y="9"/>
                  </a:lnTo>
                  <a:lnTo>
                    <a:pt x="165" y="5"/>
                  </a:lnTo>
                  <a:lnTo>
                    <a:pt x="182" y="5"/>
                  </a:lnTo>
                  <a:lnTo>
                    <a:pt x="194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67" name="Freeform 199">
              <a:extLst>
                <a:ext uri="{FF2B5EF4-FFF2-40B4-BE49-F238E27FC236}">
                  <a16:creationId xmlns:a16="http://schemas.microsoft.com/office/drawing/2014/main" id="{2082EE98-A96B-4905-A1CA-60E404A75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1684338"/>
              <a:ext cx="90488" cy="141288"/>
            </a:xfrm>
            <a:custGeom>
              <a:avLst/>
              <a:gdLst>
                <a:gd name="T0" fmla="*/ 323 w 398"/>
                <a:gd name="T1" fmla="*/ 100 h 625"/>
                <a:gd name="T2" fmla="*/ 315 w 398"/>
                <a:gd name="T3" fmla="*/ 112 h 625"/>
                <a:gd name="T4" fmla="*/ 307 w 398"/>
                <a:gd name="T5" fmla="*/ 133 h 625"/>
                <a:gd name="T6" fmla="*/ 307 w 398"/>
                <a:gd name="T7" fmla="*/ 158 h 625"/>
                <a:gd name="T8" fmla="*/ 307 w 398"/>
                <a:gd name="T9" fmla="*/ 183 h 625"/>
                <a:gd name="T10" fmla="*/ 310 w 398"/>
                <a:gd name="T11" fmla="*/ 211 h 625"/>
                <a:gd name="T12" fmla="*/ 323 w 398"/>
                <a:gd name="T13" fmla="*/ 232 h 625"/>
                <a:gd name="T14" fmla="*/ 335 w 398"/>
                <a:gd name="T15" fmla="*/ 245 h 625"/>
                <a:gd name="T16" fmla="*/ 347 w 398"/>
                <a:gd name="T17" fmla="*/ 245 h 625"/>
                <a:gd name="T18" fmla="*/ 356 w 398"/>
                <a:gd name="T19" fmla="*/ 237 h 625"/>
                <a:gd name="T20" fmla="*/ 364 w 398"/>
                <a:gd name="T21" fmla="*/ 221 h 625"/>
                <a:gd name="T22" fmla="*/ 368 w 398"/>
                <a:gd name="T23" fmla="*/ 195 h 625"/>
                <a:gd name="T24" fmla="*/ 368 w 398"/>
                <a:gd name="T25" fmla="*/ 170 h 625"/>
                <a:gd name="T26" fmla="*/ 364 w 398"/>
                <a:gd name="T27" fmla="*/ 141 h 625"/>
                <a:gd name="T28" fmla="*/ 356 w 398"/>
                <a:gd name="T29" fmla="*/ 117 h 625"/>
                <a:gd name="T30" fmla="*/ 344 w 398"/>
                <a:gd name="T31" fmla="*/ 104 h 625"/>
                <a:gd name="T32" fmla="*/ 331 w 398"/>
                <a:gd name="T33" fmla="*/ 100 h 625"/>
                <a:gd name="T34" fmla="*/ 240 w 398"/>
                <a:gd name="T35" fmla="*/ 5 h 625"/>
                <a:gd name="T36" fmla="*/ 281 w 398"/>
                <a:gd name="T37" fmla="*/ 13 h 625"/>
                <a:gd name="T38" fmla="*/ 315 w 398"/>
                <a:gd name="T39" fmla="*/ 34 h 625"/>
                <a:gd name="T40" fmla="*/ 347 w 398"/>
                <a:gd name="T41" fmla="*/ 63 h 625"/>
                <a:gd name="T42" fmla="*/ 372 w 398"/>
                <a:gd name="T43" fmla="*/ 96 h 625"/>
                <a:gd name="T44" fmla="*/ 389 w 398"/>
                <a:gd name="T45" fmla="*/ 133 h 625"/>
                <a:gd name="T46" fmla="*/ 398 w 398"/>
                <a:gd name="T47" fmla="*/ 175 h 625"/>
                <a:gd name="T48" fmla="*/ 398 w 398"/>
                <a:gd name="T49" fmla="*/ 221 h 625"/>
                <a:gd name="T50" fmla="*/ 385 w 398"/>
                <a:gd name="T51" fmla="*/ 257 h 625"/>
                <a:gd name="T52" fmla="*/ 364 w 398"/>
                <a:gd name="T53" fmla="*/ 294 h 625"/>
                <a:gd name="T54" fmla="*/ 339 w 398"/>
                <a:gd name="T55" fmla="*/ 328 h 625"/>
                <a:gd name="T56" fmla="*/ 307 w 398"/>
                <a:gd name="T57" fmla="*/ 352 h 625"/>
                <a:gd name="T58" fmla="*/ 265 w 398"/>
                <a:gd name="T59" fmla="*/ 369 h 625"/>
                <a:gd name="T60" fmla="*/ 224 w 398"/>
                <a:gd name="T61" fmla="*/ 377 h 625"/>
                <a:gd name="T62" fmla="*/ 203 w 398"/>
                <a:gd name="T63" fmla="*/ 377 h 625"/>
                <a:gd name="T64" fmla="*/ 198 w 398"/>
                <a:gd name="T65" fmla="*/ 373 h 625"/>
                <a:gd name="T66" fmla="*/ 66 w 398"/>
                <a:gd name="T67" fmla="*/ 312 h 625"/>
                <a:gd name="T68" fmla="*/ 41 w 398"/>
                <a:gd name="T69" fmla="*/ 274 h 625"/>
                <a:gd name="T70" fmla="*/ 29 w 398"/>
                <a:gd name="T71" fmla="*/ 232 h 625"/>
                <a:gd name="T72" fmla="*/ 21 w 398"/>
                <a:gd name="T73" fmla="*/ 191 h 625"/>
                <a:gd name="T74" fmla="*/ 29 w 398"/>
                <a:gd name="T75" fmla="*/ 146 h 625"/>
                <a:gd name="T76" fmla="*/ 41 w 398"/>
                <a:gd name="T77" fmla="*/ 109 h 625"/>
                <a:gd name="T78" fmla="*/ 62 w 398"/>
                <a:gd name="T79" fmla="*/ 71 h 625"/>
                <a:gd name="T80" fmla="*/ 91 w 398"/>
                <a:gd name="T81" fmla="*/ 42 h 625"/>
                <a:gd name="T82" fmla="*/ 128 w 398"/>
                <a:gd name="T83" fmla="*/ 21 h 625"/>
                <a:gd name="T84" fmla="*/ 166 w 398"/>
                <a:gd name="T85" fmla="*/ 5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100"/>
                  </a:moveTo>
                  <a:lnTo>
                    <a:pt x="326" y="100"/>
                  </a:lnTo>
                  <a:lnTo>
                    <a:pt x="323" y="100"/>
                  </a:lnTo>
                  <a:lnTo>
                    <a:pt x="318" y="104"/>
                  </a:lnTo>
                  <a:lnTo>
                    <a:pt x="318" y="109"/>
                  </a:lnTo>
                  <a:lnTo>
                    <a:pt x="315" y="112"/>
                  </a:lnTo>
                  <a:lnTo>
                    <a:pt x="310" y="117"/>
                  </a:lnTo>
                  <a:lnTo>
                    <a:pt x="310" y="125"/>
                  </a:lnTo>
                  <a:lnTo>
                    <a:pt x="307" y="133"/>
                  </a:lnTo>
                  <a:lnTo>
                    <a:pt x="307" y="138"/>
                  </a:lnTo>
                  <a:lnTo>
                    <a:pt x="307" y="146"/>
                  </a:lnTo>
                  <a:lnTo>
                    <a:pt x="307" y="158"/>
                  </a:lnTo>
                  <a:lnTo>
                    <a:pt x="307" y="166"/>
                  </a:lnTo>
                  <a:lnTo>
                    <a:pt x="307" y="175"/>
                  </a:lnTo>
                  <a:lnTo>
                    <a:pt x="307" y="183"/>
                  </a:lnTo>
                  <a:lnTo>
                    <a:pt x="307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21"/>
                  </a:lnTo>
                  <a:lnTo>
                    <a:pt x="318" y="229"/>
                  </a:lnTo>
                  <a:lnTo>
                    <a:pt x="323" y="232"/>
                  </a:lnTo>
                  <a:lnTo>
                    <a:pt x="326" y="237"/>
                  </a:lnTo>
                  <a:lnTo>
                    <a:pt x="331" y="240"/>
                  </a:lnTo>
                  <a:lnTo>
                    <a:pt x="335" y="245"/>
                  </a:lnTo>
                  <a:lnTo>
                    <a:pt x="339" y="245"/>
                  </a:lnTo>
                  <a:lnTo>
                    <a:pt x="344" y="245"/>
                  </a:lnTo>
                  <a:lnTo>
                    <a:pt x="347" y="245"/>
                  </a:lnTo>
                  <a:lnTo>
                    <a:pt x="347" y="245"/>
                  </a:lnTo>
                  <a:lnTo>
                    <a:pt x="352" y="240"/>
                  </a:lnTo>
                  <a:lnTo>
                    <a:pt x="356" y="237"/>
                  </a:lnTo>
                  <a:lnTo>
                    <a:pt x="360" y="232"/>
                  </a:lnTo>
                  <a:lnTo>
                    <a:pt x="360" y="229"/>
                  </a:lnTo>
                  <a:lnTo>
                    <a:pt x="364" y="221"/>
                  </a:lnTo>
                  <a:lnTo>
                    <a:pt x="364" y="211"/>
                  </a:lnTo>
                  <a:lnTo>
                    <a:pt x="368" y="203"/>
                  </a:lnTo>
                  <a:lnTo>
                    <a:pt x="368" y="195"/>
                  </a:lnTo>
                  <a:lnTo>
                    <a:pt x="368" y="187"/>
                  </a:lnTo>
                  <a:lnTo>
                    <a:pt x="368" y="179"/>
                  </a:lnTo>
                  <a:lnTo>
                    <a:pt x="368" y="170"/>
                  </a:lnTo>
                  <a:lnTo>
                    <a:pt x="368" y="158"/>
                  </a:lnTo>
                  <a:lnTo>
                    <a:pt x="364" y="149"/>
                  </a:lnTo>
                  <a:lnTo>
                    <a:pt x="364" y="141"/>
                  </a:lnTo>
                  <a:lnTo>
                    <a:pt x="360" y="133"/>
                  </a:lnTo>
                  <a:lnTo>
                    <a:pt x="360" y="125"/>
                  </a:lnTo>
                  <a:lnTo>
                    <a:pt x="356" y="117"/>
                  </a:lnTo>
                  <a:lnTo>
                    <a:pt x="352" y="112"/>
                  </a:lnTo>
                  <a:lnTo>
                    <a:pt x="347" y="109"/>
                  </a:lnTo>
                  <a:lnTo>
                    <a:pt x="344" y="104"/>
                  </a:lnTo>
                  <a:lnTo>
                    <a:pt x="339" y="100"/>
                  </a:lnTo>
                  <a:lnTo>
                    <a:pt x="335" y="100"/>
                  </a:lnTo>
                  <a:lnTo>
                    <a:pt x="331" y="100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5"/>
                  </a:lnTo>
                  <a:lnTo>
                    <a:pt x="252" y="5"/>
                  </a:lnTo>
                  <a:lnTo>
                    <a:pt x="265" y="9"/>
                  </a:lnTo>
                  <a:lnTo>
                    <a:pt x="281" y="13"/>
                  </a:lnTo>
                  <a:lnTo>
                    <a:pt x="294" y="21"/>
                  </a:lnTo>
                  <a:lnTo>
                    <a:pt x="307" y="26"/>
                  </a:lnTo>
                  <a:lnTo>
                    <a:pt x="315" y="34"/>
                  </a:lnTo>
                  <a:lnTo>
                    <a:pt x="326" y="42"/>
                  </a:lnTo>
                  <a:lnTo>
                    <a:pt x="339" y="50"/>
                  </a:lnTo>
                  <a:lnTo>
                    <a:pt x="347" y="63"/>
                  </a:lnTo>
                  <a:lnTo>
                    <a:pt x="356" y="71"/>
                  </a:lnTo>
                  <a:lnTo>
                    <a:pt x="364" y="83"/>
                  </a:lnTo>
                  <a:lnTo>
                    <a:pt x="372" y="96"/>
                  </a:lnTo>
                  <a:lnTo>
                    <a:pt x="377" y="109"/>
                  </a:lnTo>
                  <a:lnTo>
                    <a:pt x="385" y="120"/>
                  </a:lnTo>
                  <a:lnTo>
                    <a:pt x="389" y="133"/>
                  </a:lnTo>
                  <a:lnTo>
                    <a:pt x="393" y="146"/>
                  </a:lnTo>
                  <a:lnTo>
                    <a:pt x="398" y="162"/>
                  </a:lnTo>
                  <a:lnTo>
                    <a:pt x="398" y="175"/>
                  </a:lnTo>
                  <a:lnTo>
                    <a:pt x="398" y="191"/>
                  </a:lnTo>
                  <a:lnTo>
                    <a:pt x="398" y="203"/>
                  </a:lnTo>
                  <a:lnTo>
                    <a:pt x="398" y="221"/>
                  </a:lnTo>
                  <a:lnTo>
                    <a:pt x="393" y="232"/>
                  </a:lnTo>
                  <a:lnTo>
                    <a:pt x="389" y="245"/>
                  </a:lnTo>
                  <a:lnTo>
                    <a:pt x="385" y="257"/>
                  </a:lnTo>
                  <a:lnTo>
                    <a:pt x="377" y="274"/>
                  </a:lnTo>
                  <a:lnTo>
                    <a:pt x="372" y="286"/>
                  </a:lnTo>
                  <a:lnTo>
                    <a:pt x="364" y="294"/>
                  </a:lnTo>
                  <a:lnTo>
                    <a:pt x="356" y="307"/>
                  </a:lnTo>
                  <a:lnTo>
                    <a:pt x="347" y="320"/>
                  </a:lnTo>
                  <a:lnTo>
                    <a:pt x="339" y="328"/>
                  </a:lnTo>
                  <a:lnTo>
                    <a:pt x="326" y="336"/>
                  </a:lnTo>
                  <a:lnTo>
                    <a:pt x="315" y="344"/>
                  </a:lnTo>
                  <a:lnTo>
                    <a:pt x="307" y="352"/>
                  </a:lnTo>
                  <a:lnTo>
                    <a:pt x="294" y="357"/>
                  </a:lnTo>
                  <a:lnTo>
                    <a:pt x="281" y="365"/>
                  </a:lnTo>
                  <a:lnTo>
                    <a:pt x="265" y="369"/>
                  </a:lnTo>
                  <a:lnTo>
                    <a:pt x="252" y="373"/>
                  </a:lnTo>
                  <a:lnTo>
                    <a:pt x="240" y="373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6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3"/>
                  </a:lnTo>
                  <a:lnTo>
                    <a:pt x="198" y="373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6" y="312"/>
                  </a:lnTo>
                  <a:lnTo>
                    <a:pt x="58" y="299"/>
                  </a:lnTo>
                  <a:lnTo>
                    <a:pt x="50" y="286"/>
                  </a:lnTo>
                  <a:lnTo>
                    <a:pt x="41" y="274"/>
                  </a:lnTo>
                  <a:lnTo>
                    <a:pt x="37" y="261"/>
                  </a:lnTo>
                  <a:lnTo>
                    <a:pt x="33" y="249"/>
                  </a:lnTo>
                  <a:lnTo>
                    <a:pt x="29" y="232"/>
                  </a:lnTo>
                  <a:lnTo>
                    <a:pt x="24" y="221"/>
                  </a:lnTo>
                  <a:lnTo>
                    <a:pt x="24" y="203"/>
                  </a:lnTo>
                  <a:lnTo>
                    <a:pt x="21" y="191"/>
                  </a:lnTo>
                  <a:lnTo>
                    <a:pt x="24" y="175"/>
                  </a:lnTo>
                  <a:lnTo>
                    <a:pt x="24" y="162"/>
                  </a:lnTo>
                  <a:lnTo>
                    <a:pt x="29" y="146"/>
                  </a:lnTo>
                  <a:lnTo>
                    <a:pt x="29" y="133"/>
                  </a:lnTo>
                  <a:lnTo>
                    <a:pt x="37" y="120"/>
                  </a:lnTo>
                  <a:lnTo>
                    <a:pt x="41" y="109"/>
                  </a:lnTo>
                  <a:lnTo>
                    <a:pt x="50" y="96"/>
                  </a:lnTo>
                  <a:lnTo>
                    <a:pt x="54" y="83"/>
                  </a:lnTo>
                  <a:lnTo>
                    <a:pt x="62" y="71"/>
                  </a:lnTo>
                  <a:lnTo>
                    <a:pt x="75" y="63"/>
                  </a:lnTo>
                  <a:lnTo>
                    <a:pt x="83" y="50"/>
                  </a:lnTo>
                  <a:lnTo>
                    <a:pt x="91" y="42"/>
                  </a:lnTo>
                  <a:lnTo>
                    <a:pt x="104" y="34"/>
                  </a:lnTo>
                  <a:lnTo>
                    <a:pt x="115" y="26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3" y="9"/>
                  </a:lnTo>
                  <a:lnTo>
                    <a:pt x="166" y="5"/>
                  </a:lnTo>
                  <a:lnTo>
                    <a:pt x="182" y="5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2" name="Region Offices">
            <a:extLst>
              <a:ext uri="{FF2B5EF4-FFF2-40B4-BE49-F238E27FC236}">
                <a16:creationId xmlns:a16="http://schemas.microsoft.com/office/drawing/2014/main" id="{6750C9F9-B906-422B-B67C-8888F7E96BE8}"/>
              </a:ext>
            </a:extLst>
          </p:cNvPr>
          <p:cNvGrpSpPr/>
          <p:nvPr/>
        </p:nvGrpSpPr>
        <p:grpSpPr>
          <a:xfrm>
            <a:off x="3786278" y="1462184"/>
            <a:ext cx="5408614" cy="4322068"/>
            <a:chOff x="3786278" y="1462184"/>
            <a:chExt cx="5408614" cy="4322068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DBEE2476-C039-4B95-9A03-EDF6B82EF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01994" y="1678086"/>
              <a:ext cx="129542" cy="166697"/>
            </a:xfrm>
            <a:custGeom>
              <a:avLst/>
              <a:gdLst>
                <a:gd name="T0" fmla="*/ 132 w 387"/>
                <a:gd name="T1" fmla="*/ 207 h 498"/>
                <a:gd name="T2" fmla="*/ 128 w 387"/>
                <a:gd name="T3" fmla="*/ 211 h 498"/>
                <a:gd name="T4" fmla="*/ 119 w 387"/>
                <a:gd name="T5" fmla="*/ 211 h 498"/>
                <a:gd name="T6" fmla="*/ 106 w 387"/>
                <a:gd name="T7" fmla="*/ 216 h 498"/>
                <a:gd name="T8" fmla="*/ 83 w 387"/>
                <a:gd name="T9" fmla="*/ 224 h 498"/>
                <a:gd name="T10" fmla="*/ 61 w 387"/>
                <a:gd name="T11" fmla="*/ 237 h 498"/>
                <a:gd name="T12" fmla="*/ 48 w 387"/>
                <a:gd name="T13" fmla="*/ 251 h 498"/>
                <a:gd name="T14" fmla="*/ 35 w 387"/>
                <a:gd name="T15" fmla="*/ 260 h 498"/>
                <a:gd name="T16" fmla="*/ 31 w 387"/>
                <a:gd name="T17" fmla="*/ 269 h 498"/>
                <a:gd name="T18" fmla="*/ 31 w 387"/>
                <a:gd name="T19" fmla="*/ 273 h 498"/>
                <a:gd name="T20" fmla="*/ 35 w 387"/>
                <a:gd name="T21" fmla="*/ 269 h 498"/>
                <a:gd name="T22" fmla="*/ 44 w 387"/>
                <a:gd name="T23" fmla="*/ 260 h 498"/>
                <a:gd name="T24" fmla="*/ 61 w 387"/>
                <a:gd name="T25" fmla="*/ 256 h 498"/>
                <a:gd name="T26" fmla="*/ 79 w 387"/>
                <a:gd name="T27" fmla="*/ 247 h 498"/>
                <a:gd name="T28" fmla="*/ 106 w 387"/>
                <a:gd name="T29" fmla="*/ 237 h 498"/>
                <a:gd name="T30" fmla="*/ 128 w 387"/>
                <a:gd name="T31" fmla="*/ 229 h 498"/>
                <a:gd name="T32" fmla="*/ 145 w 387"/>
                <a:gd name="T33" fmla="*/ 224 h 498"/>
                <a:gd name="T34" fmla="*/ 154 w 387"/>
                <a:gd name="T35" fmla="*/ 224 h 498"/>
                <a:gd name="T36" fmla="*/ 158 w 387"/>
                <a:gd name="T37" fmla="*/ 224 h 498"/>
                <a:gd name="T38" fmla="*/ 237 w 387"/>
                <a:gd name="T39" fmla="*/ 66 h 498"/>
                <a:gd name="T40" fmla="*/ 387 w 387"/>
                <a:gd name="T41" fmla="*/ 110 h 498"/>
                <a:gd name="T42" fmla="*/ 273 w 387"/>
                <a:gd name="T43" fmla="*/ 273 h 498"/>
                <a:gd name="T44" fmla="*/ 273 w 387"/>
                <a:gd name="T45" fmla="*/ 277 h 498"/>
                <a:gd name="T46" fmla="*/ 277 w 387"/>
                <a:gd name="T47" fmla="*/ 286 h 498"/>
                <a:gd name="T48" fmla="*/ 282 w 387"/>
                <a:gd name="T49" fmla="*/ 299 h 498"/>
                <a:gd name="T50" fmla="*/ 286 w 387"/>
                <a:gd name="T51" fmla="*/ 317 h 498"/>
                <a:gd name="T52" fmla="*/ 290 w 387"/>
                <a:gd name="T53" fmla="*/ 339 h 498"/>
                <a:gd name="T54" fmla="*/ 290 w 387"/>
                <a:gd name="T55" fmla="*/ 361 h 498"/>
                <a:gd name="T56" fmla="*/ 286 w 387"/>
                <a:gd name="T57" fmla="*/ 383 h 498"/>
                <a:gd name="T58" fmla="*/ 282 w 387"/>
                <a:gd name="T59" fmla="*/ 401 h 498"/>
                <a:gd name="T60" fmla="*/ 269 w 387"/>
                <a:gd name="T61" fmla="*/ 401 h 498"/>
                <a:gd name="T62" fmla="*/ 251 w 387"/>
                <a:gd name="T63" fmla="*/ 401 h 498"/>
                <a:gd name="T64" fmla="*/ 229 w 387"/>
                <a:gd name="T65" fmla="*/ 392 h 498"/>
                <a:gd name="T66" fmla="*/ 202 w 387"/>
                <a:gd name="T67" fmla="*/ 383 h 498"/>
                <a:gd name="T68" fmla="*/ 172 w 387"/>
                <a:gd name="T69" fmla="*/ 370 h 498"/>
                <a:gd name="T70" fmla="*/ 128 w 387"/>
                <a:gd name="T71" fmla="*/ 431 h 498"/>
                <a:gd name="T72" fmla="*/ 110 w 387"/>
                <a:gd name="T73" fmla="*/ 458 h 498"/>
                <a:gd name="T74" fmla="*/ 89 w 387"/>
                <a:gd name="T75" fmla="*/ 476 h 498"/>
                <a:gd name="T76" fmla="*/ 61 w 387"/>
                <a:gd name="T77" fmla="*/ 449 h 498"/>
                <a:gd name="T78" fmla="*/ 66 w 387"/>
                <a:gd name="T79" fmla="*/ 418 h 498"/>
                <a:gd name="T80" fmla="*/ 106 w 387"/>
                <a:gd name="T81" fmla="*/ 335 h 498"/>
                <a:gd name="T82" fmla="*/ 74 w 387"/>
                <a:gd name="T83" fmla="*/ 322 h 498"/>
                <a:gd name="T84" fmla="*/ 53 w 387"/>
                <a:gd name="T85" fmla="*/ 308 h 498"/>
                <a:gd name="T86" fmla="*/ 31 w 387"/>
                <a:gd name="T87" fmla="*/ 295 h 498"/>
                <a:gd name="T88" fmla="*/ 14 w 387"/>
                <a:gd name="T89" fmla="*/ 282 h 498"/>
                <a:gd name="T90" fmla="*/ 4 w 387"/>
                <a:gd name="T91" fmla="*/ 269 h 498"/>
                <a:gd name="T92" fmla="*/ 4 w 387"/>
                <a:gd name="T93" fmla="*/ 260 h 498"/>
                <a:gd name="T94" fmla="*/ 18 w 387"/>
                <a:gd name="T95" fmla="*/ 243 h 498"/>
                <a:gd name="T96" fmla="*/ 31 w 387"/>
                <a:gd name="T97" fmla="*/ 224 h 498"/>
                <a:gd name="T98" fmla="*/ 48 w 387"/>
                <a:gd name="T99" fmla="*/ 216 h 498"/>
                <a:gd name="T100" fmla="*/ 66 w 387"/>
                <a:gd name="T101" fmla="*/ 207 h 498"/>
                <a:gd name="T102" fmla="*/ 83 w 387"/>
                <a:gd name="T103" fmla="*/ 198 h 498"/>
                <a:gd name="T104" fmla="*/ 97 w 387"/>
                <a:gd name="T105" fmla="*/ 194 h 498"/>
                <a:gd name="T106" fmla="*/ 106 w 387"/>
                <a:gd name="T107" fmla="*/ 194 h 498"/>
                <a:gd name="T108" fmla="*/ 181 w 387"/>
                <a:gd name="T109" fmla="*/ 4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8">
                  <a:moveTo>
                    <a:pt x="207" y="53"/>
                  </a:moveTo>
                  <a:lnTo>
                    <a:pt x="132" y="207"/>
                  </a:lnTo>
                  <a:lnTo>
                    <a:pt x="132" y="207"/>
                  </a:lnTo>
                  <a:lnTo>
                    <a:pt x="132" y="211"/>
                  </a:lnTo>
                  <a:lnTo>
                    <a:pt x="132" y="211"/>
                  </a:lnTo>
                  <a:lnTo>
                    <a:pt x="128" y="211"/>
                  </a:lnTo>
                  <a:lnTo>
                    <a:pt x="128" y="211"/>
                  </a:lnTo>
                  <a:lnTo>
                    <a:pt x="123" y="211"/>
                  </a:lnTo>
                  <a:lnTo>
                    <a:pt x="119" y="211"/>
                  </a:lnTo>
                  <a:lnTo>
                    <a:pt x="115" y="216"/>
                  </a:lnTo>
                  <a:lnTo>
                    <a:pt x="110" y="216"/>
                  </a:lnTo>
                  <a:lnTo>
                    <a:pt x="106" y="216"/>
                  </a:lnTo>
                  <a:lnTo>
                    <a:pt x="102" y="220"/>
                  </a:lnTo>
                  <a:lnTo>
                    <a:pt x="93" y="224"/>
                  </a:lnTo>
                  <a:lnTo>
                    <a:pt x="83" y="224"/>
                  </a:lnTo>
                  <a:lnTo>
                    <a:pt x="79" y="229"/>
                  </a:lnTo>
                  <a:lnTo>
                    <a:pt x="70" y="233"/>
                  </a:lnTo>
                  <a:lnTo>
                    <a:pt x="61" y="237"/>
                  </a:lnTo>
                  <a:lnTo>
                    <a:pt x="57" y="243"/>
                  </a:lnTo>
                  <a:lnTo>
                    <a:pt x="53" y="247"/>
                  </a:lnTo>
                  <a:lnTo>
                    <a:pt x="48" y="251"/>
                  </a:lnTo>
                  <a:lnTo>
                    <a:pt x="44" y="256"/>
                  </a:lnTo>
                  <a:lnTo>
                    <a:pt x="40" y="260"/>
                  </a:lnTo>
                  <a:lnTo>
                    <a:pt x="35" y="260"/>
                  </a:lnTo>
                  <a:lnTo>
                    <a:pt x="35" y="264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5" y="269"/>
                  </a:lnTo>
                  <a:lnTo>
                    <a:pt x="40" y="264"/>
                  </a:lnTo>
                  <a:lnTo>
                    <a:pt x="40" y="264"/>
                  </a:lnTo>
                  <a:lnTo>
                    <a:pt x="44" y="260"/>
                  </a:lnTo>
                  <a:lnTo>
                    <a:pt x="48" y="260"/>
                  </a:lnTo>
                  <a:lnTo>
                    <a:pt x="57" y="256"/>
                  </a:lnTo>
                  <a:lnTo>
                    <a:pt x="61" y="256"/>
                  </a:lnTo>
                  <a:lnTo>
                    <a:pt x="66" y="251"/>
                  </a:lnTo>
                  <a:lnTo>
                    <a:pt x="74" y="247"/>
                  </a:lnTo>
                  <a:lnTo>
                    <a:pt x="79" y="247"/>
                  </a:lnTo>
                  <a:lnTo>
                    <a:pt x="89" y="243"/>
                  </a:lnTo>
                  <a:lnTo>
                    <a:pt x="97" y="237"/>
                  </a:lnTo>
                  <a:lnTo>
                    <a:pt x="106" y="237"/>
                  </a:lnTo>
                  <a:lnTo>
                    <a:pt x="115" y="233"/>
                  </a:lnTo>
                  <a:lnTo>
                    <a:pt x="119" y="233"/>
                  </a:lnTo>
                  <a:lnTo>
                    <a:pt x="128" y="229"/>
                  </a:lnTo>
                  <a:lnTo>
                    <a:pt x="132" y="229"/>
                  </a:lnTo>
                  <a:lnTo>
                    <a:pt x="141" y="229"/>
                  </a:lnTo>
                  <a:lnTo>
                    <a:pt x="145" y="224"/>
                  </a:lnTo>
                  <a:lnTo>
                    <a:pt x="149" y="224"/>
                  </a:lnTo>
                  <a:lnTo>
                    <a:pt x="149" y="224"/>
                  </a:lnTo>
                  <a:lnTo>
                    <a:pt x="154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237" y="66"/>
                  </a:lnTo>
                  <a:lnTo>
                    <a:pt x="207" y="53"/>
                  </a:lnTo>
                  <a:close/>
                  <a:moveTo>
                    <a:pt x="168" y="0"/>
                  </a:moveTo>
                  <a:lnTo>
                    <a:pt x="387" y="110"/>
                  </a:lnTo>
                  <a:lnTo>
                    <a:pt x="374" y="136"/>
                  </a:lnTo>
                  <a:lnTo>
                    <a:pt x="348" y="123"/>
                  </a:lnTo>
                  <a:lnTo>
                    <a:pt x="273" y="273"/>
                  </a:lnTo>
                  <a:lnTo>
                    <a:pt x="273" y="273"/>
                  </a:lnTo>
                  <a:lnTo>
                    <a:pt x="273" y="277"/>
                  </a:lnTo>
                  <a:lnTo>
                    <a:pt x="273" y="277"/>
                  </a:lnTo>
                  <a:lnTo>
                    <a:pt x="277" y="282"/>
                  </a:lnTo>
                  <a:lnTo>
                    <a:pt x="277" y="282"/>
                  </a:lnTo>
                  <a:lnTo>
                    <a:pt x="277" y="286"/>
                  </a:lnTo>
                  <a:lnTo>
                    <a:pt x="282" y="290"/>
                  </a:lnTo>
                  <a:lnTo>
                    <a:pt x="282" y="295"/>
                  </a:lnTo>
                  <a:lnTo>
                    <a:pt x="282" y="299"/>
                  </a:lnTo>
                  <a:lnTo>
                    <a:pt x="286" y="308"/>
                  </a:lnTo>
                  <a:lnTo>
                    <a:pt x="286" y="312"/>
                  </a:lnTo>
                  <a:lnTo>
                    <a:pt x="286" y="317"/>
                  </a:lnTo>
                  <a:lnTo>
                    <a:pt x="290" y="326"/>
                  </a:lnTo>
                  <a:lnTo>
                    <a:pt x="290" y="331"/>
                  </a:lnTo>
                  <a:lnTo>
                    <a:pt x="290" y="339"/>
                  </a:lnTo>
                  <a:lnTo>
                    <a:pt x="290" y="348"/>
                  </a:lnTo>
                  <a:lnTo>
                    <a:pt x="290" y="352"/>
                  </a:lnTo>
                  <a:lnTo>
                    <a:pt x="290" y="361"/>
                  </a:lnTo>
                  <a:lnTo>
                    <a:pt x="290" y="370"/>
                  </a:lnTo>
                  <a:lnTo>
                    <a:pt x="290" y="374"/>
                  </a:lnTo>
                  <a:lnTo>
                    <a:pt x="286" y="383"/>
                  </a:lnTo>
                  <a:lnTo>
                    <a:pt x="286" y="392"/>
                  </a:lnTo>
                  <a:lnTo>
                    <a:pt x="282" y="401"/>
                  </a:lnTo>
                  <a:lnTo>
                    <a:pt x="282" y="401"/>
                  </a:lnTo>
                  <a:lnTo>
                    <a:pt x="277" y="401"/>
                  </a:lnTo>
                  <a:lnTo>
                    <a:pt x="273" y="401"/>
                  </a:lnTo>
                  <a:lnTo>
                    <a:pt x="269" y="401"/>
                  </a:lnTo>
                  <a:lnTo>
                    <a:pt x="264" y="401"/>
                  </a:lnTo>
                  <a:lnTo>
                    <a:pt x="260" y="401"/>
                  </a:lnTo>
                  <a:lnTo>
                    <a:pt x="251" y="401"/>
                  </a:lnTo>
                  <a:lnTo>
                    <a:pt x="247" y="397"/>
                  </a:lnTo>
                  <a:lnTo>
                    <a:pt x="237" y="397"/>
                  </a:lnTo>
                  <a:lnTo>
                    <a:pt x="229" y="392"/>
                  </a:lnTo>
                  <a:lnTo>
                    <a:pt x="220" y="387"/>
                  </a:lnTo>
                  <a:lnTo>
                    <a:pt x="211" y="383"/>
                  </a:lnTo>
                  <a:lnTo>
                    <a:pt x="202" y="383"/>
                  </a:lnTo>
                  <a:lnTo>
                    <a:pt x="189" y="378"/>
                  </a:lnTo>
                  <a:lnTo>
                    <a:pt x="181" y="374"/>
                  </a:lnTo>
                  <a:lnTo>
                    <a:pt x="172" y="370"/>
                  </a:lnTo>
                  <a:lnTo>
                    <a:pt x="158" y="361"/>
                  </a:lnTo>
                  <a:lnTo>
                    <a:pt x="132" y="423"/>
                  </a:lnTo>
                  <a:lnTo>
                    <a:pt x="128" y="431"/>
                  </a:lnTo>
                  <a:lnTo>
                    <a:pt x="119" y="440"/>
                  </a:lnTo>
                  <a:lnTo>
                    <a:pt x="115" y="449"/>
                  </a:lnTo>
                  <a:lnTo>
                    <a:pt x="110" y="458"/>
                  </a:lnTo>
                  <a:lnTo>
                    <a:pt x="102" y="463"/>
                  </a:lnTo>
                  <a:lnTo>
                    <a:pt x="97" y="472"/>
                  </a:lnTo>
                  <a:lnTo>
                    <a:pt x="89" y="476"/>
                  </a:lnTo>
                  <a:lnTo>
                    <a:pt x="61" y="498"/>
                  </a:lnTo>
                  <a:lnTo>
                    <a:pt x="61" y="463"/>
                  </a:lnTo>
                  <a:lnTo>
                    <a:pt x="61" y="449"/>
                  </a:lnTo>
                  <a:lnTo>
                    <a:pt x="61" y="440"/>
                  </a:lnTo>
                  <a:lnTo>
                    <a:pt x="66" y="427"/>
                  </a:lnTo>
                  <a:lnTo>
                    <a:pt x="66" y="418"/>
                  </a:lnTo>
                  <a:lnTo>
                    <a:pt x="70" y="405"/>
                  </a:lnTo>
                  <a:lnTo>
                    <a:pt x="74" y="397"/>
                  </a:lnTo>
                  <a:lnTo>
                    <a:pt x="106" y="335"/>
                  </a:lnTo>
                  <a:lnTo>
                    <a:pt x="97" y="331"/>
                  </a:lnTo>
                  <a:lnTo>
                    <a:pt x="83" y="326"/>
                  </a:lnTo>
                  <a:lnTo>
                    <a:pt x="74" y="322"/>
                  </a:lnTo>
                  <a:lnTo>
                    <a:pt x="66" y="317"/>
                  </a:lnTo>
                  <a:lnTo>
                    <a:pt x="57" y="312"/>
                  </a:lnTo>
                  <a:lnTo>
                    <a:pt x="53" y="308"/>
                  </a:lnTo>
                  <a:lnTo>
                    <a:pt x="44" y="303"/>
                  </a:lnTo>
                  <a:lnTo>
                    <a:pt x="35" y="299"/>
                  </a:lnTo>
                  <a:lnTo>
                    <a:pt x="31" y="295"/>
                  </a:lnTo>
                  <a:lnTo>
                    <a:pt x="22" y="290"/>
                  </a:lnTo>
                  <a:lnTo>
                    <a:pt x="18" y="286"/>
                  </a:lnTo>
                  <a:lnTo>
                    <a:pt x="14" y="282"/>
                  </a:lnTo>
                  <a:lnTo>
                    <a:pt x="9" y="277"/>
                  </a:lnTo>
                  <a:lnTo>
                    <a:pt x="4" y="273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4"/>
                  </a:lnTo>
                  <a:lnTo>
                    <a:pt x="4" y="260"/>
                  </a:lnTo>
                  <a:lnTo>
                    <a:pt x="4" y="256"/>
                  </a:lnTo>
                  <a:lnTo>
                    <a:pt x="9" y="247"/>
                  </a:lnTo>
                  <a:lnTo>
                    <a:pt x="18" y="243"/>
                  </a:lnTo>
                  <a:lnTo>
                    <a:pt x="22" y="237"/>
                  </a:lnTo>
                  <a:lnTo>
                    <a:pt x="27" y="233"/>
                  </a:lnTo>
                  <a:lnTo>
                    <a:pt x="31" y="224"/>
                  </a:lnTo>
                  <a:lnTo>
                    <a:pt x="40" y="220"/>
                  </a:lnTo>
                  <a:lnTo>
                    <a:pt x="44" y="216"/>
                  </a:lnTo>
                  <a:lnTo>
                    <a:pt x="48" y="216"/>
                  </a:lnTo>
                  <a:lnTo>
                    <a:pt x="57" y="211"/>
                  </a:lnTo>
                  <a:lnTo>
                    <a:pt x="61" y="207"/>
                  </a:lnTo>
                  <a:lnTo>
                    <a:pt x="66" y="207"/>
                  </a:lnTo>
                  <a:lnTo>
                    <a:pt x="74" y="202"/>
                  </a:lnTo>
                  <a:lnTo>
                    <a:pt x="79" y="202"/>
                  </a:lnTo>
                  <a:lnTo>
                    <a:pt x="83" y="198"/>
                  </a:lnTo>
                  <a:lnTo>
                    <a:pt x="89" y="198"/>
                  </a:lnTo>
                  <a:lnTo>
                    <a:pt x="93" y="194"/>
                  </a:lnTo>
                  <a:lnTo>
                    <a:pt x="97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106" y="194"/>
                  </a:lnTo>
                  <a:lnTo>
                    <a:pt x="106" y="194"/>
                  </a:lnTo>
                  <a:lnTo>
                    <a:pt x="106" y="194"/>
                  </a:lnTo>
                  <a:lnTo>
                    <a:pt x="181" y="40"/>
                  </a:lnTo>
                  <a:lnTo>
                    <a:pt x="154" y="27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A0DB8F18-0ACE-4902-B62B-DE48D8202B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45595" y="1462184"/>
              <a:ext cx="130546" cy="166697"/>
            </a:xfrm>
            <a:custGeom>
              <a:avLst/>
              <a:gdLst>
                <a:gd name="T0" fmla="*/ 133 w 388"/>
                <a:gd name="T1" fmla="*/ 207 h 498"/>
                <a:gd name="T2" fmla="*/ 127 w 388"/>
                <a:gd name="T3" fmla="*/ 212 h 498"/>
                <a:gd name="T4" fmla="*/ 118 w 388"/>
                <a:gd name="T5" fmla="*/ 212 h 498"/>
                <a:gd name="T6" fmla="*/ 105 w 388"/>
                <a:gd name="T7" fmla="*/ 216 h 498"/>
                <a:gd name="T8" fmla="*/ 84 w 388"/>
                <a:gd name="T9" fmla="*/ 225 h 498"/>
                <a:gd name="T10" fmla="*/ 62 w 388"/>
                <a:gd name="T11" fmla="*/ 239 h 498"/>
                <a:gd name="T12" fmla="*/ 48 w 388"/>
                <a:gd name="T13" fmla="*/ 252 h 498"/>
                <a:gd name="T14" fmla="*/ 35 w 388"/>
                <a:gd name="T15" fmla="*/ 260 h 498"/>
                <a:gd name="T16" fmla="*/ 31 w 388"/>
                <a:gd name="T17" fmla="*/ 269 h 498"/>
                <a:gd name="T18" fmla="*/ 31 w 388"/>
                <a:gd name="T19" fmla="*/ 273 h 498"/>
                <a:gd name="T20" fmla="*/ 35 w 388"/>
                <a:gd name="T21" fmla="*/ 269 h 498"/>
                <a:gd name="T22" fmla="*/ 44 w 388"/>
                <a:gd name="T23" fmla="*/ 260 h 498"/>
                <a:gd name="T24" fmla="*/ 62 w 388"/>
                <a:gd name="T25" fmla="*/ 256 h 498"/>
                <a:gd name="T26" fmla="*/ 79 w 388"/>
                <a:gd name="T27" fmla="*/ 247 h 498"/>
                <a:gd name="T28" fmla="*/ 105 w 388"/>
                <a:gd name="T29" fmla="*/ 239 h 498"/>
                <a:gd name="T30" fmla="*/ 127 w 388"/>
                <a:gd name="T31" fmla="*/ 229 h 498"/>
                <a:gd name="T32" fmla="*/ 146 w 388"/>
                <a:gd name="T33" fmla="*/ 225 h 498"/>
                <a:gd name="T34" fmla="*/ 154 w 388"/>
                <a:gd name="T35" fmla="*/ 225 h 498"/>
                <a:gd name="T36" fmla="*/ 159 w 388"/>
                <a:gd name="T37" fmla="*/ 225 h 498"/>
                <a:gd name="T38" fmla="*/ 238 w 388"/>
                <a:gd name="T39" fmla="*/ 66 h 498"/>
                <a:gd name="T40" fmla="*/ 388 w 388"/>
                <a:gd name="T41" fmla="*/ 111 h 498"/>
                <a:gd name="T42" fmla="*/ 273 w 388"/>
                <a:gd name="T43" fmla="*/ 273 h 498"/>
                <a:gd name="T44" fmla="*/ 273 w 388"/>
                <a:gd name="T45" fmla="*/ 278 h 498"/>
                <a:gd name="T46" fmla="*/ 277 w 388"/>
                <a:gd name="T47" fmla="*/ 286 h 498"/>
                <a:gd name="T48" fmla="*/ 281 w 388"/>
                <a:gd name="T49" fmla="*/ 299 h 498"/>
                <a:gd name="T50" fmla="*/ 286 w 388"/>
                <a:gd name="T51" fmla="*/ 318 h 498"/>
                <a:gd name="T52" fmla="*/ 291 w 388"/>
                <a:gd name="T53" fmla="*/ 340 h 498"/>
                <a:gd name="T54" fmla="*/ 291 w 388"/>
                <a:gd name="T55" fmla="*/ 361 h 498"/>
                <a:gd name="T56" fmla="*/ 286 w 388"/>
                <a:gd name="T57" fmla="*/ 384 h 498"/>
                <a:gd name="T58" fmla="*/ 281 w 388"/>
                <a:gd name="T59" fmla="*/ 401 h 498"/>
                <a:gd name="T60" fmla="*/ 268 w 388"/>
                <a:gd name="T61" fmla="*/ 401 h 498"/>
                <a:gd name="T62" fmla="*/ 251 w 388"/>
                <a:gd name="T63" fmla="*/ 401 h 498"/>
                <a:gd name="T64" fmla="*/ 229 w 388"/>
                <a:gd name="T65" fmla="*/ 393 h 498"/>
                <a:gd name="T66" fmla="*/ 202 w 388"/>
                <a:gd name="T67" fmla="*/ 384 h 498"/>
                <a:gd name="T68" fmla="*/ 172 w 388"/>
                <a:gd name="T69" fmla="*/ 370 h 498"/>
                <a:gd name="T70" fmla="*/ 127 w 388"/>
                <a:gd name="T71" fmla="*/ 432 h 498"/>
                <a:gd name="T72" fmla="*/ 110 w 388"/>
                <a:gd name="T73" fmla="*/ 459 h 498"/>
                <a:gd name="T74" fmla="*/ 88 w 388"/>
                <a:gd name="T75" fmla="*/ 476 h 498"/>
                <a:gd name="T76" fmla="*/ 62 w 388"/>
                <a:gd name="T77" fmla="*/ 449 h 498"/>
                <a:gd name="T78" fmla="*/ 66 w 388"/>
                <a:gd name="T79" fmla="*/ 419 h 498"/>
                <a:gd name="T80" fmla="*/ 105 w 388"/>
                <a:gd name="T81" fmla="*/ 335 h 498"/>
                <a:gd name="T82" fmla="*/ 75 w 388"/>
                <a:gd name="T83" fmla="*/ 322 h 498"/>
                <a:gd name="T84" fmla="*/ 53 w 388"/>
                <a:gd name="T85" fmla="*/ 309 h 498"/>
                <a:gd name="T86" fmla="*/ 31 w 388"/>
                <a:gd name="T87" fmla="*/ 295 h 498"/>
                <a:gd name="T88" fmla="*/ 13 w 388"/>
                <a:gd name="T89" fmla="*/ 282 h 498"/>
                <a:gd name="T90" fmla="*/ 5 w 388"/>
                <a:gd name="T91" fmla="*/ 269 h 498"/>
                <a:gd name="T92" fmla="*/ 5 w 388"/>
                <a:gd name="T93" fmla="*/ 260 h 498"/>
                <a:gd name="T94" fmla="*/ 18 w 388"/>
                <a:gd name="T95" fmla="*/ 243 h 498"/>
                <a:gd name="T96" fmla="*/ 31 w 388"/>
                <a:gd name="T97" fmla="*/ 225 h 498"/>
                <a:gd name="T98" fmla="*/ 48 w 388"/>
                <a:gd name="T99" fmla="*/ 216 h 498"/>
                <a:gd name="T100" fmla="*/ 66 w 388"/>
                <a:gd name="T101" fmla="*/ 207 h 498"/>
                <a:gd name="T102" fmla="*/ 84 w 388"/>
                <a:gd name="T103" fmla="*/ 199 h 498"/>
                <a:gd name="T104" fmla="*/ 97 w 388"/>
                <a:gd name="T105" fmla="*/ 194 h 498"/>
                <a:gd name="T106" fmla="*/ 105 w 388"/>
                <a:gd name="T107" fmla="*/ 194 h 498"/>
                <a:gd name="T108" fmla="*/ 180 w 388"/>
                <a:gd name="T109" fmla="*/ 4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8" h="498">
                  <a:moveTo>
                    <a:pt x="206" y="53"/>
                  </a:moveTo>
                  <a:lnTo>
                    <a:pt x="133" y="207"/>
                  </a:lnTo>
                  <a:lnTo>
                    <a:pt x="133" y="207"/>
                  </a:lnTo>
                  <a:lnTo>
                    <a:pt x="133" y="212"/>
                  </a:lnTo>
                  <a:lnTo>
                    <a:pt x="133" y="212"/>
                  </a:lnTo>
                  <a:lnTo>
                    <a:pt x="127" y="212"/>
                  </a:lnTo>
                  <a:lnTo>
                    <a:pt x="127" y="212"/>
                  </a:lnTo>
                  <a:lnTo>
                    <a:pt x="123" y="212"/>
                  </a:lnTo>
                  <a:lnTo>
                    <a:pt x="118" y="212"/>
                  </a:lnTo>
                  <a:lnTo>
                    <a:pt x="114" y="216"/>
                  </a:lnTo>
                  <a:lnTo>
                    <a:pt x="110" y="216"/>
                  </a:lnTo>
                  <a:lnTo>
                    <a:pt x="105" y="216"/>
                  </a:lnTo>
                  <a:lnTo>
                    <a:pt x="101" y="220"/>
                  </a:lnTo>
                  <a:lnTo>
                    <a:pt x="92" y="225"/>
                  </a:lnTo>
                  <a:lnTo>
                    <a:pt x="84" y="225"/>
                  </a:lnTo>
                  <a:lnTo>
                    <a:pt x="79" y="229"/>
                  </a:lnTo>
                  <a:lnTo>
                    <a:pt x="71" y="234"/>
                  </a:lnTo>
                  <a:lnTo>
                    <a:pt x="62" y="239"/>
                  </a:lnTo>
                  <a:lnTo>
                    <a:pt x="58" y="243"/>
                  </a:lnTo>
                  <a:lnTo>
                    <a:pt x="53" y="247"/>
                  </a:lnTo>
                  <a:lnTo>
                    <a:pt x="48" y="252"/>
                  </a:lnTo>
                  <a:lnTo>
                    <a:pt x="44" y="256"/>
                  </a:lnTo>
                  <a:lnTo>
                    <a:pt x="39" y="260"/>
                  </a:lnTo>
                  <a:lnTo>
                    <a:pt x="35" y="260"/>
                  </a:lnTo>
                  <a:lnTo>
                    <a:pt x="35" y="265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5" y="269"/>
                  </a:lnTo>
                  <a:lnTo>
                    <a:pt x="39" y="265"/>
                  </a:lnTo>
                  <a:lnTo>
                    <a:pt x="39" y="265"/>
                  </a:lnTo>
                  <a:lnTo>
                    <a:pt x="44" y="260"/>
                  </a:lnTo>
                  <a:lnTo>
                    <a:pt x="48" y="260"/>
                  </a:lnTo>
                  <a:lnTo>
                    <a:pt x="58" y="256"/>
                  </a:lnTo>
                  <a:lnTo>
                    <a:pt x="62" y="256"/>
                  </a:lnTo>
                  <a:lnTo>
                    <a:pt x="66" y="252"/>
                  </a:lnTo>
                  <a:lnTo>
                    <a:pt x="75" y="247"/>
                  </a:lnTo>
                  <a:lnTo>
                    <a:pt x="79" y="247"/>
                  </a:lnTo>
                  <a:lnTo>
                    <a:pt x="88" y="243"/>
                  </a:lnTo>
                  <a:lnTo>
                    <a:pt x="97" y="239"/>
                  </a:lnTo>
                  <a:lnTo>
                    <a:pt x="105" y="239"/>
                  </a:lnTo>
                  <a:lnTo>
                    <a:pt x="114" y="234"/>
                  </a:lnTo>
                  <a:lnTo>
                    <a:pt x="118" y="234"/>
                  </a:lnTo>
                  <a:lnTo>
                    <a:pt x="127" y="229"/>
                  </a:lnTo>
                  <a:lnTo>
                    <a:pt x="133" y="229"/>
                  </a:lnTo>
                  <a:lnTo>
                    <a:pt x="141" y="229"/>
                  </a:lnTo>
                  <a:lnTo>
                    <a:pt x="146" y="225"/>
                  </a:lnTo>
                  <a:lnTo>
                    <a:pt x="150" y="225"/>
                  </a:lnTo>
                  <a:lnTo>
                    <a:pt x="150" y="225"/>
                  </a:lnTo>
                  <a:lnTo>
                    <a:pt x="154" y="225"/>
                  </a:lnTo>
                  <a:lnTo>
                    <a:pt x="159" y="225"/>
                  </a:lnTo>
                  <a:lnTo>
                    <a:pt x="159" y="225"/>
                  </a:lnTo>
                  <a:lnTo>
                    <a:pt x="159" y="225"/>
                  </a:lnTo>
                  <a:lnTo>
                    <a:pt x="159" y="225"/>
                  </a:lnTo>
                  <a:lnTo>
                    <a:pt x="159" y="225"/>
                  </a:lnTo>
                  <a:lnTo>
                    <a:pt x="238" y="66"/>
                  </a:lnTo>
                  <a:lnTo>
                    <a:pt x="206" y="53"/>
                  </a:lnTo>
                  <a:close/>
                  <a:moveTo>
                    <a:pt x="167" y="0"/>
                  </a:moveTo>
                  <a:lnTo>
                    <a:pt x="388" y="111"/>
                  </a:lnTo>
                  <a:lnTo>
                    <a:pt x="375" y="137"/>
                  </a:lnTo>
                  <a:lnTo>
                    <a:pt x="347" y="124"/>
                  </a:lnTo>
                  <a:lnTo>
                    <a:pt x="273" y="273"/>
                  </a:lnTo>
                  <a:lnTo>
                    <a:pt x="273" y="273"/>
                  </a:lnTo>
                  <a:lnTo>
                    <a:pt x="273" y="278"/>
                  </a:lnTo>
                  <a:lnTo>
                    <a:pt x="273" y="278"/>
                  </a:lnTo>
                  <a:lnTo>
                    <a:pt x="277" y="282"/>
                  </a:lnTo>
                  <a:lnTo>
                    <a:pt x="277" y="282"/>
                  </a:lnTo>
                  <a:lnTo>
                    <a:pt x="277" y="286"/>
                  </a:lnTo>
                  <a:lnTo>
                    <a:pt x="281" y="291"/>
                  </a:lnTo>
                  <a:lnTo>
                    <a:pt x="281" y="295"/>
                  </a:lnTo>
                  <a:lnTo>
                    <a:pt x="281" y="299"/>
                  </a:lnTo>
                  <a:lnTo>
                    <a:pt x="286" y="309"/>
                  </a:lnTo>
                  <a:lnTo>
                    <a:pt x="286" y="313"/>
                  </a:lnTo>
                  <a:lnTo>
                    <a:pt x="286" y="318"/>
                  </a:lnTo>
                  <a:lnTo>
                    <a:pt x="291" y="327"/>
                  </a:lnTo>
                  <a:lnTo>
                    <a:pt x="291" y="331"/>
                  </a:lnTo>
                  <a:lnTo>
                    <a:pt x="291" y="340"/>
                  </a:lnTo>
                  <a:lnTo>
                    <a:pt x="291" y="348"/>
                  </a:lnTo>
                  <a:lnTo>
                    <a:pt x="291" y="353"/>
                  </a:lnTo>
                  <a:lnTo>
                    <a:pt x="291" y="361"/>
                  </a:lnTo>
                  <a:lnTo>
                    <a:pt x="291" y="370"/>
                  </a:lnTo>
                  <a:lnTo>
                    <a:pt x="291" y="374"/>
                  </a:lnTo>
                  <a:lnTo>
                    <a:pt x="286" y="384"/>
                  </a:lnTo>
                  <a:lnTo>
                    <a:pt x="286" y="393"/>
                  </a:lnTo>
                  <a:lnTo>
                    <a:pt x="281" y="401"/>
                  </a:lnTo>
                  <a:lnTo>
                    <a:pt x="281" y="401"/>
                  </a:lnTo>
                  <a:lnTo>
                    <a:pt x="277" y="401"/>
                  </a:lnTo>
                  <a:lnTo>
                    <a:pt x="273" y="401"/>
                  </a:lnTo>
                  <a:lnTo>
                    <a:pt x="268" y="401"/>
                  </a:lnTo>
                  <a:lnTo>
                    <a:pt x="264" y="401"/>
                  </a:lnTo>
                  <a:lnTo>
                    <a:pt x="260" y="401"/>
                  </a:lnTo>
                  <a:lnTo>
                    <a:pt x="251" y="401"/>
                  </a:lnTo>
                  <a:lnTo>
                    <a:pt x="247" y="397"/>
                  </a:lnTo>
                  <a:lnTo>
                    <a:pt x="238" y="397"/>
                  </a:lnTo>
                  <a:lnTo>
                    <a:pt x="229" y="393"/>
                  </a:lnTo>
                  <a:lnTo>
                    <a:pt x="220" y="388"/>
                  </a:lnTo>
                  <a:lnTo>
                    <a:pt x="212" y="384"/>
                  </a:lnTo>
                  <a:lnTo>
                    <a:pt x="202" y="384"/>
                  </a:lnTo>
                  <a:lnTo>
                    <a:pt x="189" y="380"/>
                  </a:lnTo>
                  <a:lnTo>
                    <a:pt x="180" y="374"/>
                  </a:lnTo>
                  <a:lnTo>
                    <a:pt x="172" y="370"/>
                  </a:lnTo>
                  <a:lnTo>
                    <a:pt x="159" y="361"/>
                  </a:lnTo>
                  <a:lnTo>
                    <a:pt x="133" y="423"/>
                  </a:lnTo>
                  <a:lnTo>
                    <a:pt x="127" y="432"/>
                  </a:lnTo>
                  <a:lnTo>
                    <a:pt x="118" y="440"/>
                  </a:lnTo>
                  <a:lnTo>
                    <a:pt x="114" y="449"/>
                  </a:lnTo>
                  <a:lnTo>
                    <a:pt x="110" y="459"/>
                  </a:lnTo>
                  <a:lnTo>
                    <a:pt x="101" y="463"/>
                  </a:lnTo>
                  <a:lnTo>
                    <a:pt x="97" y="472"/>
                  </a:lnTo>
                  <a:lnTo>
                    <a:pt x="88" y="476"/>
                  </a:lnTo>
                  <a:lnTo>
                    <a:pt x="62" y="498"/>
                  </a:lnTo>
                  <a:lnTo>
                    <a:pt x="62" y="463"/>
                  </a:lnTo>
                  <a:lnTo>
                    <a:pt x="62" y="449"/>
                  </a:lnTo>
                  <a:lnTo>
                    <a:pt x="62" y="440"/>
                  </a:lnTo>
                  <a:lnTo>
                    <a:pt x="66" y="427"/>
                  </a:lnTo>
                  <a:lnTo>
                    <a:pt x="66" y="419"/>
                  </a:lnTo>
                  <a:lnTo>
                    <a:pt x="71" y="406"/>
                  </a:lnTo>
                  <a:lnTo>
                    <a:pt x="75" y="397"/>
                  </a:lnTo>
                  <a:lnTo>
                    <a:pt x="105" y="335"/>
                  </a:lnTo>
                  <a:lnTo>
                    <a:pt x="97" y="331"/>
                  </a:lnTo>
                  <a:lnTo>
                    <a:pt x="84" y="327"/>
                  </a:lnTo>
                  <a:lnTo>
                    <a:pt x="75" y="322"/>
                  </a:lnTo>
                  <a:lnTo>
                    <a:pt x="66" y="318"/>
                  </a:lnTo>
                  <a:lnTo>
                    <a:pt x="58" y="313"/>
                  </a:lnTo>
                  <a:lnTo>
                    <a:pt x="53" y="309"/>
                  </a:lnTo>
                  <a:lnTo>
                    <a:pt x="44" y="304"/>
                  </a:lnTo>
                  <a:lnTo>
                    <a:pt x="35" y="299"/>
                  </a:lnTo>
                  <a:lnTo>
                    <a:pt x="31" y="295"/>
                  </a:lnTo>
                  <a:lnTo>
                    <a:pt x="22" y="291"/>
                  </a:lnTo>
                  <a:lnTo>
                    <a:pt x="18" y="286"/>
                  </a:lnTo>
                  <a:lnTo>
                    <a:pt x="13" y="282"/>
                  </a:lnTo>
                  <a:lnTo>
                    <a:pt x="9" y="278"/>
                  </a:lnTo>
                  <a:lnTo>
                    <a:pt x="5" y="273"/>
                  </a:lnTo>
                  <a:lnTo>
                    <a:pt x="5" y="269"/>
                  </a:lnTo>
                  <a:lnTo>
                    <a:pt x="5" y="269"/>
                  </a:lnTo>
                  <a:lnTo>
                    <a:pt x="0" y="265"/>
                  </a:lnTo>
                  <a:lnTo>
                    <a:pt x="5" y="260"/>
                  </a:lnTo>
                  <a:lnTo>
                    <a:pt x="5" y="256"/>
                  </a:lnTo>
                  <a:lnTo>
                    <a:pt x="9" y="247"/>
                  </a:lnTo>
                  <a:lnTo>
                    <a:pt x="18" y="243"/>
                  </a:lnTo>
                  <a:lnTo>
                    <a:pt x="22" y="239"/>
                  </a:lnTo>
                  <a:lnTo>
                    <a:pt x="26" y="234"/>
                  </a:lnTo>
                  <a:lnTo>
                    <a:pt x="31" y="225"/>
                  </a:lnTo>
                  <a:lnTo>
                    <a:pt x="39" y="220"/>
                  </a:lnTo>
                  <a:lnTo>
                    <a:pt x="44" y="216"/>
                  </a:lnTo>
                  <a:lnTo>
                    <a:pt x="48" y="216"/>
                  </a:lnTo>
                  <a:lnTo>
                    <a:pt x="58" y="212"/>
                  </a:lnTo>
                  <a:lnTo>
                    <a:pt x="62" y="207"/>
                  </a:lnTo>
                  <a:lnTo>
                    <a:pt x="66" y="207"/>
                  </a:lnTo>
                  <a:lnTo>
                    <a:pt x="75" y="203"/>
                  </a:lnTo>
                  <a:lnTo>
                    <a:pt x="79" y="203"/>
                  </a:lnTo>
                  <a:lnTo>
                    <a:pt x="84" y="199"/>
                  </a:lnTo>
                  <a:lnTo>
                    <a:pt x="88" y="199"/>
                  </a:lnTo>
                  <a:lnTo>
                    <a:pt x="92" y="194"/>
                  </a:lnTo>
                  <a:lnTo>
                    <a:pt x="97" y="194"/>
                  </a:lnTo>
                  <a:lnTo>
                    <a:pt x="101" y="194"/>
                  </a:lnTo>
                  <a:lnTo>
                    <a:pt x="101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80" y="40"/>
                  </a:lnTo>
                  <a:lnTo>
                    <a:pt x="154" y="27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B3FD1C91-D7DB-4922-B070-04C254531F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95294" y="3469575"/>
              <a:ext cx="129542" cy="166697"/>
            </a:xfrm>
            <a:custGeom>
              <a:avLst/>
              <a:gdLst>
                <a:gd name="T0" fmla="*/ 132 w 387"/>
                <a:gd name="T1" fmla="*/ 206 h 497"/>
                <a:gd name="T2" fmla="*/ 128 w 387"/>
                <a:gd name="T3" fmla="*/ 211 h 497"/>
                <a:gd name="T4" fmla="*/ 119 w 387"/>
                <a:gd name="T5" fmla="*/ 211 h 497"/>
                <a:gd name="T6" fmla="*/ 106 w 387"/>
                <a:gd name="T7" fmla="*/ 215 h 497"/>
                <a:gd name="T8" fmla="*/ 83 w 387"/>
                <a:gd name="T9" fmla="*/ 225 h 497"/>
                <a:gd name="T10" fmla="*/ 62 w 387"/>
                <a:gd name="T11" fmla="*/ 238 h 497"/>
                <a:gd name="T12" fmla="*/ 49 w 387"/>
                <a:gd name="T13" fmla="*/ 251 h 497"/>
                <a:gd name="T14" fmla="*/ 36 w 387"/>
                <a:gd name="T15" fmla="*/ 259 h 497"/>
                <a:gd name="T16" fmla="*/ 31 w 387"/>
                <a:gd name="T17" fmla="*/ 268 h 497"/>
                <a:gd name="T18" fmla="*/ 31 w 387"/>
                <a:gd name="T19" fmla="*/ 272 h 497"/>
                <a:gd name="T20" fmla="*/ 36 w 387"/>
                <a:gd name="T21" fmla="*/ 268 h 497"/>
                <a:gd name="T22" fmla="*/ 44 w 387"/>
                <a:gd name="T23" fmla="*/ 259 h 497"/>
                <a:gd name="T24" fmla="*/ 62 w 387"/>
                <a:gd name="T25" fmla="*/ 255 h 497"/>
                <a:gd name="T26" fmla="*/ 79 w 387"/>
                <a:gd name="T27" fmla="*/ 246 h 497"/>
                <a:gd name="T28" fmla="*/ 106 w 387"/>
                <a:gd name="T29" fmla="*/ 238 h 497"/>
                <a:gd name="T30" fmla="*/ 128 w 387"/>
                <a:gd name="T31" fmla="*/ 229 h 497"/>
                <a:gd name="T32" fmla="*/ 145 w 387"/>
                <a:gd name="T33" fmla="*/ 225 h 497"/>
                <a:gd name="T34" fmla="*/ 154 w 387"/>
                <a:gd name="T35" fmla="*/ 225 h 497"/>
                <a:gd name="T36" fmla="*/ 158 w 387"/>
                <a:gd name="T37" fmla="*/ 225 h 497"/>
                <a:gd name="T38" fmla="*/ 238 w 387"/>
                <a:gd name="T39" fmla="*/ 65 h 497"/>
                <a:gd name="T40" fmla="*/ 387 w 387"/>
                <a:gd name="T41" fmla="*/ 110 h 497"/>
                <a:gd name="T42" fmla="*/ 273 w 387"/>
                <a:gd name="T43" fmla="*/ 272 h 497"/>
                <a:gd name="T44" fmla="*/ 273 w 387"/>
                <a:gd name="T45" fmla="*/ 277 h 497"/>
                <a:gd name="T46" fmla="*/ 278 w 387"/>
                <a:gd name="T47" fmla="*/ 285 h 497"/>
                <a:gd name="T48" fmla="*/ 282 w 387"/>
                <a:gd name="T49" fmla="*/ 299 h 497"/>
                <a:gd name="T50" fmla="*/ 286 w 387"/>
                <a:gd name="T51" fmla="*/ 317 h 497"/>
                <a:gd name="T52" fmla="*/ 291 w 387"/>
                <a:gd name="T53" fmla="*/ 339 h 497"/>
                <a:gd name="T54" fmla="*/ 291 w 387"/>
                <a:gd name="T55" fmla="*/ 360 h 497"/>
                <a:gd name="T56" fmla="*/ 286 w 387"/>
                <a:gd name="T57" fmla="*/ 383 h 497"/>
                <a:gd name="T58" fmla="*/ 282 w 387"/>
                <a:gd name="T59" fmla="*/ 400 h 497"/>
                <a:gd name="T60" fmla="*/ 269 w 387"/>
                <a:gd name="T61" fmla="*/ 400 h 497"/>
                <a:gd name="T62" fmla="*/ 252 w 387"/>
                <a:gd name="T63" fmla="*/ 400 h 497"/>
                <a:gd name="T64" fmla="*/ 229 w 387"/>
                <a:gd name="T65" fmla="*/ 392 h 497"/>
                <a:gd name="T66" fmla="*/ 203 w 387"/>
                <a:gd name="T67" fmla="*/ 383 h 497"/>
                <a:gd name="T68" fmla="*/ 172 w 387"/>
                <a:gd name="T69" fmla="*/ 370 h 497"/>
                <a:gd name="T70" fmla="*/ 128 w 387"/>
                <a:gd name="T71" fmla="*/ 431 h 497"/>
                <a:gd name="T72" fmla="*/ 111 w 387"/>
                <a:gd name="T73" fmla="*/ 458 h 497"/>
                <a:gd name="T74" fmla="*/ 89 w 387"/>
                <a:gd name="T75" fmla="*/ 475 h 497"/>
                <a:gd name="T76" fmla="*/ 62 w 387"/>
                <a:gd name="T77" fmla="*/ 449 h 497"/>
                <a:gd name="T78" fmla="*/ 66 w 387"/>
                <a:gd name="T79" fmla="*/ 418 h 497"/>
                <a:gd name="T80" fmla="*/ 106 w 387"/>
                <a:gd name="T81" fmla="*/ 334 h 497"/>
                <a:gd name="T82" fmla="*/ 75 w 387"/>
                <a:gd name="T83" fmla="*/ 321 h 497"/>
                <a:gd name="T84" fmla="*/ 53 w 387"/>
                <a:gd name="T85" fmla="*/ 308 h 497"/>
                <a:gd name="T86" fmla="*/ 31 w 387"/>
                <a:gd name="T87" fmla="*/ 295 h 497"/>
                <a:gd name="T88" fmla="*/ 14 w 387"/>
                <a:gd name="T89" fmla="*/ 281 h 497"/>
                <a:gd name="T90" fmla="*/ 4 w 387"/>
                <a:gd name="T91" fmla="*/ 268 h 497"/>
                <a:gd name="T92" fmla="*/ 4 w 387"/>
                <a:gd name="T93" fmla="*/ 259 h 497"/>
                <a:gd name="T94" fmla="*/ 18 w 387"/>
                <a:gd name="T95" fmla="*/ 242 h 497"/>
                <a:gd name="T96" fmla="*/ 31 w 387"/>
                <a:gd name="T97" fmla="*/ 225 h 497"/>
                <a:gd name="T98" fmla="*/ 49 w 387"/>
                <a:gd name="T99" fmla="*/ 215 h 497"/>
                <a:gd name="T100" fmla="*/ 66 w 387"/>
                <a:gd name="T101" fmla="*/ 206 h 497"/>
                <a:gd name="T102" fmla="*/ 83 w 387"/>
                <a:gd name="T103" fmla="*/ 198 h 497"/>
                <a:gd name="T104" fmla="*/ 98 w 387"/>
                <a:gd name="T105" fmla="*/ 193 h 497"/>
                <a:gd name="T106" fmla="*/ 106 w 387"/>
                <a:gd name="T107" fmla="*/ 193 h 497"/>
                <a:gd name="T108" fmla="*/ 181 w 387"/>
                <a:gd name="T109" fmla="*/ 39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7">
                  <a:moveTo>
                    <a:pt x="207" y="52"/>
                  </a:moveTo>
                  <a:lnTo>
                    <a:pt x="132" y="206"/>
                  </a:lnTo>
                  <a:lnTo>
                    <a:pt x="132" y="206"/>
                  </a:lnTo>
                  <a:lnTo>
                    <a:pt x="132" y="211"/>
                  </a:lnTo>
                  <a:lnTo>
                    <a:pt x="132" y="211"/>
                  </a:lnTo>
                  <a:lnTo>
                    <a:pt x="128" y="211"/>
                  </a:lnTo>
                  <a:lnTo>
                    <a:pt x="128" y="211"/>
                  </a:lnTo>
                  <a:lnTo>
                    <a:pt x="124" y="211"/>
                  </a:lnTo>
                  <a:lnTo>
                    <a:pt x="119" y="211"/>
                  </a:lnTo>
                  <a:lnTo>
                    <a:pt x="115" y="215"/>
                  </a:lnTo>
                  <a:lnTo>
                    <a:pt x="111" y="215"/>
                  </a:lnTo>
                  <a:lnTo>
                    <a:pt x="106" y="215"/>
                  </a:lnTo>
                  <a:lnTo>
                    <a:pt x="102" y="220"/>
                  </a:lnTo>
                  <a:lnTo>
                    <a:pt x="93" y="225"/>
                  </a:lnTo>
                  <a:lnTo>
                    <a:pt x="83" y="225"/>
                  </a:lnTo>
                  <a:lnTo>
                    <a:pt x="79" y="229"/>
                  </a:lnTo>
                  <a:lnTo>
                    <a:pt x="70" y="233"/>
                  </a:lnTo>
                  <a:lnTo>
                    <a:pt x="62" y="238"/>
                  </a:lnTo>
                  <a:lnTo>
                    <a:pt x="57" y="242"/>
                  </a:lnTo>
                  <a:lnTo>
                    <a:pt x="53" y="246"/>
                  </a:lnTo>
                  <a:lnTo>
                    <a:pt x="49" y="251"/>
                  </a:lnTo>
                  <a:lnTo>
                    <a:pt x="44" y="255"/>
                  </a:lnTo>
                  <a:lnTo>
                    <a:pt x="40" y="259"/>
                  </a:lnTo>
                  <a:lnTo>
                    <a:pt x="36" y="259"/>
                  </a:lnTo>
                  <a:lnTo>
                    <a:pt x="36" y="264"/>
                  </a:lnTo>
                  <a:lnTo>
                    <a:pt x="31" y="268"/>
                  </a:lnTo>
                  <a:lnTo>
                    <a:pt x="31" y="268"/>
                  </a:lnTo>
                  <a:lnTo>
                    <a:pt x="31" y="272"/>
                  </a:lnTo>
                  <a:lnTo>
                    <a:pt x="31" y="272"/>
                  </a:lnTo>
                  <a:lnTo>
                    <a:pt x="31" y="272"/>
                  </a:lnTo>
                  <a:lnTo>
                    <a:pt x="31" y="268"/>
                  </a:lnTo>
                  <a:lnTo>
                    <a:pt x="31" y="268"/>
                  </a:lnTo>
                  <a:lnTo>
                    <a:pt x="36" y="268"/>
                  </a:lnTo>
                  <a:lnTo>
                    <a:pt x="40" y="264"/>
                  </a:lnTo>
                  <a:lnTo>
                    <a:pt x="40" y="264"/>
                  </a:lnTo>
                  <a:lnTo>
                    <a:pt x="44" y="259"/>
                  </a:lnTo>
                  <a:lnTo>
                    <a:pt x="49" y="259"/>
                  </a:lnTo>
                  <a:lnTo>
                    <a:pt x="57" y="255"/>
                  </a:lnTo>
                  <a:lnTo>
                    <a:pt x="62" y="255"/>
                  </a:lnTo>
                  <a:lnTo>
                    <a:pt x="66" y="251"/>
                  </a:lnTo>
                  <a:lnTo>
                    <a:pt x="75" y="246"/>
                  </a:lnTo>
                  <a:lnTo>
                    <a:pt x="79" y="246"/>
                  </a:lnTo>
                  <a:lnTo>
                    <a:pt x="89" y="242"/>
                  </a:lnTo>
                  <a:lnTo>
                    <a:pt x="98" y="238"/>
                  </a:lnTo>
                  <a:lnTo>
                    <a:pt x="106" y="238"/>
                  </a:lnTo>
                  <a:lnTo>
                    <a:pt x="115" y="233"/>
                  </a:lnTo>
                  <a:lnTo>
                    <a:pt x="119" y="233"/>
                  </a:lnTo>
                  <a:lnTo>
                    <a:pt x="128" y="229"/>
                  </a:lnTo>
                  <a:lnTo>
                    <a:pt x="132" y="229"/>
                  </a:lnTo>
                  <a:lnTo>
                    <a:pt x="141" y="229"/>
                  </a:lnTo>
                  <a:lnTo>
                    <a:pt x="145" y="225"/>
                  </a:lnTo>
                  <a:lnTo>
                    <a:pt x="150" y="225"/>
                  </a:lnTo>
                  <a:lnTo>
                    <a:pt x="150" y="225"/>
                  </a:lnTo>
                  <a:lnTo>
                    <a:pt x="154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238" y="65"/>
                  </a:lnTo>
                  <a:lnTo>
                    <a:pt x="207" y="52"/>
                  </a:lnTo>
                  <a:close/>
                  <a:moveTo>
                    <a:pt x="168" y="0"/>
                  </a:moveTo>
                  <a:lnTo>
                    <a:pt x="387" y="110"/>
                  </a:lnTo>
                  <a:lnTo>
                    <a:pt x="374" y="136"/>
                  </a:lnTo>
                  <a:lnTo>
                    <a:pt x="348" y="123"/>
                  </a:lnTo>
                  <a:lnTo>
                    <a:pt x="273" y="272"/>
                  </a:lnTo>
                  <a:lnTo>
                    <a:pt x="273" y="272"/>
                  </a:lnTo>
                  <a:lnTo>
                    <a:pt x="273" y="277"/>
                  </a:lnTo>
                  <a:lnTo>
                    <a:pt x="273" y="277"/>
                  </a:lnTo>
                  <a:lnTo>
                    <a:pt x="278" y="281"/>
                  </a:lnTo>
                  <a:lnTo>
                    <a:pt x="278" y="281"/>
                  </a:lnTo>
                  <a:lnTo>
                    <a:pt x="278" y="285"/>
                  </a:lnTo>
                  <a:lnTo>
                    <a:pt x="282" y="291"/>
                  </a:lnTo>
                  <a:lnTo>
                    <a:pt x="282" y="295"/>
                  </a:lnTo>
                  <a:lnTo>
                    <a:pt x="282" y="299"/>
                  </a:lnTo>
                  <a:lnTo>
                    <a:pt x="286" y="308"/>
                  </a:lnTo>
                  <a:lnTo>
                    <a:pt x="286" y="313"/>
                  </a:lnTo>
                  <a:lnTo>
                    <a:pt x="286" y="317"/>
                  </a:lnTo>
                  <a:lnTo>
                    <a:pt x="291" y="326"/>
                  </a:lnTo>
                  <a:lnTo>
                    <a:pt x="291" y="330"/>
                  </a:lnTo>
                  <a:lnTo>
                    <a:pt x="291" y="339"/>
                  </a:lnTo>
                  <a:lnTo>
                    <a:pt x="291" y="347"/>
                  </a:lnTo>
                  <a:lnTo>
                    <a:pt x="291" y="352"/>
                  </a:lnTo>
                  <a:lnTo>
                    <a:pt x="291" y="360"/>
                  </a:lnTo>
                  <a:lnTo>
                    <a:pt x="291" y="370"/>
                  </a:lnTo>
                  <a:lnTo>
                    <a:pt x="291" y="374"/>
                  </a:lnTo>
                  <a:lnTo>
                    <a:pt x="286" y="383"/>
                  </a:lnTo>
                  <a:lnTo>
                    <a:pt x="286" y="392"/>
                  </a:lnTo>
                  <a:lnTo>
                    <a:pt x="282" y="400"/>
                  </a:lnTo>
                  <a:lnTo>
                    <a:pt x="282" y="400"/>
                  </a:lnTo>
                  <a:lnTo>
                    <a:pt x="278" y="400"/>
                  </a:lnTo>
                  <a:lnTo>
                    <a:pt x="273" y="400"/>
                  </a:lnTo>
                  <a:lnTo>
                    <a:pt x="269" y="400"/>
                  </a:lnTo>
                  <a:lnTo>
                    <a:pt x="265" y="400"/>
                  </a:lnTo>
                  <a:lnTo>
                    <a:pt x="260" y="400"/>
                  </a:lnTo>
                  <a:lnTo>
                    <a:pt x="252" y="400"/>
                  </a:lnTo>
                  <a:lnTo>
                    <a:pt x="247" y="396"/>
                  </a:lnTo>
                  <a:lnTo>
                    <a:pt x="238" y="396"/>
                  </a:lnTo>
                  <a:lnTo>
                    <a:pt x="229" y="392"/>
                  </a:lnTo>
                  <a:lnTo>
                    <a:pt x="220" y="387"/>
                  </a:lnTo>
                  <a:lnTo>
                    <a:pt x="211" y="383"/>
                  </a:lnTo>
                  <a:lnTo>
                    <a:pt x="203" y="383"/>
                  </a:lnTo>
                  <a:lnTo>
                    <a:pt x="190" y="379"/>
                  </a:lnTo>
                  <a:lnTo>
                    <a:pt x="181" y="374"/>
                  </a:lnTo>
                  <a:lnTo>
                    <a:pt x="172" y="370"/>
                  </a:lnTo>
                  <a:lnTo>
                    <a:pt x="158" y="360"/>
                  </a:lnTo>
                  <a:lnTo>
                    <a:pt x="132" y="422"/>
                  </a:lnTo>
                  <a:lnTo>
                    <a:pt x="128" y="431"/>
                  </a:lnTo>
                  <a:lnTo>
                    <a:pt x="119" y="441"/>
                  </a:lnTo>
                  <a:lnTo>
                    <a:pt x="115" y="449"/>
                  </a:lnTo>
                  <a:lnTo>
                    <a:pt x="111" y="458"/>
                  </a:lnTo>
                  <a:lnTo>
                    <a:pt x="102" y="462"/>
                  </a:lnTo>
                  <a:lnTo>
                    <a:pt x="98" y="471"/>
                  </a:lnTo>
                  <a:lnTo>
                    <a:pt x="89" y="475"/>
                  </a:lnTo>
                  <a:lnTo>
                    <a:pt x="62" y="497"/>
                  </a:lnTo>
                  <a:lnTo>
                    <a:pt x="62" y="462"/>
                  </a:lnTo>
                  <a:lnTo>
                    <a:pt x="62" y="449"/>
                  </a:lnTo>
                  <a:lnTo>
                    <a:pt x="62" y="441"/>
                  </a:lnTo>
                  <a:lnTo>
                    <a:pt x="66" y="426"/>
                  </a:lnTo>
                  <a:lnTo>
                    <a:pt x="66" y="418"/>
                  </a:lnTo>
                  <a:lnTo>
                    <a:pt x="70" y="405"/>
                  </a:lnTo>
                  <a:lnTo>
                    <a:pt x="75" y="396"/>
                  </a:lnTo>
                  <a:lnTo>
                    <a:pt x="106" y="334"/>
                  </a:lnTo>
                  <a:lnTo>
                    <a:pt x="98" y="330"/>
                  </a:lnTo>
                  <a:lnTo>
                    <a:pt x="83" y="326"/>
                  </a:lnTo>
                  <a:lnTo>
                    <a:pt x="75" y="321"/>
                  </a:lnTo>
                  <a:lnTo>
                    <a:pt x="66" y="317"/>
                  </a:lnTo>
                  <a:lnTo>
                    <a:pt x="57" y="313"/>
                  </a:lnTo>
                  <a:lnTo>
                    <a:pt x="53" y="308"/>
                  </a:lnTo>
                  <a:lnTo>
                    <a:pt x="44" y="304"/>
                  </a:lnTo>
                  <a:lnTo>
                    <a:pt x="36" y="299"/>
                  </a:lnTo>
                  <a:lnTo>
                    <a:pt x="31" y="295"/>
                  </a:lnTo>
                  <a:lnTo>
                    <a:pt x="23" y="291"/>
                  </a:lnTo>
                  <a:lnTo>
                    <a:pt x="18" y="285"/>
                  </a:lnTo>
                  <a:lnTo>
                    <a:pt x="14" y="281"/>
                  </a:lnTo>
                  <a:lnTo>
                    <a:pt x="10" y="277"/>
                  </a:lnTo>
                  <a:lnTo>
                    <a:pt x="4" y="272"/>
                  </a:lnTo>
                  <a:lnTo>
                    <a:pt x="4" y="268"/>
                  </a:lnTo>
                  <a:lnTo>
                    <a:pt x="4" y="268"/>
                  </a:lnTo>
                  <a:lnTo>
                    <a:pt x="0" y="264"/>
                  </a:lnTo>
                  <a:lnTo>
                    <a:pt x="4" y="259"/>
                  </a:lnTo>
                  <a:lnTo>
                    <a:pt x="4" y="255"/>
                  </a:lnTo>
                  <a:lnTo>
                    <a:pt x="10" y="246"/>
                  </a:lnTo>
                  <a:lnTo>
                    <a:pt x="18" y="242"/>
                  </a:lnTo>
                  <a:lnTo>
                    <a:pt x="23" y="238"/>
                  </a:lnTo>
                  <a:lnTo>
                    <a:pt x="27" y="233"/>
                  </a:lnTo>
                  <a:lnTo>
                    <a:pt x="31" y="225"/>
                  </a:lnTo>
                  <a:lnTo>
                    <a:pt x="40" y="220"/>
                  </a:lnTo>
                  <a:lnTo>
                    <a:pt x="44" y="215"/>
                  </a:lnTo>
                  <a:lnTo>
                    <a:pt x="49" y="215"/>
                  </a:lnTo>
                  <a:lnTo>
                    <a:pt x="57" y="211"/>
                  </a:lnTo>
                  <a:lnTo>
                    <a:pt x="62" y="206"/>
                  </a:lnTo>
                  <a:lnTo>
                    <a:pt x="66" y="206"/>
                  </a:lnTo>
                  <a:lnTo>
                    <a:pt x="75" y="202"/>
                  </a:lnTo>
                  <a:lnTo>
                    <a:pt x="79" y="202"/>
                  </a:lnTo>
                  <a:lnTo>
                    <a:pt x="83" y="198"/>
                  </a:lnTo>
                  <a:lnTo>
                    <a:pt x="89" y="198"/>
                  </a:lnTo>
                  <a:lnTo>
                    <a:pt x="93" y="193"/>
                  </a:lnTo>
                  <a:lnTo>
                    <a:pt x="98" y="193"/>
                  </a:lnTo>
                  <a:lnTo>
                    <a:pt x="102" y="193"/>
                  </a:lnTo>
                  <a:lnTo>
                    <a:pt x="102" y="193"/>
                  </a:lnTo>
                  <a:lnTo>
                    <a:pt x="106" y="193"/>
                  </a:lnTo>
                  <a:lnTo>
                    <a:pt x="106" y="193"/>
                  </a:lnTo>
                  <a:lnTo>
                    <a:pt x="106" y="193"/>
                  </a:lnTo>
                  <a:lnTo>
                    <a:pt x="181" y="39"/>
                  </a:lnTo>
                  <a:lnTo>
                    <a:pt x="154" y="2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D464147D-DF2B-49C6-AAF6-A9C109D253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8142" y="2407134"/>
              <a:ext cx="129542" cy="166697"/>
            </a:xfrm>
            <a:custGeom>
              <a:avLst/>
              <a:gdLst>
                <a:gd name="T0" fmla="*/ 131 w 387"/>
                <a:gd name="T1" fmla="*/ 207 h 498"/>
                <a:gd name="T2" fmla="*/ 127 w 387"/>
                <a:gd name="T3" fmla="*/ 212 h 498"/>
                <a:gd name="T4" fmla="*/ 118 w 387"/>
                <a:gd name="T5" fmla="*/ 212 h 498"/>
                <a:gd name="T6" fmla="*/ 105 w 387"/>
                <a:gd name="T7" fmla="*/ 216 h 498"/>
                <a:gd name="T8" fmla="*/ 84 w 387"/>
                <a:gd name="T9" fmla="*/ 225 h 498"/>
                <a:gd name="T10" fmla="*/ 61 w 387"/>
                <a:gd name="T11" fmla="*/ 238 h 498"/>
                <a:gd name="T12" fmla="*/ 48 w 387"/>
                <a:gd name="T13" fmla="*/ 252 h 498"/>
                <a:gd name="T14" fmla="*/ 35 w 387"/>
                <a:gd name="T15" fmla="*/ 261 h 498"/>
                <a:gd name="T16" fmla="*/ 30 w 387"/>
                <a:gd name="T17" fmla="*/ 269 h 498"/>
                <a:gd name="T18" fmla="*/ 30 w 387"/>
                <a:gd name="T19" fmla="*/ 274 h 498"/>
                <a:gd name="T20" fmla="*/ 35 w 387"/>
                <a:gd name="T21" fmla="*/ 269 h 498"/>
                <a:gd name="T22" fmla="*/ 43 w 387"/>
                <a:gd name="T23" fmla="*/ 261 h 498"/>
                <a:gd name="T24" fmla="*/ 61 w 387"/>
                <a:gd name="T25" fmla="*/ 256 h 498"/>
                <a:gd name="T26" fmla="*/ 79 w 387"/>
                <a:gd name="T27" fmla="*/ 248 h 498"/>
                <a:gd name="T28" fmla="*/ 105 w 387"/>
                <a:gd name="T29" fmla="*/ 238 h 498"/>
                <a:gd name="T30" fmla="*/ 127 w 387"/>
                <a:gd name="T31" fmla="*/ 229 h 498"/>
                <a:gd name="T32" fmla="*/ 144 w 387"/>
                <a:gd name="T33" fmla="*/ 225 h 498"/>
                <a:gd name="T34" fmla="*/ 154 w 387"/>
                <a:gd name="T35" fmla="*/ 225 h 498"/>
                <a:gd name="T36" fmla="*/ 158 w 387"/>
                <a:gd name="T37" fmla="*/ 225 h 498"/>
                <a:gd name="T38" fmla="*/ 238 w 387"/>
                <a:gd name="T39" fmla="*/ 66 h 498"/>
                <a:gd name="T40" fmla="*/ 387 w 387"/>
                <a:gd name="T41" fmla="*/ 111 h 498"/>
                <a:gd name="T42" fmla="*/ 272 w 387"/>
                <a:gd name="T43" fmla="*/ 274 h 498"/>
                <a:gd name="T44" fmla="*/ 272 w 387"/>
                <a:gd name="T45" fmla="*/ 278 h 498"/>
                <a:gd name="T46" fmla="*/ 277 w 387"/>
                <a:gd name="T47" fmla="*/ 287 h 498"/>
                <a:gd name="T48" fmla="*/ 281 w 387"/>
                <a:gd name="T49" fmla="*/ 300 h 498"/>
                <a:gd name="T50" fmla="*/ 285 w 387"/>
                <a:gd name="T51" fmla="*/ 317 h 498"/>
                <a:gd name="T52" fmla="*/ 290 w 387"/>
                <a:gd name="T53" fmla="*/ 340 h 498"/>
                <a:gd name="T54" fmla="*/ 290 w 387"/>
                <a:gd name="T55" fmla="*/ 362 h 498"/>
                <a:gd name="T56" fmla="*/ 285 w 387"/>
                <a:gd name="T57" fmla="*/ 383 h 498"/>
                <a:gd name="T58" fmla="*/ 281 w 387"/>
                <a:gd name="T59" fmla="*/ 402 h 498"/>
                <a:gd name="T60" fmla="*/ 268 w 387"/>
                <a:gd name="T61" fmla="*/ 402 h 498"/>
                <a:gd name="T62" fmla="*/ 251 w 387"/>
                <a:gd name="T63" fmla="*/ 402 h 498"/>
                <a:gd name="T64" fmla="*/ 229 w 387"/>
                <a:gd name="T65" fmla="*/ 392 h 498"/>
                <a:gd name="T66" fmla="*/ 202 w 387"/>
                <a:gd name="T67" fmla="*/ 383 h 498"/>
                <a:gd name="T68" fmla="*/ 171 w 387"/>
                <a:gd name="T69" fmla="*/ 370 h 498"/>
                <a:gd name="T70" fmla="*/ 127 w 387"/>
                <a:gd name="T71" fmla="*/ 432 h 498"/>
                <a:gd name="T72" fmla="*/ 110 w 387"/>
                <a:gd name="T73" fmla="*/ 458 h 498"/>
                <a:gd name="T74" fmla="*/ 88 w 387"/>
                <a:gd name="T75" fmla="*/ 477 h 498"/>
                <a:gd name="T76" fmla="*/ 61 w 387"/>
                <a:gd name="T77" fmla="*/ 449 h 498"/>
                <a:gd name="T78" fmla="*/ 65 w 387"/>
                <a:gd name="T79" fmla="*/ 419 h 498"/>
                <a:gd name="T80" fmla="*/ 105 w 387"/>
                <a:gd name="T81" fmla="*/ 336 h 498"/>
                <a:gd name="T82" fmla="*/ 75 w 387"/>
                <a:gd name="T83" fmla="*/ 322 h 498"/>
                <a:gd name="T84" fmla="*/ 52 w 387"/>
                <a:gd name="T85" fmla="*/ 308 h 498"/>
                <a:gd name="T86" fmla="*/ 30 w 387"/>
                <a:gd name="T87" fmla="*/ 295 h 498"/>
                <a:gd name="T88" fmla="*/ 13 w 387"/>
                <a:gd name="T89" fmla="*/ 282 h 498"/>
                <a:gd name="T90" fmla="*/ 4 w 387"/>
                <a:gd name="T91" fmla="*/ 269 h 498"/>
                <a:gd name="T92" fmla="*/ 4 w 387"/>
                <a:gd name="T93" fmla="*/ 261 h 498"/>
                <a:gd name="T94" fmla="*/ 17 w 387"/>
                <a:gd name="T95" fmla="*/ 242 h 498"/>
                <a:gd name="T96" fmla="*/ 30 w 387"/>
                <a:gd name="T97" fmla="*/ 225 h 498"/>
                <a:gd name="T98" fmla="*/ 48 w 387"/>
                <a:gd name="T99" fmla="*/ 216 h 498"/>
                <a:gd name="T100" fmla="*/ 65 w 387"/>
                <a:gd name="T101" fmla="*/ 207 h 498"/>
                <a:gd name="T102" fmla="*/ 84 w 387"/>
                <a:gd name="T103" fmla="*/ 199 h 498"/>
                <a:gd name="T104" fmla="*/ 97 w 387"/>
                <a:gd name="T105" fmla="*/ 194 h 498"/>
                <a:gd name="T106" fmla="*/ 105 w 387"/>
                <a:gd name="T107" fmla="*/ 194 h 498"/>
                <a:gd name="T108" fmla="*/ 180 w 387"/>
                <a:gd name="T109" fmla="*/ 4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8">
                  <a:moveTo>
                    <a:pt x="206" y="53"/>
                  </a:moveTo>
                  <a:lnTo>
                    <a:pt x="131" y="207"/>
                  </a:lnTo>
                  <a:lnTo>
                    <a:pt x="131" y="207"/>
                  </a:lnTo>
                  <a:lnTo>
                    <a:pt x="131" y="212"/>
                  </a:lnTo>
                  <a:lnTo>
                    <a:pt x="131" y="212"/>
                  </a:lnTo>
                  <a:lnTo>
                    <a:pt x="127" y="212"/>
                  </a:lnTo>
                  <a:lnTo>
                    <a:pt x="127" y="212"/>
                  </a:lnTo>
                  <a:lnTo>
                    <a:pt x="123" y="212"/>
                  </a:lnTo>
                  <a:lnTo>
                    <a:pt x="118" y="212"/>
                  </a:lnTo>
                  <a:lnTo>
                    <a:pt x="114" y="216"/>
                  </a:lnTo>
                  <a:lnTo>
                    <a:pt x="110" y="216"/>
                  </a:lnTo>
                  <a:lnTo>
                    <a:pt x="105" y="216"/>
                  </a:lnTo>
                  <a:lnTo>
                    <a:pt x="101" y="221"/>
                  </a:lnTo>
                  <a:lnTo>
                    <a:pt x="92" y="225"/>
                  </a:lnTo>
                  <a:lnTo>
                    <a:pt x="84" y="225"/>
                  </a:lnTo>
                  <a:lnTo>
                    <a:pt x="79" y="229"/>
                  </a:lnTo>
                  <a:lnTo>
                    <a:pt x="71" y="234"/>
                  </a:lnTo>
                  <a:lnTo>
                    <a:pt x="61" y="238"/>
                  </a:lnTo>
                  <a:lnTo>
                    <a:pt x="57" y="242"/>
                  </a:lnTo>
                  <a:lnTo>
                    <a:pt x="52" y="248"/>
                  </a:lnTo>
                  <a:lnTo>
                    <a:pt x="48" y="252"/>
                  </a:lnTo>
                  <a:lnTo>
                    <a:pt x="43" y="256"/>
                  </a:lnTo>
                  <a:lnTo>
                    <a:pt x="39" y="261"/>
                  </a:lnTo>
                  <a:lnTo>
                    <a:pt x="35" y="261"/>
                  </a:lnTo>
                  <a:lnTo>
                    <a:pt x="35" y="265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0" y="274"/>
                  </a:lnTo>
                  <a:lnTo>
                    <a:pt x="30" y="274"/>
                  </a:lnTo>
                  <a:lnTo>
                    <a:pt x="30" y="274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5" y="269"/>
                  </a:lnTo>
                  <a:lnTo>
                    <a:pt x="39" y="265"/>
                  </a:lnTo>
                  <a:lnTo>
                    <a:pt x="39" y="265"/>
                  </a:lnTo>
                  <a:lnTo>
                    <a:pt x="43" y="261"/>
                  </a:lnTo>
                  <a:lnTo>
                    <a:pt x="48" y="261"/>
                  </a:lnTo>
                  <a:lnTo>
                    <a:pt x="57" y="256"/>
                  </a:lnTo>
                  <a:lnTo>
                    <a:pt x="61" y="256"/>
                  </a:lnTo>
                  <a:lnTo>
                    <a:pt x="65" y="252"/>
                  </a:lnTo>
                  <a:lnTo>
                    <a:pt x="75" y="248"/>
                  </a:lnTo>
                  <a:lnTo>
                    <a:pt x="79" y="248"/>
                  </a:lnTo>
                  <a:lnTo>
                    <a:pt x="88" y="242"/>
                  </a:lnTo>
                  <a:lnTo>
                    <a:pt x="97" y="238"/>
                  </a:lnTo>
                  <a:lnTo>
                    <a:pt x="105" y="238"/>
                  </a:lnTo>
                  <a:lnTo>
                    <a:pt x="114" y="234"/>
                  </a:lnTo>
                  <a:lnTo>
                    <a:pt x="118" y="234"/>
                  </a:lnTo>
                  <a:lnTo>
                    <a:pt x="127" y="229"/>
                  </a:lnTo>
                  <a:lnTo>
                    <a:pt x="131" y="229"/>
                  </a:lnTo>
                  <a:lnTo>
                    <a:pt x="140" y="229"/>
                  </a:lnTo>
                  <a:lnTo>
                    <a:pt x="144" y="225"/>
                  </a:lnTo>
                  <a:lnTo>
                    <a:pt x="150" y="225"/>
                  </a:lnTo>
                  <a:lnTo>
                    <a:pt x="150" y="225"/>
                  </a:lnTo>
                  <a:lnTo>
                    <a:pt x="154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238" y="66"/>
                  </a:lnTo>
                  <a:lnTo>
                    <a:pt x="206" y="53"/>
                  </a:lnTo>
                  <a:close/>
                  <a:moveTo>
                    <a:pt x="167" y="0"/>
                  </a:moveTo>
                  <a:lnTo>
                    <a:pt x="387" y="111"/>
                  </a:lnTo>
                  <a:lnTo>
                    <a:pt x="373" y="137"/>
                  </a:lnTo>
                  <a:lnTo>
                    <a:pt x="347" y="124"/>
                  </a:lnTo>
                  <a:lnTo>
                    <a:pt x="272" y="274"/>
                  </a:lnTo>
                  <a:lnTo>
                    <a:pt x="272" y="274"/>
                  </a:lnTo>
                  <a:lnTo>
                    <a:pt x="272" y="278"/>
                  </a:lnTo>
                  <a:lnTo>
                    <a:pt x="272" y="278"/>
                  </a:lnTo>
                  <a:lnTo>
                    <a:pt x="277" y="282"/>
                  </a:lnTo>
                  <a:lnTo>
                    <a:pt x="277" y="282"/>
                  </a:lnTo>
                  <a:lnTo>
                    <a:pt x="277" y="287"/>
                  </a:lnTo>
                  <a:lnTo>
                    <a:pt x="281" y="291"/>
                  </a:lnTo>
                  <a:lnTo>
                    <a:pt x="281" y="295"/>
                  </a:lnTo>
                  <a:lnTo>
                    <a:pt x="281" y="300"/>
                  </a:lnTo>
                  <a:lnTo>
                    <a:pt x="285" y="308"/>
                  </a:lnTo>
                  <a:lnTo>
                    <a:pt x="285" y="313"/>
                  </a:lnTo>
                  <a:lnTo>
                    <a:pt x="285" y="317"/>
                  </a:lnTo>
                  <a:lnTo>
                    <a:pt x="290" y="327"/>
                  </a:lnTo>
                  <a:lnTo>
                    <a:pt x="290" y="331"/>
                  </a:lnTo>
                  <a:lnTo>
                    <a:pt x="290" y="340"/>
                  </a:lnTo>
                  <a:lnTo>
                    <a:pt x="290" y="349"/>
                  </a:lnTo>
                  <a:lnTo>
                    <a:pt x="290" y="353"/>
                  </a:lnTo>
                  <a:lnTo>
                    <a:pt x="290" y="362"/>
                  </a:lnTo>
                  <a:lnTo>
                    <a:pt x="290" y="370"/>
                  </a:lnTo>
                  <a:lnTo>
                    <a:pt x="290" y="375"/>
                  </a:lnTo>
                  <a:lnTo>
                    <a:pt x="285" y="383"/>
                  </a:lnTo>
                  <a:lnTo>
                    <a:pt x="285" y="392"/>
                  </a:lnTo>
                  <a:lnTo>
                    <a:pt x="281" y="402"/>
                  </a:lnTo>
                  <a:lnTo>
                    <a:pt x="281" y="402"/>
                  </a:lnTo>
                  <a:lnTo>
                    <a:pt x="277" y="402"/>
                  </a:lnTo>
                  <a:lnTo>
                    <a:pt x="272" y="402"/>
                  </a:lnTo>
                  <a:lnTo>
                    <a:pt x="268" y="402"/>
                  </a:lnTo>
                  <a:lnTo>
                    <a:pt x="264" y="402"/>
                  </a:lnTo>
                  <a:lnTo>
                    <a:pt x="259" y="402"/>
                  </a:lnTo>
                  <a:lnTo>
                    <a:pt x="251" y="402"/>
                  </a:lnTo>
                  <a:lnTo>
                    <a:pt x="246" y="397"/>
                  </a:lnTo>
                  <a:lnTo>
                    <a:pt x="238" y="397"/>
                  </a:lnTo>
                  <a:lnTo>
                    <a:pt x="229" y="392"/>
                  </a:lnTo>
                  <a:lnTo>
                    <a:pt x="219" y="388"/>
                  </a:lnTo>
                  <a:lnTo>
                    <a:pt x="211" y="383"/>
                  </a:lnTo>
                  <a:lnTo>
                    <a:pt x="202" y="383"/>
                  </a:lnTo>
                  <a:lnTo>
                    <a:pt x="189" y="379"/>
                  </a:lnTo>
                  <a:lnTo>
                    <a:pt x="180" y="375"/>
                  </a:lnTo>
                  <a:lnTo>
                    <a:pt x="171" y="370"/>
                  </a:lnTo>
                  <a:lnTo>
                    <a:pt x="158" y="362"/>
                  </a:lnTo>
                  <a:lnTo>
                    <a:pt x="131" y="423"/>
                  </a:lnTo>
                  <a:lnTo>
                    <a:pt x="127" y="432"/>
                  </a:lnTo>
                  <a:lnTo>
                    <a:pt x="118" y="441"/>
                  </a:lnTo>
                  <a:lnTo>
                    <a:pt x="114" y="449"/>
                  </a:lnTo>
                  <a:lnTo>
                    <a:pt x="110" y="458"/>
                  </a:lnTo>
                  <a:lnTo>
                    <a:pt x="101" y="463"/>
                  </a:lnTo>
                  <a:lnTo>
                    <a:pt x="97" y="472"/>
                  </a:lnTo>
                  <a:lnTo>
                    <a:pt x="88" y="477"/>
                  </a:lnTo>
                  <a:lnTo>
                    <a:pt x="61" y="498"/>
                  </a:lnTo>
                  <a:lnTo>
                    <a:pt x="61" y="463"/>
                  </a:lnTo>
                  <a:lnTo>
                    <a:pt x="61" y="449"/>
                  </a:lnTo>
                  <a:lnTo>
                    <a:pt x="61" y="441"/>
                  </a:lnTo>
                  <a:lnTo>
                    <a:pt x="65" y="428"/>
                  </a:lnTo>
                  <a:lnTo>
                    <a:pt x="65" y="419"/>
                  </a:lnTo>
                  <a:lnTo>
                    <a:pt x="71" y="406"/>
                  </a:lnTo>
                  <a:lnTo>
                    <a:pt x="75" y="397"/>
                  </a:lnTo>
                  <a:lnTo>
                    <a:pt x="105" y="336"/>
                  </a:lnTo>
                  <a:lnTo>
                    <a:pt x="97" y="331"/>
                  </a:lnTo>
                  <a:lnTo>
                    <a:pt x="84" y="327"/>
                  </a:lnTo>
                  <a:lnTo>
                    <a:pt x="75" y="322"/>
                  </a:lnTo>
                  <a:lnTo>
                    <a:pt x="65" y="317"/>
                  </a:lnTo>
                  <a:lnTo>
                    <a:pt x="57" y="313"/>
                  </a:lnTo>
                  <a:lnTo>
                    <a:pt x="52" y="308"/>
                  </a:lnTo>
                  <a:lnTo>
                    <a:pt x="43" y="304"/>
                  </a:lnTo>
                  <a:lnTo>
                    <a:pt x="35" y="300"/>
                  </a:lnTo>
                  <a:lnTo>
                    <a:pt x="30" y="295"/>
                  </a:lnTo>
                  <a:lnTo>
                    <a:pt x="22" y="291"/>
                  </a:lnTo>
                  <a:lnTo>
                    <a:pt x="17" y="287"/>
                  </a:lnTo>
                  <a:lnTo>
                    <a:pt x="13" y="282"/>
                  </a:lnTo>
                  <a:lnTo>
                    <a:pt x="9" y="278"/>
                  </a:lnTo>
                  <a:lnTo>
                    <a:pt x="4" y="274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5"/>
                  </a:lnTo>
                  <a:lnTo>
                    <a:pt x="4" y="261"/>
                  </a:lnTo>
                  <a:lnTo>
                    <a:pt x="4" y="256"/>
                  </a:lnTo>
                  <a:lnTo>
                    <a:pt x="9" y="248"/>
                  </a:lnTo>
                  <a:lnTo>
                    <a:pt x="17" y="242"/>
                  </a:lnTo>
                  <a:lnTo>
                    <a:pt x="22" y="238"/>
                  </a:lnTo>
                  <a:lnTo>
                    <a:pt x="26" y="234"/>
                  </a:lnTo>
                  <a:lnTo>
                    <a:pt x="30" y="225"/>
                  </a:lnTo>
                  <a:lnTo>
                    <a:pt x="39" y="221"/>
                  </a:lnTo>
                  <a:lnTo>
                    <a:pt x="43" y="216"/>
                  </a:lnTo>
                  <a:lnTo>
                    <a:pt x="48" y="216"/>
                  </a:lnTo>
                  <a:lnTo>
                    <a:pt x="57" y="212"/>
                  </a:lnTo>
                  <a:lnTo>
                    <a:pt x="61" y="207"/>
                  </a:lnTo>
                  <a:lnTo>
                    <a:pt x="65" y="207"/>
                  </a:lnTo>
                  <a:lnTo>
                    <a:pt x="75" y="203"/>
                  </a:lnTo>
                  <a:lnTo>
                    <a:pt x="79" y="203"/>
                  </a:lnTo>
                  <a:lnTo>
                    <a:pt x="84" y="199"/>
                  </a:lnTo>
                  <a:lnTo>
                    <a:pt x="88" y="199"/>
                  </a:lnTo>
                  <a:lnTo>
                    <a:pt x="92" y="194"/>
                  </a:lnTo>
                  <a:lnTo>
                    <a:pt x="97" y="194"/>
                  </a:lnTo>
                  <a:lnTo>
                    <a:pt x="101" y="194"/>
                  </a:lnTo>
                  <a:lnTo>
                    <a:pt x="101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80" y="40"/>
                  </a:lnTo>
                  <a:lnTo>
                    <a:pt x="154" y="2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D308E307-326E-4C73-99F5-639C8A78C6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5350" y="2703372"/>
              <a:ext cx="129542" cy="166697"/>
            </a:xfrm>
            <a:custGeom>
              <a:avLst/>
              <a:gdLst>
                <a:gd name="T0" fmla="*/ 131 w 387"/>
                <a:gd name="T1" fmla="*/ 207 h 498"/>
                <a:gd name="T2" fmla="*/ 127 w 387"/>
                <a:gd name="T3" fmla="*/ 212 h 498"/>
                <a:gd name="T4" fmla="*/ 118 w 387"/>
                <a:gd name="T5" fmla="*/ 212 h 498"/>
                <a:gd name="T6" fmla="*/ 105 w 387"/>
                <a:gd name="T7" fmla="*/ 216 h 498"/>
                <a:gd name="T8" fmla="*/ 83 w 387"/>
                <a:gd name="T9" fmla="*/ 225 h 498"/>
                <a:gd name="T10" fmla="*/ 61 w 387"/>
                <a:gd name="T11" fmla="*/ 239 h 498"/>
                <a:gd name="T12" fmla="*/ 47 w 387"/>
                <a:gd name="T13" fmla="*/ 252 h 498"/>
                <a:gd name="T14" fmla="*/ 34 w 387"/>
                <a:gd name="T15" fmla="*/ 260 h 498"/>
                <a:gd name="T16" fmla="*/ 30 w 387"/>
                <a:gd name="T17" fmla="*/ 269 h 498"/>
                <a:gd name="T18" fmla="*/ 30 w 387"/>
                <a:gd name="T19" fmla="*/ 273 h 498"/>
                <a:gd name="T20" fmla="*/ 34 w 387"/>
                <a:gd name="T21" fmla="*/ 269 h 498"/>
                <a:gd name="T22" fmla="*/ 43 w 387"/>
                <a:gd name="T23" fmla="*/ 260 h 498"/>
                <a:gd name="T24" fmla="*/ 61 w 387"/>
                <a:gd name="T25" fmla="*/ 256 h 498"/>
                <a:gd name="T26" fmla="*/ 79 w 387"/>
                <a:gd name="T27" fmla="*/ 247 h 498"/>
                <a:gd name="T28" fmla="*/ 105 w 387"/>
                <a:gd name="T29" fmla="*/ 239 h 498"/>
                <a:gd name="T30" fmla="*/ 127 w 387"/>
                <a:gd name="T31" fmla="*/ 229 h 498"/>
                <a:gd name="T32" fmla="*/ 145 w 387"/>
                <a:gd name="T33" fmla="*/ 225 h 498"/>
                <a:gd name="T34" fmla="*/ 154 w 387"/>
                <a:gd name="T35" fmla="*/ 225 h 498"/>
                <a:gd name="T36" fmla="*/ 158 w 387"/>
                <a:gd name="T37" fmla="*/ 225 h 498"/>
                <a:gd name="T38" fmla="*/ 237 w 387"/>
                <a:gd name="T39" fmla="*/ 66 h 498"/>
                <a:gd name="T40" fmla="*/ 387 w 387"/>
                <a:gd name="T41" fmla="*/ 111 h 498"/>
                <a:gd name="T42" fmla="*/ 272 w 387"/>
                <a:gd name="T43" fmla="*/ 273 h 498"/>
                <a:gd name="T44" fmla="*/ 272 w 387"/>
                <a:gd name="T45" fmla="*/ 278 h 498"/>
                <a:gd name="T46" fmla="*/ 276 w 387"/>
                <a:gd name="T47" fmla="*/ 286 h 498"/>
                <a:gd name="T48" fmla="*/ 281 w 387"/>
                <a:gd name="T49" fmla="*/ 299 h 498"/>
                <a:gd name="T50" fmla="*/ 285 w 387"/>
                <a:gd name="T51" fmla="*/ 318 h 498"/>
                <a:gd name="T52" fmla="*/ 289 w 387"/>
                <a:gd name="T53" fmla="*/ 340 h 498"/>
                <a:gd name="T54" fmla="*/ 289 w 387"/>
                <a:gd name="T55" fmla="*/ 361 h 498"/>
                <a:gd name="T56" fmla="*/ 285 w 387"/>
                <a:gd name="T57" fmla="*/ 384 h 498"/>
                <a:gd name="T58" fmla="*/ 281 w 387"/>
                <a:gd name="T59" fmla="*/ 401 h 498"/>
                <a:gd name="T60" fmla="*/ 268 w 387"/>
                <a:gd name="T61" fmla="*/ 401 h 498"/>
                <a:gd name="T62" fmla="*/ 250 w 387"/>
                <a:gd name="T63" fmla="*/ 401 h 498"/>
                <a:gd name="T64" fmla="*/ 229 w 387"/>
                <a:gd name="T65" fmla="*/ 393 h 498"/>
                <a:gd name="T66" fmla="*/ 202 w 387"/>
                <a:gd name="T67" fmla="*/ 384 h 498"/>
                <a:gd name="T68" fmla="*/ 171 w 387"/>
                <a:gd name="T69" fmla="*/ 370 h 498"/>
                <a:gd name="T70" fmla="*/ 127 w 387"/>
                <a:gd name="T71" fmla="*/ 432 h 498"/>
                <a:gd name="T72" fmla="*/ 109 w 387"/>
                <a:gd name="T73" fmla="*/ 459 h 498"/>
                <a:gd name="T74" fmla="*/ 88 w 387"/>
                <a:gd name="T75" fmla="*/ 476 h 498"/>
                <a:gd name="T76" fmla="*/ 61 w 387"/>
                <a:gd name="T77" fmla="*/ 449 h 498"/>
                <a:gd name="T78" fmla="*/ 66 w 387"/>
                <a:gd name="T79" fmla="*/ 419 h 498"/>
                <a:gd name="T80" fmla="*/ 105 w 387"/>
                <a:gd name="T81" fmla="*/ 335 h 498"/>
                <a:gd name="T82" fmla="*/ 75 w 387"/>
                <a:gd name="T83" fmla="*/ 322 h 498"/>
                <a:gd name="T84" fmla="*/ 52 w 387"/>
                <a:gd name="T85" fmla="*/ 308 h 498"/>
                <a:gd name="T86" fmla="*/ 30 w 387"/>
                <a:gd name="T87" fmla="*/ 295 h 498"/>
                <a:gd name="T88" fmla="*/ 13 w 387"/>
                <a:gd name="T89" fmla="*/ 282 h 498"/>
                <a:gd name="T90" fmla="*/ 4 w 387"/>
                <a:gd name="T91" fmla="*/ 269 h 498"/>
                <a:gd name="T92" fmla="*/ 4 w 387"/>
                <a:gd name="T93" fmla="*/ 260 h 498"/>
                <a:gd name="T94" fmla="*/ 17 w 387"/>
                <a:gd name="T95" fmla="*/ 243 h 498"/>
                <a:gd name="T96" fmla="*/ 30 w 387"/>
                <a:gd name="T97" fmla="*/ 225 h 498"/>
                <a:gd name="T98" fmla="*/ 47 w 387"/>
                <a:gd name="T99" fmla="*/ 216 h 498"/>
                <a:gd name="T100" fmla="*/ 66 w 387"/>
                <a:gd name="T101" fmla="*/ 207 h 498"/>
                <a:gd name="T102" fmla="*/ 83 w 387"/>
                <a:gd name="T103" fmla="*/ 198 h 498"/>
                <a:gd name="T104" fmla="*/ 96 w 387"/>
                <a:gd name="T105" fmla="*/ 194 h 498"/>
                <a:gd name="T106" fmla="*/ 105 w 387"/>
                <a:gd name="T107" fmla="*/ 194 h 498"/>
                <a:gd name="T108" fmla="*/ 180 w 387"/>
                <a:gd name="T109" fmla="*/ 4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8">
                  <a:moveTo>
                    <a:pt x="206" y="53"/>
                  </a:moveTo>
                  <a:lnTo>
                    <a:pt x="131" y="207"/>
                  </a:lnTo>
                  <a:lnTo>
                    <a:pt x="131" y="207"/>
                  </a:lnTo>
                  <a:lnTo>
                    <a:pt x="131" y="212"/>
                  </a:lnTo>
                  <a:lnTo>
                    <a:pt x="131" y="212"/>
                  </a:lnTo>
                  <a:lnTo>
                    <a:pt x="127" y="212"/>
                  </a:lnTo>
                  <a:lnTo>
                    <a:pt x="127" y="212"/>
                  </a:lnTo>
                  <a:lnTo>
                    <a:pt x="122" y="212"/>
                  </a:lnTo>
                  <a:lnTo>
                    <a:pt x="118" y="212"/>
                  </a:lnTo>
                  <a:lnTo>
                    <a:pt x="114" y="216"/>
                  </a:lnTo>
                  <a:lnTo>
                    <a:pt x="109" y="216"/>
                  </a:lnTo>
                  <a:lnTo>
                    <a:pt x="105" y="216"/>
                  </a:lnTo>
                  <a:lnTo>
                    <a:pt x="101" y="220"/>
                  </a:lnTo>
                  <a:lnTo>
                    <a:pt x="92" y="225"/>
                  </a:lnTo>
                  <a:lnTo>
                    <a:pt x="83" y="225"/>
                  </a:lnTo>
                  <a:lnTo>
                    <a:pt x="79" y="229"/>
                  </a:lnTo>
                  <a:lnTo>
                    <a:pt x="70" y="233"/>
                  </a:lnTo>
                  <a:lnTo>
                    <a:pt x="61" y="239"/>
                  </a:lnTo>
                  <a:lnTo>
                    <a:pt x="57" y="243"/>
                  </a:lnTo>
                  <a:lnTo>
                    <a:pt x="52" y="247"/>
                  </a:lnTo>
                  <a:lnTo>
                    <a:pt x="47" y="252"/>
                  </a:lnTo>
                  <a:lnTo>
                    <a:pt x="43" y="256"/>
                  </a:lnTo>
                  <a:lnTo>
                    <a:pt x="39" y="260"/>
                  </a:lnTo>
                  <a:lnTo>
                    <a:pt x="34" y="260"/>
                  </a:lnTo>
                  <a:lnTo>
                    <a:pt x="34" y="265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0" y="273"/>
                  </a:lnTo>
                  <a:lnTo>
                    <a:pt x="30" y="273"/>
                  </a:lnTo>
                  <a:lnTo>
                    <a:pt x="30" y="273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4" y="269"/>
                  </a:lnTo>
                  <a:lnTo>
                    <a:pt x="39" y="265"/>
                  </a:lnTo>
                  <a:lnTo>
                    <a:pt x="39" y="265"/>
                  </a:lnTo>
                  <a:lnTo>
                    <a:pt x="43" y="260"/>
                  </a:lnTo>
                  <a:lnTo>
                    <a:pt x="47" y="260"/>
                  </a:lnTo>
                  <a:lnTo>
                    <a:pt x="57" y="256"/>
                  </a:lnTo>
                  <a:lnTo>
                    <a:pt x="61" y="256"/>
                  </a:lnTo>
                  <a:lnTo>
                    <a:pt x="66" y="252"/>
                  </a:lnTo>
                  <a:lnTo>
                    <a:pt x="75" y="247"/>
                  </a:lnTo>
                  <a:lnTo>
                    <a:pt x="79" y="247"/>
                  </a:lnTo>
                  <a:lnTo>
                    <a:pt x="88" y="243"/>
                  </a:lnTo>
                  <a:lnTo>
                    <a:pt x="96" y="239"/>
                  </a:lnTo>
                  <a:lnTo>
                    <a:pt x="105" y="239"/>
                  </a:lnTo>
                  <a:lnTo>
                    <a:pt x="114" y="233"/>
                  </a:lnTo>
                  <a:lnTo>
                    <a:pt x="118" y="233"/>
                  </a:lnTo>
                  <a:lnTo>
                    <a:pt x="127" y="229"/>
                  </a:lnTo>
                  <a:lnTo>
                    <a:pt x="131" y="229"/>
                  </a:lnTo>
                  <a:lnTo>
                    <a:pt x="141" y="229"/>
                  </a:lnTo>
                  <a:lnTo>
                    <a:pt x="145" y="225"/>
                  </a:lnTo>
                  <a:lnTo>
                    <a:pt x="149" y="225"/>
                  </a:lnTo>
                  <a:lnTo>
                    <a:pt x="149" y="225"/>
                  </a:lnTo>
                  <a:lnTo>
                    <a:pt x="154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237" y="66"/>
                  </a:lnTo>
                  <a:lnTo>
                    <a:pt x="206" y="53"/>
                  </a:lnTo>
                  <a:close/>
                  <a:moveTo>
                    <a:pt x="167" y="0"/>
                  </a:moveTo>
                  <a:lnTo>
                    <a:pt x="387" y="111"/>
                  </a:lnTo>
                  <a:lnTo>
                    <a:pt x="374" y="137"/>
                  </a:lnTo>
                  <a:lnTo>
                    <a:pt x="347" y="124"/>
                  </a:lnTo>
                  <a:lnTo>
                    <a:pt x="272" y="273"/>
                  </a:lnTo>
                  <a:lnTo>
                    <a:pt x="272" y="273"/>
                  </a:lnTo>
                  <a:lnTo>
                    <a:pt x="272" y="278"/>
                  </a:lnTo>
                  <a:lnTo>
                    <a:pt x="272" y="278"/>
                  </a:lnTo>
                  <a:lnTo>
                    <a:pt x="276" y="282"/>
                  </a:lnTo>
                  <a:lnTo>
                    <a:pt x="276" y="282"/>
                  </a:lnTo>
                  <a:lnTo>
                    <a:pt x="276" y="286"/>
                  </a:lnTo>
                  <a:lnTo>
                    <a:pt x="281" y="291"/>
                  </a:lnTo>
                  <a:lnTo>
                    <a:pt x="281" y="295"/>
                  </a:lnTo>
                  <a:lnTo>
                    <a:pt x="281" y="299"/>
                  </a:lnTo>
                  <a:lnTo>
                    <a:pt x="285" y="308"/>
                  </a:lnTo>
                  <a:lnTo>
                    <a:pt x="285" y="313"/>
                  </a:lnTo>
                  <a:lnTo>
                    <a:pt x="285" y="318"/>
                  </a:lnTo>
                  <a:lnTo>
                    <a:pt x="289" y="327"/>
                  </a:lnTo>
                  <a:lnTo>
                    <a:pt x="289" y="331"/>
                  </a:lnTo>
                  <a:lnTo>
                    <a:pt x="289" y="340"/>
                  </a:lnTo>
                  <a:lnTo>
                    <a:pt x="289" y="348"/>
                  </a:lnTo>
                  <a:lnTo>
                    <a:pt x="289" y="353"/>
                  </a:lnTo>
                  <a:lnTo>
                    <a:pt x="289" y="361"/>
                  </a:lnTo>
                  <a:lnTo>
                    <a:pt x="289" y="370"/>
                  </a:lnTo>
                  <a:lnTo>
                    <a:pt x="289" y="374"/>
                  </a:lnTo>
                  <a:lnTo>
                    <a:pt x="285" y="384"/>
                  </a:lnTo>
                  <a:lnTo>
                    <a:pt x="285" y="393"/>
                  </a:lnTo>
                  <a:lnTo>
                    <a:pt x="281" y="401"/>
                  </a:lnTo>
                  <a:lnTo>
                    <a:pt x="281" y="401"/>
                  </a:lnTo>
                  <a:lnTo>
                    <a:pt x="276" y="401"/>
                  </a:lnTo>
                  <a:lnTo>
                    <a:pt x="272" y="401"/>
                  </a:lnTo>
                  <a:lnTo>
                    <a:pt x="268" y="401"/>
                  </a:lnTo>
                  <a:lnTo>
                    <a:pt x="263" y="401"/>
                  </a:lnTo>
                  <a:lnTo>
                    <a:pt x="259" y="401"/>
                  </a:lnTo>
                  <a:lnTo>
                    <a:pt x="250" y="401"/>
                  </a:lnTo>
                  <a:lnTo>
                    <a:pt x="246" y="397"/>
                  </a:lnTo>
                  <a:lnTo>
                    <a:pt x="237" y="397"/>
                  </a:lnTo>
                  <a:lnTo>
                    <a:pt x="229" y="393"/>
                  </a:lnTo>
                  <a:lnTo>
                    <a:pt x="220" y="388"/>
                  </a:lnTo>
                  <a:lnTo>
                    <a:pt x="210" y="384"/>
                  </a:lnTo>
                  <a:lnTo>
                    <a:pt x="202" y="384"/>
                  </a:lnTo>
                  <a:lnTo>
                    <a:pt x="188" y="379"/>
                  </a:lnTo>
                  <a:lnTo>
                    <a:pt x="180" y="374"/>
                  </a:lnTo>
                  <a:lnTo>
                    <a:pt x="171" y="370"/>
                  </a:lnTo>
                  <a:lnTo>
                    <a:pt x="158" y="361"/>
                  </a:lnTo>
                  <a:lnTo>
                    <a:pt x="131" y="423"/>
                  </a:lnTo>
                  <a:lnTo>
                    <a:pt x="127" y="432"/>
                  </a:lnTo>
                  <a:lnTo>
                    <a:pt x="118" y="440"/>
                  </a:lnTo>
                  <a:lnTo>
                    <a:pt x="114" y="449"/>
                  </a:lnTo>
                  <a:lnTo>
                    <a:pt x="109" y="459"/>
                  </a:lnTo>
                  <a:lnTo>
                    <a:pt x="101" y="463"/>
                  </a:lnTo>
                  <a:lnTo>
                    <a:pt x="96" y="472"/>
                  </a:lnTo>
                  <a:lnTo>
                    <a:pt x="88" y="476"/>
                  </a:lnTo>
                  <a:lnTo>
                    <a:pt x="61" y="498"/>
                  </a:lnTo>
                  <a:lnTo>
                    <a:pt x="61" y="463"/>
                  </a:lnTo>
                  <a:lnTo>
                    <a:pt x="61" y="449"/>
                  </a:lnTo>
                  <a:lnTo>
                    <a:pt x="61" y="440"/>
                  </a:lnTo>
                  <a:lnTo>
                    <a:pt x="66" y="427"/>
                  </a:lnTo>
                  <a:lnTo>
                    <a:pt x="66" y="419"/>
                  </a:lnTo>
                  <a:lnTo>
                    <a:pt x="70" y="406"/>
                  </a:lnTo>
                  <a:lnTo>
                    <a:pt x="75" y="397"/>
                  </a:lnTo>
                  <a:lnTo>
                    <a:pt x="105" y="335"/>
                  </a:lnTo>
                  <a:lnTo>
                    <a:pt x="96" y="331"/>
                  </a:lnTo>
                  <a:lnTo>
                    <a:pt x="83" y="327"/>
                  </a:lnTo>
                  <a:lnTo>
                    <a:pt x="75" y="322"/>
                  </a:lnTo>
                  <a:lnTo>
                    <a:pt x="66" y="318"/>
                  </a:lnTo>
                  <a:lnTo>
                    <a:pt x="57" y="313"/>
                  </a:lnTo>
                  <a:lnTo>
                    <a:pt x="52" y="308"/>
                  </a:lnTo>
                  <a:lnTo>
                    <a:pt x="43" y="304"/>
                  </a:lnTo>
                  <a:lnTo>
                    <a:pt x="34" y="299"/>
                  </a:lnTo>
                  <a:lnTo>
                    <a:pt x="30" y="295"/>
                  </a:lnTo>
                  <a:lnTo>
                    <a:pt x="21" y="291"/>
                  </a:lnTo>
                  <a:lnTo>
                    <a:pt x="17" y="286"/>
                  </a:lnTo>
                  <a:lnTo>
                    <a:pt x="13" y="282"/>
                  </a:lnTo>
                  <a:lnTo>
                    <a:pt x="8" y="278"/>
                  </a:lnTo>
                  <a:lnTo>
                    <a:pt x="4" y="273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5"/>
                  </a:lnTo>
                  <a:lnTo>
                    <a:pt x="4" y="260"/>
                  </a:lnTo>
                  <a:lnTo>
                    <a:pt x="4" y="256"/>
                  </a:lnTo>
                  <a:lnTo>
                    <a:pt x="8" y="247"/>
                  </a:lnTo>
                  <a:lnTo>
                    <a:pt x="17" y="243"/>
                  </a:lnTo>
                  <a:lnTo>
                    <a:pt x="21" y="239"/>
                  </a:lnTo>
                  <a:lnTo>
                    <a:pt x="26" y="233"/>
                  </a:lnTo>
                  <a:lnTo>
                    <a:pt x="30" y="225"/>
                  </a:lnTo>
                  <a:lnTo>
                    <a:pt x="39" y="220"/>
                  </a:lnTo>
                  <a:lnTo>
                    <a:pt x="43" y="216"/>
                  </a:lnTo>
                  <a:lnTo>
                    <a:pt x="47" y="216"/>
                  </a:lnTo>
                  <a:lnTo>
                    <a:pt x="57" y="212"/>
                  </a:lnTo>
                  <a:lnTo>
                    <a:pt x="61" y="207"/>
                  </a:lnTo>
                  <a:lnTo>
                    <a:pt x="66" y="207"/>
                  </a:lnTo>
                  <a:lnTo>
                    <a:pt x="75" y="203"/>
                  </a:lnTo>
                  <a:lnTo>
                    <a:pt x="79" y="203"/>
                  </a:lnTo>
                  <a:lnTo>
                    <a:pt x="83" y="198"/>
                  </a:lnTo>
                  <a:lnTo>
                    <a:pt x="88" y="198"/>
                  </a:lnTo>
                  <a:lnTo>
                    <a:pt x="92" y="194"/>
                  </a:lnTo>
                  <a:lnTo>
                    <a:pt x="96" y="194"/>
                  </a:lnTo>
                  <a:lnTo>
                    <a:pt x="101" y="194"/>
                  </a:lnTo>
                  <a:lnTo>
                    <a:pt x="101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80" y="40"/>
                  </a:lnTo>
                  <a:lnTo>
                    <a:pt x="154" y="27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3D91A7A0-4FC0-4061-84DB-C5AF848042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6001" y="3911422"/>
              <a:ext cx="129542" cy="166697"/>
            </a:xfrm>
            <a:custGeom>
              <a:avLst/>
              <a:gdLst>
                <a:gd name="T0" fmla="*/ 133 w 388"/>
                <a:gd name="T1" fmla="*/ 207 h 498"/>
                <a:gd name="T2" fmla="*/ 128 w 388"/>
                <a:gd name="T3" fmla="*/ 211 h 498"/>
                <a:gd name="T4" fmla="*/ 120 w 388"/>
                <a:gd name="T5" fmla="*/ 211 h 498"/>
                <a:gd name="T6" fmla="*/ 107 w 388"/>
                <a:gd name="T7" fmla="*/ 216 h 498"/>
                <a:gd name="T8" fmla="*/ 84 w 388"/>
                <a:gd name="T9" fmla="*/ 224 h 498"/>
                <a:gd name="T10" fmla="*/ 62 w 388"/>
                <a:gd name="T11" fmla="*/ 237 h 498"/>
                <a:gd name="T12" fmla="*/ 49 w 388"/>
                <a:gd name="T13" fmla="*/ 250 h 498"/>
                <a:gd name="T14" fmla="*/ 36 w 388"/>
                <a:gd name="T15" fmla="*/ 259 h 498"/>
                <a:gd name="T16" fmla="*/ 32 w 388"/>
                <a:gd name="T17" fmla="*/ 268 h 498"/>
                <a:gd name="T18" fmla="*/ 32 w 388"/>
                <a:gd name="T19" fmla="*/ 273 h 498"/>
                <a:gd name="T20" fmla="*/ 36 w 388"/>
                <a:gd name="T21" fmla="*/ 268 h 498"/>
                <a:gd name="T22" fmla="*/ 45 w 388"/>
                <a:gd name="T23" fmla="*/ 259 h 498"/>
                <a:gd name="T24" fmla="*/ 62 w 388"/>
                <a:gd name="T25" fmla="*/ 255 h 498"/>
                <a:gd name="T26" fmla="*/ 79 w 388"/>
                <a:gd name="T27" fmla="*/ 246 h 498"/>
                <a:gd name="T28" fmla="*/ 107 w 388"/>
                <a:gd name="T29" fmla="*/ 237 h 498"/>
                <a:gd name="T30" fmla="*/ 128 w 388"/>
                <a:gd name="T31" fmla="*/ 229 h 498"/>
                <a:gd name="T32" fmla="*/ 146 w 388"/>
                <a:gd name="T33" fmla="*/ 224 h 498"/>
                <a:gd name="T34" fmla="*/ 154 w 388"/>
                <a:gd name="T35" fmla="*/ 224 h 498"/>
                <a:gd name="T36" fmla="*/ 159 w 388"/>
                <a:gd name="T37" fmla="*/ 224 h 498"/>
                <a:gd name="T38" fmla="*/ 238 w 388"/>
                <a:gd name="T39" fmla="*/ 66 h 498"/>
                <a:gd name="T40" fmla="*/ 388 w 388"/>
                <a:gd name="T41" fmla="*/ 109 h 498"/>
                <a:gd name="T42" fmla="*/ 274 w 388"/>
                <a:gd name="T43" fmla="*/ 273 h 498"/>
                <a:gd name="T44" fmla="*/ 274 w 388"/>
                <a:gd name="T45" fmla="*/ 277 h 498"/>
                <a:gd name="T46" fmla="*/ 278 w 388"/>
                <a:gd name="T47" fmla="*/ 286 h 498"/>
                <a:gd name="T48" fmla="*/ 282 w 388"/>
                <a:gd name="T49" fmla="*/ 299 h 498"/>
                <a:gd name="T50" fmla="*/ 287 w 388"/>
                <a:gd name="T51" fmla="*/ 316 h 498"/>
                <a:gd name="T52" fmla="*/ 291 w 388"/>
                <a:gd name="T53" fmla="*/ 338 h 498"/>
                <a:gd name="T54" fmla="*/ 291 w 388"/>
                <a:gd name="T55" fmla="*/ 361 h 498"/>
                <a:gd name="T56" fmla="*/ 287 w 388"/>
                <a:gd name="T57" fmla="*/ 383 h 498"/>
                <a:gd name="T58" fmla="*/ 282 w 388"/>
                <a:gd name="T59" fmla="*/ 400 h 498"/>
                <a:gd name="T60" fmla="*/ 269 w 388"/>
                <a:gd name="T61" fmla="*/ 400 h 498"/>
                <a:gd name="T62" fmla="*/ 251 w 388"/>
                <a:gd name="T63" fmla="*/ 400 h 498"/>
                <a:gd name="T64" fmla="*/ 229 w 388"/>
                <a:gd name="T65" fmla="*/ 391 h 498"/>
                <a:gd name="T66" fmla="*/ 203 w 388"/>
                <a:gd name="T67" fmla="*/ 383 h 498"/>
                <a:gd name="T68" fmla="*/ 172 w 388"/>
                <a:gd name="T69" fmla="*/ 370 h 498"/>
                <a:gd name="T70" fmla="*/ 128 w 388"/>
                <a:gd name="T71" fmla="*/ 431 h 498"/>
                <a:gd name="T72" fmla="*/ 111 w 388"/>
                <a:gd name="T73" fmla="*/ 458 h 498"/>
                <a:gd name="T74" fmla="*/ 88 w 388"/>
                <a:gd name="T75" fmla="*/ 475 h 498"/>
                <a:gd name="T76" fmla="*/ 62 w 388"/>
                <a:gd name="T77" fmla="*/ 449 h 498"/>
                <a:gd name="T78" fmla="*/ 66 w 388"/>
                <a:gd name="T79" fmla="*/ 418 h 498"/>
                <a:gd name="T80" fmla="*/ 107 w 388"/>
                <a:gd name="T81" fmla="*/ 334 h 498"/>
                <a:gd name="T82" fmla="*/ 75 w 388"/>
                <a:gd name="T83" fmla="*/ 321 h 498"/>
                <a:gd name="T84" fmla="*/ 53 w 388"/>
                <a:gd name="T85" fmla="*/ 308 h 498"/>
                <a:gd name="T86" fmla="*/ 32 w 388"/>
                <a:gd name="T87" fmla="*/ 295 h 498"/>
                <a:gd name="T88" fmla="*/ 13 w 388"/>
                <a:gd name="T89" fmla="*/ 282 h 498"/>
                <a:gd name="T90" fmla="*/ 5 w 388"/>
                <a:gd name="T91" fmla="*/ 268 h 498"/>
                <a:gd name="T92" fmla="*/ 5 w 388"/>
                <a:gd name="T93" fmla="*/ 259 h 498"/>
                <a:gd name="T94" fmla="*/ 18 w 388"/>
                <a:gd name="T95" fmla="*/ 242 h 498"/>
                <a:gd name="T96" fmla="*/ 32 w 388"/>
                <a:gd name="T97" fmla="*/ 224 h 498"/>
                <a:gd name="T98" fmla="*/ 49 w 388"/>
                <a:gd name="T99" fmla="*/ 216 h 498"/>
                <a:gd name="T100" fmla="*/ 66 w 388"/>
                <a:gd name="T101" fmla="*/ 207 h 498"/>
                <a:gd name="T102" fmla="*/ 84 w 388"/>
                <a:gd name="T103" fmla="*/ 198 h 498"/>
                <a:gd name="T104" fmla="*/ 97 w 388"/>
                <a:gd name="T105" fmla="*/ 193 h 498"/>
                <a:gd name="T106" fmla="*/ 107 w 388"/>
                <a:gd name="T107" fmla="*/ 193 h 498"/>
                <a:gd name="T108" fmla="*/ 180 w 388"/>
                <a:gd name="T109" fmla="*/ 3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8" h="498">
                  <a:moveTo>
                    <a:pt x="208" y="53"/>
                  </a:moveTo>
                  <a:lnTo>
                    <a:pt x="133" y="207"/>
                  </a:lnTo>
                  <a:lnTo>
                    <a:pt x="133" y="207"/>
                  </a:lnTo>
                  <a:lnTo>
                    <a:pt x="133" y="211"/>
                  </a:lnTo>
                  <a:lnTo>
                    <a:pt x="133" y="211"/>
                  </a:lnTo>
                  <a:lnTo>
                    <a:pt x="128" y="211"/>
                  </a:lnTo>
                  <a:lnTo>
                    <a:pt x="128" y="211"/>
                  </a:lnTo>
                  <a:lnTo>
                    <a:pt x="124" y="211"/>
                  </a:lnTo>
                  <a:lnTo>
                    <a:pt x="120" y="211"/>
                  </a:lnTo>
                  <a:lnTo>
                    <a:pt x="115" y="216"/>
                  </a:lnTo>
                  <a:lnTo>
                    <a:pt x="111" y="216"/>
                  </a:lnTo>
                  <a:lnTo>
                    <a:pt x="107" y="216"/>
                  </a:lnTo>
                  <a:lnTo>
                    <a:pt x="101" y="220"/>
                  </a:lnTo>
                  <a:lnTo>
                    <a:pt x="93" y="224"/>
                  </a:lnTo>
                  <a:lnTo>
                    <a:pt x="84" y="224"/>
                  </a:lnTo>
                  <a:lnTo>
                    <a:pt x="79" y="229"/>
                  </a:lnTo>
                  <a:lnTo>
                    <a:pt x="71" y="233"/>
                  </a:lnTo>
                  <a:lnTo>
                    <a:pt x="62" y="237"/>
                  </a:lnTo>
                  <a:lnTo>
                    <a:pt x="58" y="242"/>
                  </a:lnTo>
                  <a:lnTo>
                    <a:pt x="53" y="246"/>
                  </a:lnTo>
                  <a:lnTo>
                    <a:pt x="49" y="250"/>
                  </a:lnTo>
                  <a:lnTo>
                    <a:pt x="45" y="255"/>
                  </a:lnTo>
                  <a:lnTo>
                    <a:pt x="40" y="259"/>
                  </a:lnTo>
                  <a:lnTo>
                    <a:pt x="36" y="259"/>
                  </a:lnTo>
                  <a:lnTo>
                    <a:pt x="36" y="263"/>
                  </a:lnTo>
                  <a:lnTo>
                    <a:pt x="32" y="268"/>
                  </a:lnTo>
                  <a:lnTo>
                    <a:pt x="32" y="268"/>
                  </a:lnTo>
                  <a:lnTo>
                    <a:pt x="32" y="273"/>
                  </a:lnTo>
                  <a:lnTo>
                    <a:pt x="32" y="273"/>
                  </a:lnTo>
                  <a:lnTo>
                    <a:pt x="32" y="273"/>
                  </a:lnTo>
                  <a:lnTo>
                    <a:pt x="32" y="268"/>
                  </a:lnTo>
                  <a:lnTo>
                    <a:pt x="32" y="268"/>
                  </a:lnTo>
                  <a:lnTo>
                    <a:pt x="36" y="268"/>
                  </a:lnTo>
                  <a:lnTo>
                    <a:pt x="40" y="263"/>
                  </a:lnTo>
                  <a:lnTo>
                    <a:pt x="40" y="263"/>
                  </a:lnTo>
                  <a:lnTo>
                    <a:pt x="45" y="259"/>
                  </a:lnTo>
                  <a:lnTo>
                    <a:pt x="49" y="259"/>
                  </a:lnTo>
                  <a:lnTo>
                    <a:pt x="58" y="255"/>
                  </a:lnTo>
                  <a:lnTo>
                    <a:pt x="62" y="255"/>
                  </a:lnTo>
                  <a:lnTo>
                    <a:pt x="66" y="250"/>
                  </a:lnTo>
                  <a:lnTo>
                    <a:pt x="75" y="246"/>
                  </a:lnTo>
                  <a:lnTo>
                    <a:pt x="79" y="246"/>
                  </a:lnTo>
                  <a:lnTo>
                    <a:pt x="88" y="242"/>
                  </a:lnTo>
                  <a:lnTo>
                    <a:pt x="97" y="237"/>
                  </a:lnTo>
                  <a:lnTo>
                    <a:pt x="107" y="237"/>
                  </a:lnTo>
                  <a:lnTo>
                    <a:pt x="115" y="233"/>
                  </a:lnTo>
                  <a:lnTo>
                    <a:pt x="120" y="233"/>
                  </a:lnTo>
                  <a:lnTo>
                    <a:pt x="128" y="229"/>
                  </a:lnTo>
                  <a:lnTo>
                    <a:pt x="133" y="229"/>
                  </a:lnTo>
                  <a:lnTo>
                    <a:pt x="141" y="229"/>
                  </a:lnTo>
                  <a:lnTo>
                    <a:pt x="146" y="224"/>
                  </a:lnTo>
                  <a:lnTo>
                    <a:pt x="150" y="224"/>
                  </a:lnTo>
                  <a:lnTo>
                    <a:pt x="150" y="224"/>
                  </a:lnTo>
                  <a:lnTo>
                    <a:pt x="154" y="224"/>
                  </a:lnTo>
                  <a:lnTo>
                    <a:pt x="159" y="224"/>
                  </a:lnTo>
                  <a:lnTo>
                    <a:pt x="159" y="224"/>
                  </a:lnTo>
                  <a:lnTo>
                    <a:pt x="159" y="224"/>
                  </a:lnTo>
                  <a:lnTo>
                    <a:pt x="159" y="224"/>
                  </a:lnTo>
                  <a:lnTo>
                    <a:pt x="159" y="224"/>
                  </a:lnTo>
                  <a:lnTo>
                    <a:pt x="238" y="66"/>
                  </a:lnTo>
                  <a:lnTo>
                    <a:pt x="208" y="53"/>
                  </a:lnTo>
                  <a:close/>
                  <a:moveTo>
                    <a:pt x="167" y="0"/>
                  </a:moveTo>
                  <a:lnTo>
                    <a:pt x="388" y="109"/>
                  </a:lnTo>
                  <a:lnTo>
                    <a:pt x="375" y="136"/>
                  </a:lnTo>
                  <a:lnTo>
                    <a:pt x="349" y="122"/>
                  </a:lnTo>
                  <a:lnTo>
                    <a:pt x="274" y="273"/>
                  </a:lnTo>
                  <a:lnTo>
                    <a:pt x="274" y="273"/>
                  </a:lnTo>
                  <a:lnTo>
                    <a:pt x="274" y="277"/>
                  </a:lnTo>
                  <a:lnTo>
                    <a:pt x="274" y="277"/>
                  </a:lnTo>
                  <a:lnTo>
                    <a:pt x="278" y="282"/>
                  </a:lnTo>
                  <a:lnTo>
                    <a:pt x="278" y="282"/>
                  </a:lnTo>
                  <a:lnTo>
                    <a:pt x="278" y="286"/>
                  </a:lnTo>
                  <a:lnTo>
                    <a:pt x="282" y="290"/>
                  </a:lnTo>
                  <a:lnTo>
                    <a:pt x="282" y="295"/>
                  </a:lnTo>
                  <a:lnTo>
                    <a:pt x="282" y="299"/>
                  </a:lnTo>
                  <a:lnTo>
                    <a:pt x="287" y="308"/>
                  </a:lnTo>
                  <a:lnTo>
                    <a:pt x="287" y="312"/>
                  </a:lnTo>
                  <a:lnTo>
                    <a:pt x="287" y="316"/>
                  </a:lnTo>
                  <a:lnTo>
                    <a:pt x="291" y="325"/>
                  </a:lnTo>
                  <a:lnTo>
                    <a:pt x="291" y="330"/>
                  </a:lnTo>
                  <a:lnTo>
                    <a:pt x="291" y="338"/>
                  </a:lnTo>
                  <a:lnTo>
                    <a:pt x="291" y="348"/>
                  </a:lnTo>
                  <a:lnTo>
                    <a:pt x="291" y="352"/>
                  </a:lnTo>
                  <a:lnTo>
                    <a:pt x="291" y="361"/>
                  </a:lnTo>
                  <a:lnTo>
                    <a:pt x="291" y="370"/>
                  </a:lnTo>
                  <a:lnTo>
                    <a:pt x="291" y="374"/>
                  </a:lnTo>
                  <a:lnTo>
                    <a:pt x="287" y="383"/>
                  </a:lnTo>
                  <a:lnTo>
                    <a:pt x="287" y="391"/>
                  </a:lnTo>
                  <a:lnTo>
                    <a:pt x="282" y="400"/>
                  </a:lnTo>
                  <a:lnTo>
                    <a:pt x="282" y="400"/>
                  </a:lnTo>
                  <a:lnTo>
                    <a:pt x="278" y="400"/>
                  </a:lnTo>
                  <a:lnTo>
                    <a:pt x="274" y="400"/>
                  </a:lnTo>
                  <a:lnTo>
                    <a:pt x="269" y="400"/>
                  </a:lnTo>
                  <a:lnTo>
                    <a:pt x="265" y="400"/>
                  </a:lnTo>
                  <a:lnTo>
                    <a:pt x="260" y="400"/>
                  </a:lnTo>
                  <a:lnTo>
                    <a:pt x="251" y="400"/>
                  </a:lnTo>
                  <a:lnTo>
                    <a:pt x="247" y="396"/>
                  </a:lnTo>
                  <a:lnTo>
                    <a:pt x="238" y="396"/>
                  </a:lnTo>
                  <a:lnTo>
                    <a:pt x="229" y="391"/>
                  </a:lnTo>
                  <a:lnTo>
                    <a:pt x="221" y="387"/>
                  </a:lnTo>
                  <a:lnTo>
                    <a:pt x="212" y="383"/>
                  </a:lnTo>
                  <a:lnTo>
                    <a:pt x="203" y="383"/>
                  </a:lnTo>
                  <a:lnTo>
                    <a:pt x="190" y="378"/>
                  </a:lnTo>
                  <a:lnTo>
                    <a:pt x="180" y="374"/>
                  </a:lnTo>
                  <a:lnTo>
                    <a:pt x="172" y="370"/>
                  </a:lnTo>
                  <a:lnTo>
                    <a:pt x="159" y="361"/>
                  </a:lnTo>
                  <a:lnTo>
                    <a:pt x="133" y="423"/>
                  </a:lnTo>
                  <a:lnTo>
                    <a:pt x="128" y="431"/>
                  </a:lnTo>
                  <a:lnTo>
                    <a:pt x="120" y="440"/>
                  </a:lnTo>
                  <a:lnTo>
                    <a:pt x="115" y="449"/>
                  </a:lnTo>
                  <a:lnTo>
                    <a:pt x="111" y="458"/>
                  </a:lnTo>
                  <a:lnTo>
                    <a:pt x="101" y="462"/>
                  </a:lnTo>
                  <a:lnTo>
                    <a:pt x="97" y="471"/>
                  </a:lnTo>
                  <a:lnTo>
                    <a:pt x="88" y="475"/>
                  </a:lnTo>
                  <a:lnTo>
                    <a:pt x="62" y="498"/>
                  </a:lnTo>
                  <a:lnTo>
                    <a:pt x="62" y="462"/>
                  </a:lnTo>
                  <a:lnTo>
                    <a:pt x="62" y="449"/>
                  </a:lnTo>
                  <a:lnTo>
                    <a:pt x="62" y="440"/>
                  </a:lnTo>
                  <a:lnTo>
                    <a:pt x="66" y="427"/>
                  </a:lnTo>
                  <a:lnTo>
                    <a:pt x="66" y="418"/>
                  </a:lnTo>
                  <a:lnTo>
                    <a:pt x="71" y="404"/>
                  </a:lnTo>
                  <a:lnTo>
                    <a:pt x="75" y="396"/>
                  </a:lnTo>
                  <a:lnTo>
                    <a:pt x="107" y="334"/>
                  </a:lnTo>
                  <a:lnTo>
                    <a:pt x="97" y="330"/>
                  </a:lnTo>
                  <a:lnTo>
                    <a:pt x="84" y="325"/>
                  </a:lnTo>
                  <a:lnTo>
                    <a:pt x="75" y="321"/>
                  </a:lnTo>
                  <a:lnTo>
                    <a:pt x="66" y="316"/>
                  </a:lnTo>
                  <a:lnTo>
                    <a:pt x="58" y="312"/>
                  </a:lnTo>
                  <a:lnTo>
                    <a:pt x="53" y="308"/>
                  </a:lnTo>
                  <a:lnTo>
                    <a:pt x="45" y="303"/>
                  </a:lnTo>
                  <a:lnTo>
                    <a:pt x="36" y="299"/>
                  </a:lnTo>
                  <a:lnTo>
                    <a:pt x="32" y="295"/>
                  </a:lnTo>
                  <a:lnTo>
                    <a:pt x="22" y="290"/>
                  </a:lnTo>
                  <a:lnTo>
                    <a:pt x="18" y="286"/>
                  </a:lnTo>
                  <a:lnTo>
                    <a:pt x="13" y="282"/>
                  </a:lnTo>
                  <a:lnTo>
                    <a:pt x="9" y="277"/>
                  </a:lnTo>
                  <a:lnTo>
                    <a:pt x="5" y="273"/>
                  </a:lnTo>
                  <a:lnTo>
                    <a:pt x="5" y="268"/>
                  </a:lnTo>
                  <a:lnTo>
                    <a:pt x="5" y="268"/>
                  </a:lnTo>
                  <a:lnTo>
                    <a:pt x="0" y="263"/>
                  </a:lnTo>
                  <a:lnTo>
                    <a:pt x="5" y="259"/>
                  </a:lnTo>
                  <a:lnTo>
                    <a:pt x="5" y="255"/>
                  </a:lnTo>
                  <a:lnTo>
                    <a:pt x="9" y="246"/>
                  </a:lnTo>
                  <a:lnTo>
                    <a:pt x="18" y="242"/>
                  </a:lnTo>
                  <a:lnTo>
                    <a:pt x="22" y="237"/>
                  </a:lnTo>
                  <a:lnTo>
                    <a:pt x="27" y="233"/>
                  </a:lnTo>
                  <a:lnTo>
                    <a:pt x="32" y="224"/>
                  </a:lnTo>
                  <a:lnTo>
                    <a:pt x="40" y="220"/>
                  </a:lnTo>
                  <a:lnTo>
                    <a:pt x="45" y="216"/>
                  </a:lnTo>
                  <a:lnTo>
                    <a:pt x="49" y="216"/>
                  </a:lnTo>
                  <a:lnTo>
                    <a:pt x="58" y="211"/>
                  </a:lnTo>
                  <a:lnTo>
                    <a:pt x="62" y="207"/>
                  </a:lnTo>
                  <a:lnTo>
                    <a:pt x="66" y="207"/>
                  </a:lnTo>
                  <a:lnTo>
                    <a:pt x="75" y="202"/>
                  </a:lnTo>
                  <a:lnTo>
                    <a:pt x="79" y="202"/>
                  </a:lnTo>
                  <a:lnTo>
                    <a:pt x="84" y="198"/>
                  </a:lnTo>
                  <a:lnTo>
                    <a:pt x="88" y="198"/>
                  </a:lnTo>
                  <a:lnTo>
                    <a:pt x="93" y="193"/>
                  </a:lnTo>
                  <a:lnTo>
                    <a:pt x="97" y="193"/>
                  </a:lnTo>
                  <a:lnTo>
                    <a:pt x="101" y="193"/>
                  </a:lnTo>
                  <a:lnTo>
                    <a:pt x="101" y="193"/>
                  </a:lnTo>
                  <a:lnTo>
                    <a:pt x="107" y="193"/>
                  </a:lnTo>
                  <a:lnTo>
                    <a:pt x="107" y="193"/>
                  </a:lnTo>
                  <a:lnTo>
                    <a:pt x="107" y="193"/>
                  </a:lnTo>
                  <a:lnTo>
                    <a:pt x="180" y="39"/>
                  </a:lnTo>
                  <a:lnTo>
                    <a:pt x="154" y="2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5ACB92B5-87D9-40AB-AB99-3630976409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6746" y="4094186"/>
              <a:ext cx="129542" cy="166697"/>
            </a:xfrm>
            <a:custGeom>
              <a:avLst/>
              <a:gdLst>
                <a:gd name="T0" fmla="*/ 131 w 387"/>
                <a:gd name="T1" fmla="*/ 207 h 498"/>
                <a:gd name="T2" fmla="*/ 127 w 387"/>
                <a:gd name="T3" fmla="*/ 211 h 498"/>
                <a:gd name="T4" fmla="*/ 118 w 387"/>
                <a:gd name="T5" fmla="*/ 211 h 498"/>
                <a:gd name="T6" fmla="*/ 105 w 387"/>
                <a:gd name="T7" fmla="*/ 216 h 498"/>
                <a:gd name="T8" fmla="*/ 83 w 387"/>
                <a:gd name="T9" fmla="*/ 224 h 498"/>
                <a:gd name="T10" fmla="*/ 60 w 387"/>
                <a:gd name="T11" fmla="*/ 238 h 498"/>
                <a:gd name="T12" fmla="*/ 47 w 387"/>
                <a:gd name="T13" fmla="*/ 251 h 498"/>
                <a:gd name="T14" fmla="*/ 34 w 387"/>
                <a:gd name="T15" fmla="*/ 260 h 498"/>
                <a:gd name="T16" fmla="*/ 30 w 387"/>
                <a:gd name="T17" fmla="*/ 269 h 498"/>
                <a:gd name="T18" fmla="*/ 30 w 387"/>
                <a:gd name="T19" fmla="*/ 273 h 498"/>
                <a:gd name="T20" fmla="*/ 34 w 387"/>
                <a:gd name="T21" fmla="*/ 269 h 498"/>
                <a:gd name="T22" fmla="*/ 43 w 387"/>
                <a:gd name="T23" fmla="*/ 260 h 498"/>
                <a:gd name="T24" fmla="*/ 60 w 387"/>
                <a:gd name="T25" fmla="*/ 256 h 498"/>
                <a:gd name="T26" fmla="*/ 79 w 387"/>
                <a:gd name="T27" fmla="*/ 247 h 498"/>
                <a:gd name="T28" fmla="*/ 105 w 387"/>
                <a:gd name="T29" fmla="*/ 238 h 498"/>
                <a:gd name="T30" fmla="*/ 127 w 387"/>
                <a:gd name="T31" fmla="*/ 229 h 498"/>
                <a:gd name="T32" fmla="*/ 145 w 387"/>
                <a:gd name="T33" fmla="*/ 224 h 498"/>
                <a:gd name="T34" fmla="*/ 154 w 387"/>
                <a:gd name="T35" fmla="*/ 224 h 498"/>
                <a:gd name="T36" fmla="*/ 158 w 387"/>
                <a:gd name="T37" fmla="*/ 224 h 498"/>
                <a:gd name="T38" fmla="*/ 237 w 387"/>
                <a:gd name="T39" fmla="*/ 66 h 498"/>
                <a:gd name="T40" fmla="*/ 387 w 387"/>
                <a:gd name="T41" fmla="*/ 110 h 498"/>
                <a:gd name="T42" fmla="*/ 272 w 387"/>
                <a:gd name="T43" fmla="*/ 273 h 498"/>
                <a:gd name="T44" fmla="*/ 272 w 387"/>
                <a:gd name="T45" fmla="*/ 278 h 498"/>
                <a:gd name="T46" fmla="*/ 276 w 387"/>
                <a:gd name="T47" fmla="*/ 286 h 498"/>
                <a:gd name="T48" fmla="*/ 281 w 387"/>
                <a:gd name="T49" fmla="*/ 299 h 498"/>
                <a:gd name="T50" fmla="*/ 285 w 387"/>
                <a:gd name="T51" fmla="*/ 318 h 498"/>
                <a:gd name="T52" fmla="*/ 289 w 387"/>
                <a:gd name="T53" fmla="*/ 339 h 498"/>
                <a:gd name="T54" fmla="*/ 289 w 387"/>
                <a:gd name="T55" fmla="*/ 361 h 498"/>
                <a:gd name="T56" fmla="*/ 285 w 387"/>
                <a:gd name="T57" fmla="*/ 384 h 498"/>
                <a:gd name="T58" fmla="*/ 281 w 387"/>
                <a:gd name="T59" fmla="*/ 401 h 498"/>
                <a:gd name="T60" fmla="*/ 268 w 387"/>
                <a:gd name="T61" fmla="*/ 401 h 498"/>
                <a:gd name="T62" fmla="*/ 250 w 387"/>
                <a:gd name="T63" fmla="*/ 401 h 498"/>
                <a:gd name="T64" fmla="*/ 229 w 387"/>
                <a:gd name="T65" fmla="*/ 393 h 498"/>
                <a:gd name="T66" fmla="*/ 202 w 387"/>
                <a:gd name="T67" fmla="*/ 384 h 498"/>
                <a:gd name="T68" fmla="*/ 171 w 387"/>
                <a:gd name="T69" fmla="*/ 370 h 498"/>
                <a:gd name="T70" fmla="*/ 127 w 387"/>
                <a:gd name="T71" fmla="*/ 432 h 498"/>
                <a:gd name="T72" fmla="*/ 109 w 387"/>
                <a:gd name="T73" fmla="*/ 459 h 498"/>
                <a:gd name="T74" fmla="*/ 88 w 387"/>
                <a:gd name="T75" fmla="*/ 476 h 498"/>
                <a:gd name="T76" fmla="*/ 60 w 387"/>
                <a:gd name="T77" fmla="*/ 449 h 498"/>
                <a:gd name="T78" fmla="*/ 66 w 387"/>
                <a:gd name="T79" fmla="*/ 419 h 498"/>
                <a:gd name="T80" fmla="*/ 105 w 387"/>
                <a:gd name="T81" fmla="*/ 335 h 498"/>
                <a:gd name="T82" fmla="*/ 75 w 387"/>
                <a:gd name="T83" fmla="*/ 322 h 498"/>
                <a:gd name="T84" fmla="*/ 52 w 387"/>
                <a:gd name="T85" fmla="*/ 309 h 498"/>
                <a:gd name="T86" fmla="*/ 30 w 387"/>
                <a:gd name="T87" fmla="*/ 295 h 498"/>
                <a:gd name="T88" fmla="*/ 13 w 387"/>
                <a:gd name="T89" fmla="*/ 282 h 498"/>
                <a:gd name="T90" fmla="*/ 4 w 387"/>
                <a:gd name="T91" fmla="*/ 269 h 498"/>
                <a:gd name="T92" fmla="*/ 4 w 387"/>
                <a:gd name="T93" fmla="*/ 260 h 498"/>
                <a:gd name="T94" fmla="*/ 17 w 387"/>
                <a:gd name="T95" fmla="*/ 243 h 498"/>
                <a:gd name="T96" fmla="*/ 30 w 387"/>
                <a:gd name="T97" fmla="*/ 224 h 498"/>
                <a:gd name="T98" fmla="*/ 47 w 387"/>
                <a:gd name="T99" fmla="*/ 216 h 498"/>
                <a:gd name="T100" fmla="*/ 66 w 387"/>
                <a:gd name="T101" fmla="*/ 207 h 498"/>
                <a:gd name="T102" fmla="*/ 83 w 387"/>
                <a:gd name="T103" fmla="*/ 198 h 498"/>
                <a:gd name="T104" fmla="*/ 96 w 387"/>
                <a:gd name="T105" fmla="*/ 194 h 498"/>
                <a:gd name="T106" fmla="*/ 105 w 387"/>
                <a:gd name="T107" fmla="*/ 194 h 498"/>
                <a:gd name="T108" fmla="*/ 180 w 387"/>
                <a:gd name="T109" fmla="*/ 4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8">
                  <a:moveTo>
                    <a:pt x="206" y="53"/>
                  </a:moveTo>
                  <a:lnTo>
                    <a:pt x="131" y="207"/>
                  </a:lnTo>
                  <a:lnTo>
                    <a:pt x="131" y="207"/>
                  </a:lnTo>
                  <a:lnTo>
                    <a:pt x="131" y="211"/>
                  </a:lnTo>
                  <a:lnTo>
                    <a:pt x="131" y="211"/>
                  </a:lnTo>
                  <a:lnTo>
                    <a:pt x="127" y="211"/>
                  </a:lnTo>
                  <a:lnTo>
                    <a:pt x="127" y="211"/>
                  </a:lnTo>
                  <a:lnTo>
                    <a:pt x="122" y="211"/>
                  </a:lnTo>
                  <a:lnTo>
                    <a:pt x="118" y="211"/>
                  </a:lnTo>
                  <a:lnTo>
                    <a:pt x="114" y="216"/>
                  </a:lnTo>
                  <a:lnTo>
                    <a:pt x="109" y="216"/>
                  </a:lnTo>
                  <a:lnTo>
                    <a:pt x="105" y="216"/>
                  </a:lnTo>
                  <a:lnTo>
                    <a:pt x="101" y="220"/>
                  </a:lnTo>
                  <a:lnTo>
                    <a:pt x="92" y="224"/>
                  </a:lnTo>
                  <a:lnTo>
                    <a:pt x="83" y="224"/>
                  </a:lnTo>
                  <a:lnTo>
                    <a:pt x="79" y="229"/>
                  </a:lnTo>
                  <a:lnTo>
                    <a:pt x="70" y="234"/>
                  </a:lnTo>
                  <a:lnTo>
                    <a:pt x="60" y="238"/>
                  </a:lnTo>
                  <a:lnTo>
                    <a:pt x="56" y="243"/>
                  </a:lnTo>
                  <a:lnTo>
                    <a:pt x="52" y="247"/>
                  </a:lnTo>
                  <a:lnTo>
                    <a:pt x="47" y="251"/>
                  </a:lnTo>
                  <a:lnTo>
                    <a:pt x="43" y="256"/>
                  </a:lnTo>
                  <a:lnTo>
                    <a:pt x="39" y="260"/>
                  </a:lnTo>
                  <a:lnTo>
                    <a:pt x="34" y="260"/>
                  </a:lnTo>
                  <a:lnTo>
                    <a:pt x="34" y="265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0" y="273"/>
                  </a:lnTo>
                  <a:lnTo>
                    <a:pt x="30" y="273"/>
                  </a:lnTo>
                  <a:lnTo>
                    <a:pt x="30" y="273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4" y="269"/>
                  </a:lnTo>
                  <a:lnTo>
                    <a:pt x="39" y="265"/>
                  </a:lnTo>
                  <a:lnTo>
                    <a:pt x="39" y="265"/>
                  </a:lnTo>
                  <a:lnTo>
                    <a:pt x="43" y="260"/>
                  </a:lnTo>
                  <a:lnTo>
                    <a:pt x="47" y="260"/>
                  </a:lnTo>
                  <a:lnTo>
                    <a:pt x="56" y="256"/>
                  </a:lnTo>
                  <a:lnTo>
                    <a:pt x="60" y="256"/>
                  </a:lnTo>
                  <a:lnTo>
                    <a:pt x="66" y="251"/>
                  </a:lnTo>
                  <a:lnTo>
                    <a:pt x="75" y="247"/>
                  </a:lnTo>
                  <a:lnTo>
                    <a:pt x="79" y="247"/>
                  </a:lnTo>
                  <a:lnTo>
                    <a:pt x="88" y="243"/>
                  </a:lnTo>
                  <a:lnTo>
                    <a:pt x="96" y="238"/>
                  </a:lnTo>
                  <a:lnTo>
                    <a:pt x="105" y="238"/>
                  </a:lnTo>
                  <a:lnTo>
                    <a:pt x="114" y="234"/>
                  </a:lnTo>
                  <a:lnTo>
                    <a:pt x="118" y="234"/>
                  </a:lnTo>
                  <a:lnTo>
                    <a:pt x="127" y="229"/>
                  </a:lnTo>
                  <a:lnTo>
                    <a:pt x="131" y="229"/>
                  </a:lnTo>
                  <a:lnTo>
                    <a:pt x="141" y="229"/>
                  </a:lnTo>
                  <a:lnTo>
                    <a:pt x="145" y="224"/>
                  </a:lnTo>
                  <a:lnTo>
                    <a:pt x="149" y="224"/>
                  </a:lnTo>
                  <a:lnTo>
                    <a:pt x="149" y="224"/>
                  </a:lnTo>
                  <a:lnTo>
                    <a:pt x="154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237" y="66"/>
                  </a:lnTo>
                  <a:lnTo>
                    <a:pt x="206" y="53"/>
                  </a:lnTo>
                  <a:close/>
                  <a:moveTo>
                    <a:pt x="167" y="0"/>
                  </a:moveTo>
                  <a:lnTo>
                    <a:pt x="387" y="110"/>
                  </a:lnTo>
                  <a:lnTo>
                    <a:pt x="373" y="137"/>
                  </a:lnTo>
                  <a:lnTo>
                    <a:pt x="347" y="123"/>
                  </a:lnTo>
                  <a:lnTo>
                    <a:pt x="272" y="273"/>
                  </a:lnTo>
                  <a:lnTo>
                    <a:pt x="272" y="273"/>
                  </a:lnTo>
                  <a:lnTo>
                    <a:pt x="272" y="278"/>
                  </a:lnTo>
                  <a:lnTo>
                    <a:pt x="272" y="278"/>
                  </a:lnTo>
                  <a:lnTo>
                    <a:pt x="276" y="282"/>
                  </a:lnTo>
                  <a:lnTo>
                    <a:pt x="276" y="282"/>
                  </a:lnTo>
                  <a:lnTo>
                    <a:pt x="276" y="286"/>
                  </a:lnTo>
                  <a:lnTo>
                    <a:pt x="281" y="291"/>
                  </a:lnTo>
                  <a:lnTo>
                    <a:pt x="281" y="295"/>
                  </a:lnTo>
                  <a:lnTo>
                    <a:pt x="281" y="299"/>
                  </a:lnTo>
                  <a:lnTo>
                    <a:pt x="285" y="309"/>
                  </a:lnTo>
                  <a:lnTo>
                    <a:pt x="285" y="313"/>
                  </a:lnTo>
                  <a:lnTo>
                    <a:pt x="285" y="318"/>
                  </a:lnTo>
                  <a:lnTo>
                    <a:pt x="289" y="326"/>
                  </a:lnTo>
                  <a:lnTo>
                    <a:pt x="289" y="331"/>
                  </a:lnTo>
                  <a:lnTo>
                    <a:pt x="289" y="339"/>
                  </a:lnTo>
                  <a:lnTo>
                    <a:pt x="289" y="348"/>
                  </a:lnTo>
                  <a:lnTo>
                    <a:pt x="289" y="352"/>
                  </a:lnTo>
                  <a:lnTo>
                    <a:pt x="289" y="361"/>
                  </a:lnTo>
                  <a:lnTo>
                    <a:pt x="289" y="370"/>
                  </a:lnTo>
                  <a:lnTo>
                    <a:pt x="289" y="374"/>
                  </a:lnTo>
                  <a:lnTo>
                    <a:pt x="285" y="384"/>
                  </a:lnTo>
                  <a:lnTo>
                    <a:pt x="285" y="393"/>
                  </a:lnTo>
                  <a:lnTo>
                    <a:pt x="281" y="401"/>
                  </a:lnTo>
                  <a:lnTo>
                    <a:pt x="281" y="401"/>
                  </a:lnTo>
                  <a:lnTo>
                    <a:pt x="276" y="401"/>
                  </a:lnTo>
                  <a:lnTo>
                    <a:pt x="272" y="401"/>
                  </a:lnTo>
                  <a:lnTo>
                    <a:pt x="268" y="401"/>
                  </a:lnTo>
                  <a:lnTo>
                    <a:pt x="263" y="401"/>
                  </a:lnTo>
                  <a:lnTo>
                    <a:pt x="259" y="401"/>
                  </a:lnTo>
                  <a:lnTo>
                    <a:pt x="250" y="401"/>
                  </a:lnTo>
                  <a:lnTo>
                    <a:pt x="246" y="397"/>
                  </a:lnTo>
                  <a:lnTo>
                    <a:pt x="237" y="397"/>
                  </a:lnTo>
                  <a:lnTo>
                    <a:pt x="229" y="393"/>
                  </a:lnTo>
                  <a:lnTo>
                    <a:pt x="220" y="388"/>
                  </a:lnTo>
                  <a:lnTo>
                    <a:pt x="210" y="384"/>
                  </a:lnTo>
                  <a:lnTo>
                    <a:pt x="202" y="384"/>
                  </a:lnTo>
                  <a:lnTo>
                    <a:pt x="188" y="380"/>
                  </a:lnTo>
                  <a:lnTo>
                    <a:pt x="180" y="374"/>
                  </a:lnTo>
                  <a:lnTo>
                    <a:pt x="171" y="370"/>
                  </a:lnTo>
                  <a:lnTo>
                    <a:pt x="158" y="361"/>
                  </a:lnTo>
                  <a:lnTo>
                    <a:pt x="131" y="423"/>
                  </a:lnTo>
                  <a:lnTo>
                    <a:pt x="127" y="432"/>
                  </a:lnTo>
                  <a:lnTo>
                    <a:pt x="118" y="440"/>
                  </a:lnTo>
                  <a:lnTo>
                    <a:pt x="114" y="449"/>
                  </a:lnTo>
                  <a:lnTo>
                    <a:pt x="109" y="459"/>
                  </a:lnTo>
                  <a:lnTo>
                    <a:pt x="101" y="463"/>
                  </a:lnTo>
                  <a:lnTo>
                    <a:pt x="96" y="472"/>
                  </a:lnTo>
                  <a:lnTo>
                    <a:pt x="88" y="476"/>
                  </a:lnTo>
                  <a:lnTo>
                    <a:pt x="60" y="498"/>
                  </a:lnTo>
                  <a:lnTo>
                    <a:pt x="60" y="463"/>
                  </a:lnTo>
                  <a:lnTo>
                    <a:pt x="60" y="449"/>
                  </a:lnTo>
                  <a:lnTo>
                    <a:pt x="60" y="440"/>
                  </a:lnTo>
                  <a:lnTo>
                    <a:pt x="66" y="427"/>
                  </a:lnTo>
                  <a:lnTo>
                    <a:pt x="66" y="419"/>
                  </a:lnTo>
                  <a:lnTo>
                    <a:pt x="70" y="406"/>
                  </a:lnTo>
                  <a:lnTo>
                    <a:pt x="75" y="397"/>
                  </a:lnTo>
                  <a:lnTo>
                    <a:pt x="105" y="335"/>
                  </a:lnTo>
                  <a:lnTo>
                    <a:pt x="96" y="331"/>
                  </a:lnTo>
                  <a:lnTo>
                    <a:pt x="83" y="326"/>
                  </a:lnTo>
                  <a:lnTo>
                    <a:pt x="75" y="322"/>
                  </a:lnTo>
                  <a:lnTo>
                    <a:pt x="66" y="318"/>
                  </a:lnTo>
                  <a:lnTo>
                    <a:pt x="56" y="313"/>
                  </a:lnTo>
                  <a:lnTo>
                    <a:pt x="52" y="309"/>
                  </a:lnTo>
                  <a:lnTo>
                    <a:pt x="43" y="304"/>
                  </a:lnTo>
                  <a:lnTo>
                    <a:pt x="34" y="299"/>
                  </a:lnTo>
                  <a:lnTo>
                    <a:pt x="30" y="295"/>
                  </a:lnTo>
                  <a:lnTo>
                    <a:pt x="21" y="291"/>
                  </a:lnTo>
                  <a:lnTo>
                    <a:pt x="17" y="286"/>
                  </a:lnTo>
                  <a:lnTo>
                    <a:pt x="13" y="282"/>
                  </a:lnTo>
                  <a:lnTo>
                    <a:pt x="8" y="278"/>
                  </a:lnTo>
                  <a:lnTo>
                    <a:pt x="4" y="273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5"/>
                  </a:lnTo>
                  <a:lnTo>
                    <a:pt x="4" y="260"/>
                  </a:lnTo>
                  <a:lnTo>
                    <a:pt x="4" y="256"/>
                  </a:lnTo>
                  <a:lnTo>
                    <a:pt x="8" y="247"/>
                  </a:lnTo>
                  <a:lnTo>
                    <a:pt x="17" y="243"/>
                  </a:lnTo>
                  <a:lnTo>
                    <a:pt x="21" y="238"/>
                  </a:lnTo>
                  <a:lnTo>
                    <a:pt x="26" y="234"/>
                  </a:lnTo>
                  <a:lnTo>
                    <a:pt x="30" y="224"/>
                  </a:lnTo>
                  <a:lnTo>
                    <a:pt x="39" y="220"/>
                  </a:lnTo>
                  <a:lnTo>
                    <a:pt x="43" y="216"/>
                  </a:lnTo>
                  <a:lnTo>
                    <a:pt x="47" y="216"/>
                  </a:lnTo>
                  <a:lnTo>
                    <a:pt x="56" y="211"/>
                  </a:lnTo>
                  <a:lnTo>
                    <a:pt x="60" y="207"/>
                  </a:lnTo>
                  <a:lnTo>
                    <a:pt x="66" y="207"/>
                  </a:lnTo>
                  <a:lnTo>
                    <a:pt x="75" y="203"/>
                  </a:lnTo>
                  <a:lnTo>
                    <a:pt x="79" y="203"/>
                  </a:lnTo>
                  <a:lnTo>
                    <a:pt x="83" y="198"/>
                  </a:lnTo>
                  <a:lnTo>
                    <a:pt x="88" y="198"/>
                  </a:lnTo>
                  <a:lnTo>
                    <a:pt x="92" y="194"/>
                  </a:lnTo>
                  <a:lnTo>
                    <a:pt x="96" y="194"/>
                  </a:lnTo>
                  <a:lnTo>
                    <a:pt x="101" y="194"/>
                  </a:lnTo>
                  <a:lnTo>
                    <a:pt x="101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80" y="40"/>
                  </a:lnTo>
                  <a:lnTo>
                    <a:pt x="154" y="27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C9FB2BE8-3F89-4F70-96CE-AC69042B44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728" y="5617555"/>
              <a:ext cx="129542" cy="166697"/>
            </a:xfrm>
            <a:custGeom>
              <a:avLst/>
              <a:gdLst>
                <a:gd name="T0" fmla="*/ 132 w 387"/>
                <a:gd name="T1" fmla="*/ 207 h 498"/>
                <a:gd name="T2" fmla="*/ 128 w 387"/>
                <a:gd name="T3" fmla="*/ 212 h 498"/>
                <a:gd name="T4" fmla="*/ 119 w 387"/>
                <a:gd name="T5" fmla="*/ 212 h 498"/>
                <a:gd name="T6" fmla="*/ 106 w 387"/>
                <a:gd name="T7" fmla="*/ 216 h 498"/>
                <a:gd name="T8" fmla="*/ 83 w 387"/>
                <a:gd name="T9" fmla="*/ 225 h 498"/>
                <a:gd name="T10" fmla="*/ 62 w 387"/>
                <a:gd name="T11" fmla="*/ 238 h 498"/>
                <a:gd name="T12" fmla="*/ 49 w 387"/>
                <a:gd name="T13" fmla="*/ 251 h 498"/>
                <a:gd name="T14" fmla="*/ 36 w 387"/>
                <a:gd name="T15" fmla="*/ 259 h 498"/>
                <a:gd name="T16" fmla="*/ 31 w 387"/>
                <a:gd name="T17" fmla="*/ 269 h 498"/>
                <a:gd name="T18" fmla="*/ 31 w 387"/>
                <a:gd name="T19" fmla="*/ 273 h 498"/>
                <a:gd name="T20" fmla="*/ 36 w 387"/>
                <a:gd name="T21" fmla="*/ 269 h 498"/>
                <a:gd name="T22" fmla="*/ 44 w 387"/>
                <a:gd name="T23" fmla="*/ 259 h 498"/>
                <a:gd name="T24" fmla="*/ 62 w 387"/>
                <a:gd name="T25" fmla="*/ 255 h 498"/>
                <a:gd name="T26" fmla="*/ 79 w 387"/>
                <a:gd name="T27" fmla="*/ 246 h 498"/>
                <a:gd name="T28" fmla="*/ 106 w 387"/>
                <a:gd name="T29" fmla="*/ 238 h 498"/>
                <a:gd name="T30" fmla="*/ 128 w 387"/>
                <a:gd name="T31" fmla="*/ 229 h 498"/>
                <a:gd name="T32" fmla="*/ 145 w 387"/>
                <a:gd name="T33" fmla="*/ 225 h 498"/>
                <a:gd name="T34" fmla="*/ 154 w 387"/>
                <a:gd name="T35" fmla="*/ 225 h 498"/>
                <a:gd name="T36" fmla="*/ 158 w 387"/>
                <a:gd name="T37" fmla="*/ 225 h 498"/>
                <a:gd name="T38" fmla="*/ 237 w 387"/>
                <a:gd name="T39" fmla="*/ 66 h 498"/>
                <a:gd name="T40" fmla="*/ 387 w 387"/>
                <a:gd name="T41" fmla="*/ 110 h 498"/>
                <a:gd name="T42" fmla="*/ 273 w 387"/>
                <a:gd name="T43" fmla="*/ 273 h 498"/>
                <a:gd name="T44" fmla="*/ 273 w 387"/>
                <a:gd name="T45" fmla="*/ 278 h 498"/>
                <a:gd name="T46" fmla="*/ 278 w 387"/>
                <a:gd name="T47" fmla="*/ 286 h 498"/>
                <a:gd name="T48" fmla="*/ 282 w 387"/>
                <a:gd name="T49" fmla="*/ 300 h 498"/>
                <a:gd name="T50" fmla="*/ 286 w 387"/>
                <a:gd name="T51" fmla="*/ 317 h 498"/>
                <a:gd name="T52" fmla="*/ 291 w 387"/>
                <a:gd name="T53" fmla="*/ 340 h 498"/>
                <a:gd name="T54" fmla="*/ 291 w 387"/>
                <a:gd name="T55" fmla="*/ 361 h 498"/>
                <a:gd name="T56" fmla="*/ 286 w 387"/>
                <a:gd name="T57" fmla="*/ 383 h 498"/>
                <a:gd name="T58" fmla="*/ 282 w 387"/>
                <a:gd name="T59" fmla="*/ 400 h 498"/>
                <a:gd name="T60" fmla="*/ 269 w 387"/>
                <a:gd name="T61" fmla="*/ 400 h 498"/>
                <a:gd name="T62" fmla="*/ 250 w 387"/>
                <a:gd name="T63" fmla="*/ 400 h 498"/>
                <a:gd name="T64" fmla="*/ 229 w 387"/>
                <a:gd name="T65" fmla="*/ 392 h 498"/>
                <a:gd name="T66" fmla="*/ 203 w 387"/>
                <a:gd name="T67" fmla="*/ 383 h 498"/>
                <a:gd name="T68" fmla="*/ 171 w 387"/>
                <a:gd name="T69" fmla="*/ 370 h 498"/>
                <a:gd name="T70" fmla="*/ 128 w 387"/>
                <a:gd name="T71" fmla="*/ 432 h 498"/>
                <a:gd name="T72" fmla="*/ 110 w 387"/>
                <a:gd name="T73" fmla="*/ 458 h 498"/>
                <a:gd name="T74" fmla="*/ 88 w 387"/>
                <a:gd name="T75" fmla="*/ 475 h 498"/>
                <a:gd name="T76" fmla="*/ 62 w 387"/>
                <a:gd name="T77" fmla="*/ 449 h 498"/>
                <a:gd name="T78" fmla="*/ 66 w 387"/>
                <a:gd name="T79" fmla="*/ 419 h 498"/>
                <a:gd name="T80" fmla="*/ 106 w 387"/>
                <a:gd name="T81" fmla="*/ 334 h 498"/>
                <a:gd name="T82" fmla="*/ 75 w 387"/>
                <a:gd name="T83" fmla="*/ 321 h 498"/>
                <a:gd name="T84" fmla="*/ 53 w 387"/>
                <a:gd name="T85" fmla="*/ 308 h 498"/>
                <a:gd name="T86" fmla="*/ 31 w 387"/>
                <a:gd name="T87" fmla="*/ 295 h 498"/>
                <a:gd name="T88" fmla="*/ 13 w 387"/>
                <a:gd name="T89" fmla="*/ 282 h 498"/>
                <a:gd name="T90" fmla="*/ 4 w 387"/>
                <a:gd name="T91" fmla="*/ 269 h 498"/>
                <a:gd name="T92" fmla="*/ 4 w 387"/>
                <a:gd name="T93" fmla="*/ 259 h 498"/>
                <a:gd name="T94" fmla="*/ 17 w 387"/>
                <a:gd name="T95" fmla="*/ 242 h 498"/>
                <a:gd name="T96" fmla="*/ 31 w 387"/>
                <a:gd name="T97" fmla="*/ 225 h 498"/>
                <a:gd name="T98" fmla="*/ 49 w 387"/>
                <a:gd name="T99" fmla="*/ 216 h 498"/>
                <a:gd name="T100" fmla="*/ 66 w 387"/>
                <a:gd name="T101" fmla="*/ 207 h 498"/>
                <a:gd name="T102" fmla="*/ 83 w 387"/>
                <a:gd name="T103" fmla="*/ 199 h 498"/>
                <a:gd name="T104" fmla="*/ 96 w 387"/>
                <a:gd name="T105" fmla="*/ 194 h 498"/>
                <a:gd name="T106" fmla="*/ 106 w 387"/>
                <a:gd name="T107" fmla="*/ 194 h 498"/>
                <a:gd name="T108" fmla="*/ 181 w 387"/>
                <a:gd name="T109" fmla="*/ 3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8">
                  <a:moveTo>
                    <a:pt x="207" y="53"/>
                  </a:moveTo>
                  <a:lnTo>
                    <a:pt x="132" y="207"/>
                  </a:lnTo>
                  <a:lnTo>
                    <a:pt x="132" y="207"/>
                  </a:lnTo>
                  <a:lnTo>
                    <a:pt x="132" y="212"/>
                  </a:lnTo>
                  <a:lnTo>
                    <a:pt x="132" y="212"/>
                  </a:lnTo>
                  <a:lnTo>
                    <a:pt x="128" y="212"/>
                  </a:lnTo>
                  <a:lnTo>
                    <a:pt x="128" y="212"/>
                  </a:lnTo>
                  <a:lnTo>
                    <a:pt x="123" y="212"/>
                  </a:lnTo>
                  <a:lnTo>
                    <a:pt x="119" y="212"/>
                  </a:lnTo>
                  <a:lnTo>
                    <a:pt x="115" y="216"/>
                  </a:lnTo>
                  <a:lnTo>
                    <a:pt x="110" y="216"/>
                  </a:lnTo>
                  <a:lnTo>
                    <a:pt x="106" y="216"/>
                  </a:lnTo>
                  <a:lnTo>
                    <a:pt x="102" y="220"/>
                  </a:lnTo>
                  <a:lnTo>
                    <a:pt x="92" y="225"/>
                  </a:lnTo>
                  <a:lnTo>
                    <a:pt x="83" y="225"/>
                  </a:lnTo>
                  <a:lnTo>
                    <a:pt x="79" y="229"/>
                  </a:lnTo>
                  <a:lnTo>
                    <a:pt x="70" y="233"/>
                  </a:lnTo>
                  <a:lnTo>
                    <a:pt x="62" y="238"/>
                  </a:lnTo>
                  <a:lnTo>
                    <a:pt x="57" y="242"/>
                  </a:lnTo>
                  <a:lnTo>
                    <a:pt x="53" y="246"/>
                  </a:lnTo>
                  <a:lnTo>
                    <a:pt x="49" y="251"/>
                  </a:lnTo>
                  <a:lnTo>
                    <a:pt x="44" y="255"/>
                  </a:lnTo>
                  <a:lnTo>
                    <a:pt x="40" y="259"/>
                  </a:lnTo>
                  <a:lnTo>
                    <a:pt x="36" y="259"/>
                  </a:lnTo>
                  <a:lnTo>
                    <a:pt x="36" y="264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6" y="269"/>
                  </a:lnTo>
                  <a:lnTo>
                    <a:pt x="40" y="264"/>
                  </a:lnTo>
                  <a:lnTo>
                    <a:pt x="40" y="264"/>
                  </a:lnTo>
                  <a:lnTo>
                    <a:pt x="44" y="259"/>
                  </a:lnTo>
                  <a:lnTo>
                    <a:pt x="49" y="259"/>
                  </a:lnTo>
                  <a:lnTo>
                    <a:pt x="57" y="255"/>
                  </a:lnTo>
                  <a:lnTo>
                    <a:pt x="62" y="255"/>
                  </a:lnTo>
                  <a:lnTo>
                    <a:pt x="66" y="251"/>
                  </a:lnTo>
                  <a:lnTo>
                    <a:pt x="75" y="246"/>
                  </a:lnTo>
                  <a:lnTo>
                    <a:pt x="79" y="246"/>
                  </a:lnTo>
                  <a:lnTo>
                    <a:pt x="88" y="242"/>
                  </a:lnTo>
                  <a:lnTo>
                    <a:pt x="96" y="238"/>
                  </a:lnTo>
                  <a:lnTo>
                    <a:pt x="106" y="238"/>
                  </a:lnTo>
                  <a:lnTo>
                    <a:pt x="115" y="233"/>
                  </a:lnTo>
                  <a:lnTo>
                    <a:pt x="119" y="233"/>
                  </a:lnTo>
                  <a:lnTo>
                    <a:pt x="128" y="229"/>
                  </a:lnTo>
                  <a:lnTo>
                    <a:pt x="132" y="229"/>
                  </a:lnTo>
                  <a:lnTo>
                    <a:pt x="141" y="229"/>
                  </a:lnTo>
                  <a:lnTo>
                    <a:pt x="145" y="225"/>
                  </a:lnTo>
                  <a:lnTo>
                    <a:pt x="150" y="225"/>
                  </a:lnTo>
                  <a:lnTo>
                    <a:pt x="150" y="225"/>
                  </a:lnTo>
                  <a:lnTo>
                    <a:pt x="154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237" y="66"/>
                  </a:lnTo>
                  <a:lnTo>
                    <a:pt x="207" y="53"/>
                  </a:lnTo>
                  <a:close/>
                  <a:moveTo>
                    <a:pt x="167" y="0"/>
                  </a:moveTo>
                  <a:lnTo>
                    <a:pt x="387" y="110"/>
                  </a:lnTo>
                  <a:lnTo>
                    <a:pt x="374" y="137"/>
                  </a:lnTo>
                  <a:lnTo>
                    <a:pt x="348" y="124"/>
                  </a:lnTo>
                  <a:lnTo>
                    <a:pt x="273" y="273"/>
                  </a:lnTo>
                  <a:lnTo>
                    <a:pt x="273" y="273"/>
                  </a:lnTo>
                  <a:lnTo>
                    <a:pt x="273" y="278"/>
                  </a:lnTo>
                  <a:lnTo>
                    <a:pt x="273" y="278"/>
                  </a:lnTo>
                  <a:lnTo>
                    <a:pt x="278" y="282"/>
                  </a:lnTo>
                  <a:lnTo>
                    <a:pt x="278" y="282"/>
                  </a:lnTo>
                  <a:lnTo>
                    <a:pt x="278" y="286"/>
                  </a:lnTo>
                  <a:lnTo>
                    <a:pt x="282" y="291"/>
                  </a:lnTo>
                  <a:lnTo>
                    <a:pt x="282" y="295"/>
                  </a:lnTo>
                  <a:lnTo>
                    <a:pt x="282" y="300"/>
                  </a:lnTo>
                  <a:lnTo>
                    <a:pt x="286" y="308"/>
                  </a:lnTo>
                  <a:lnTo>
                    <a:pt x="286" y="313"/>
                  </a:lnTo>
                  <a:lnTo>
                    <a:pt x="286" y="317"/>
                  </a:lnTo>
                  <a:lnTo>
                    <a:pt x="291" y="326"/>
                  </a:lnTo>
                  <a:lnTo>
                    <a:pt x="291" y="330"/>
                  </a:lnTo>
                  <a:lnTo>
                    <a:pt x="291" y="340"/>
                  </a:lnTo>
                  <a:lnTo>
                    <a:pt x="291" y="348"/>
                  </a:lnTo>
                  <a:lnTo>
                    <a:pt x="291" y="353"/>
                  </a:lnTo>
                  <a:lnTo>
                    <a:pt x="291" y="361"/>
                  </a:lnTo>
                  <a:lnTo>
                    <a:pt x="291" y="370"/>
                  </a:lnTo>
                  <a:lnTo>
                    <a:pt x="291" y="374"/>
                  </a:lnTo>
                  <a:lnTo>
                    <a:pt x="286" y="383"/>
                  </a:lnTo>
                  <a:lnTo>
                    <a:pt x="286" y="392"/>
                  </a:lnTo>
                  <a:lnTo>
                    <a:pt x="282" y="400"/>
                  </a:lnTo>
                  <a:lnTo>
                    <a:pt x="282" y="400"/>
                  </a:lnTo>
                  <a:lnTo>
                    <a:pt x="278" y="400"/>
                  </a:lnTo>
                  <a:lnTo>
                    <a:pt x="273" y="400"/>
                  </a:lnTo>
                  <a:lnTo>
                    <a:pt x="269" y="400"/>
                  </a:lnTo>
                  <a:lnTo>
                    <a:pt x="265" y="400"/>
                  </a:lnTo>
                  <a:lnTo>
                    <a:pt x="260" y="400"/>
                  </a:lnTo>
                  <a:lnTo>
                    <a:pt x="250" y="400"/>
                  </a:lnTo>
                  <a:lnTo>
                    <a:pt x="246" y="396"/>
                  </a:lnTo>
                  <a:lnTo>
                    <a:pt x="237" y="396"/>
                  </a:lnTo>
                  <a:lnTo>
                    <a:pt x="229" y="392"/>
                  </a:lnTo>
                  <a:lnTo>
                    <a:pt x="220" y="387"/>
                  </a:lnTo>
                  <a:lnTo>
                    <a:pt x="211" y="383"/>
                  </a:lnTo>
                  <a:lnTo>
                    <a:pt x="203" y="383"/>
                  </a:lnTo>
                  <a:lnTo>
                    <a:pt x="190" y="379"/>
                  </a:lnTo>
                  <a:lnTo>
                    <a:pt x="181" y="374"/>
                  </a:lnTo>
                  <a:lnTo>
                    <a:pt x="171" y="370"/>
                  </a:lnTo>
                  <a:lnTo>
                    <a:pt x="158" y="361"/>
                  </a:lnTo>
                  <a:lnTo>
                    <a:pt x="132" y="423"/>
                  </a:lnTo>
                  <a:lnTo>
                    <a:pt x="128" y="432"/>
                  </a:lnTo>
                  <a:lnTo>
                    <a:pt x="119" y="441"/>
                  </a:lnTo>
                  <a:lnTo>
                    <a:pt x="115" y="449"/>
                  </a:lnTo>
                  <a:lnTo>
                    <a:pt x="110" y="458"/>
                  </a:lnTo>
                  <a:lnTo>
                    <a:pt x="102" y="462"/>
                  </a:lnTo>
                  <a:lnTo>
                    <a:pt x="96" y="471"/>
                  </a:lnTo>
                  <a:lnTo>
                    <a:pt x="88" y="475"/>
                  </a:lnTo>
                  <a:lnTo>
                    <a:pt x="62" y="498"/>
                  </a:lnTo>
                  <a:lnTo>
                    <a:pt x="62" y="462"/>
                  </a:lnTo>
                  <a:lnTo>
                    <a:pt x="62" y="449"/>
                  </a:lnTo>
                  <a:lnTo>
                    <a:pt x="62" y="441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70" y="405"/>
                  </a:lnTo>
                  <a:lnTo>
                    <a:pt x="75" y="396"/>
                  </a:lnTo>
                  <a:lnTo>
                    <a:pt x="106" y="334"/>
                  </a:lnTo>
                  <a:lnTo>
                    <a:pt x="96" y="330"/>
                  </a:lnTo>
                  <a:lnTo>
                    <a:pt x="83" y="326"/>
                  </a:lnTo>
                  <a:lnTo>
                    <a:pt x="75" y="321"/>
                  </a:lnTo>
                  <a:lnTo>
                    <a:pt x="66" y="317"/>
                  </a:lnTo>
                  <a:lnTo>
                    <a:pt x="57" y="313"/>
                  </a:lnTo>
                  <a:lnTo>
                    <a:pt x="53" y="308"/>
                  </a:lnTo>
                  <a:lnTo>
                    <a:pt x="44" y="304"/>
                  </a:lnTo>
                  <a:lnTo>
                    <a:pt x="36" y="300"/>
                  </a:lnTo>
                  <a:lnTo>
                    <a:pt x="31" y="295"/>
                  </a:lnTo>
                  <a:lnTo>
                    <a:pt x="23" y="291"/>
                  </a:lnTo>
                  <a:lnTo>
                    <a:pt x="17" y="286"/>
                  </a:lnTo>
                  <a:lnTo>
                    <a:pt x="13" y="282"/>
                  </a:lnTo>
                  <a:lnTo>
                    <a:pt x="8" y="278"/>
                  </a:lnTo>
                  <a:lnTo>
                    <a:pt x="4" y="273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4"/>
                  </a:lnTo>
                  <a:lnTo>
                    <a:pt x="4" y="259"/>
                  </a:lnTo>
                  <a:lnTo>
                    <a:pt x="4" y="255"/>
                  </a:lnTo>
                  <a:lnTo>
                    <a:pt x="8" y="246"/>
                  </a:lnTo>
                  <a:lnTo>
                    <a:pt x="17" y="242"/>
                  </a:lnTo>
                  <a:lnTo>
                    <a:pt x="23" y="238"/>
                  </a:lnTo>
                  <a:lnTo>
                    <a:pt x="27" y="233"/>
                  </a:lnTo>
                  <a:lnTo>
                    <a:pt x="31" y="225"/>
                  </a:lnTo>
                  <a:lnTo>
                    <a:pt x="40" y="220"/>
                  </a:lnTo>
                  <a:lnTo>
                    <a:pt x="44" y="216"/>
                  </a:lnTo>
                  <a:lnTo>
                    <a:pt x="49" y="216"/>
                  </a:lnTo>
                  <a:lnTo>
                    <a:pt x="57" y="212"/>
                  </a:lnTo>
                  <a:lnTo>
                    <a:pt x="62" y="207"/>
                  </a:lnTo>
                  <a:lnTo>
                    <a:pt x="66" y="207"/>
                  </a:lnTo>
                  <a:lnTo>
                    <a:pt x="75" y="203"/>
                  </a:lnTo>
                  <a:lnTo>
                    <a:pt x="79" y="203"/>
                  </a:lnTo>
                  <a:lnTo>
                    <a:pt x="83" y="199"/>
                  </a:lnTo>
                  <a:lnTo>
                    <a:pt x="88" y="199"/>
                  </a:lnTo>
                  <a:lnTo>
                    <a:pt x="92" y="194"/>
                  </a:lnTo>
                  <a:lnTo>
                    <a:pt x="96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106" y="194"/>
                  </a:lnTo>
                  <a:lnTo>
                    <a:pt x="106" y="194"/>
                  </a:lnTo>
                  <a:lnTo>
                    <a:pt x="106" y="194"/>
                  </a:lnTo>
                  <a:lnTo>
                    <a:pt x="181" y="39"/>
                  </a:lnTo>
                  <a:lnTo>
                    <a:pt x="154" y="2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FDF9CCA3-8A49-4649-B2BA-DB6E83B6C8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6278" y="5253031"/>
              <a:ext cx="129542" cy="166697"/>
            </a:xfrm>
            <a:custGeom>
              <a:avLst/>
              <a:gdLst>
                <a:gd name="T0" fmla="*/ 132 w 387"/>
                <a:gd name="T1" fmla="*/ 207 h 498"/>
                <a:gd name="T2" fmla="*/ 128 w 387"/>
                <a:gd name="T3" fmla="*/ 212 h 498"/>
                <a:gd name="T4" fmla="*/ 119 w 387"/>
                <a:gd name="T5" fmla="*/ 212 h 498"/>
                <a:gd name="T6" fmla="*/ 106 w 387"/>
                <a:gd name="T7" fmla="*/ 216 h 498"/>
                <a:gd name="T8" fmla="*/ 84 w 387"/>
                <a:gd name="T9" fmla="*/ 225 h 498"/>
                <a:gd name="T10" fmla="*/ 62 w 387"/>
                <a:gd name="T11" fmla="*/ 238 h 498"/>
                <a:gd name="T12" fmla="*/ 49 w 387"/>
                <a:gd name="T13" fmla="*/ 251 h 498"/>
                <a:gd name="T14" fmla="*/ 36 w 387"/>
                <a:gd name="T15" fmla="*/ 259 h 498"/>
                <a:gd name="T16" fmla="*/ 31 w 387"/>
                <a:gd name="T17" fmla="*/ 269 h 498"/>
                <a:gd name="T18" fmla="*/ 31 w 387"/>
                <a:gd name="T19" fmla="*/ 273 h 498"/>
                <a:gd name="T20" fmla="*/ 36 w 387"/>
                <a:gd name="T21" fmla="*/ 269 h 498"/>
                <a:gd name="T22" fmla="*/ 44 w 387"/>
                <a:gd name="T23" fmla="*/ 259 h 498"/>
                <a:gd name="T24" fmla="*/ 62 w 387"/>
                <a:gd name="T25" fmla="*/ 255 h 498"/>
                <a:gd name="T26" fmla="*/ 79 w 387"/>
                <a:gd name="T27" fmla="*/ 246 h 498"/>
                <a:gd name="T28" fmla="*/ 106 w 387"/>
                <a:gd name="T29" fmla="*/ 238 h 498"/>
                <a:gd name="T30" fmla="*/ 128 w 387"/>
                <a:gd name="T31" fmla="*/ 229 h 498"/>
                <a:gd name="T32" fmla="*/ 145 w 387"/>
                <a:gd name="T33" fmla="*/ 225 h 498"/>
                <a:gd name="T34" fmla="*/ 154 w 387"/>
                <a:gd name="T35" fmla="*/ 225 h 498"/>
                <a:gd name="T36" fmla="*/ 158 w 387"/>
                <a:gd name="T37" fmla="*/ 225 h 498"/>
                <a:gd name="T38" fmla="*/ 238 w 387"/>
                <a:gd name="T39" fmla="*/ 66 h 498"/>
                <a:gd name="T40" fmla="*/ 387 w 387"/>
                <a:gd name="T41" fmla="*/ 110 h 498"/>
                <a:gd name="T42" fmla="*/ 273 w 387"/>
                <a:gd name="T43" fmla="*/ 273 h 498"/>
                <a:gd name="T44" fmla="*/ 273 w 387"/>
                <a:gd name="T45" fmla="*/ 278 h 498"/>
                <a:gd name="T46" fmla="*/ 278 w 387"/>
                <a:gd name="T47" fmla="*/ 287 h 498"/>
                <a:gd name="T48" fmla="*/ 282 w 387"/>
                <a:gd name="T49" fmla="*/ 300 h 498"/>
                <a:gd name="T50" fmla="*/ 286 w 387"/>
                <a:gd name="T51" fmla="*/ 317 h 498"/>
                <a:gd name="T52" fmla="*/ 291 w 387"/>
                <a:gd name="T53" fmla="*/ 340 h 498"/>
                <a:gd name="T54" fmla="*/ 291 w 387"/>
                <a:gd name="T55" fmla="*/ 361 h 498"/>
                <a:gd name="T56" fmla="*/ 286 w 387"/>
                <a:gd name="T57" fmla="*/ 383 h 498"/>
                <a:gd name="T58" fmla="*/ 282 w 387"/>
                <a:gd name="T59" fmla="*/ 401 h 498"/>
                <a:gd name="T60" fmla="*/ 269 w 387"/>
                <a:gd name="T61" fmla="*/ 401 h 498"/>
                <a:gd name="T62" fmla="*/ 251 w 387"/>
                <a:gd name="T63" fmla="*/ 401 h 498"/>
                <a:gd name="T64" fmla="*/ 229 w 387"/>
                <a:gd name="T65" fmla="*/ 392 h 498"/>
                <a:gd name="T66" fmla="*/ 203 w 387"/>
                <a:gd name="T67" fmla="*/ 383 h 498"/>
                <a:gd name="T68" fmla="*/ 171 w 387"/>
                <a:gd name="T69" fmla="*/ 370 h 498"/>
                <a:gd name="T70" fmla="*/ 128 w 387"/>
                <a:gd name="T71" fmla="*/ 432 h 498"/>
                <a:gd name="T72" fmla="*/ 111 w 387"/>
                <a:gd name="T73" fmla="*/ 458 h 498"/>
                <a:gd name="T74" fmla="*/ 88 w 387"/>
                <a:gd name="T75" fmla="*/ 475 h 498"/>
                <a:gd name="T76" fmla="*/ 62 w 387"/>
                <a:gd name="T77" fmla="*/ 449 h 498"/>
                <a:gd name="T78" fmla="*/ 66 w 387"/>
                <a:gd name="T79" fmla="*/ 419 h 498"/>
                <a:gd name="T80" fmla="*/ 106 w 387"/>
                <a:gd name="T81" fmla="*/ 334 h 498"/>
                <a:gd name="T82" fmla="*/ 75 w 387"/>
                <a:gd name="T83" fmla="*/ 321 h 498"/>
                <a:gd name="T84" fmla="*/ 53 w 387"/>
                <a:gd name="T85" fmla="*/ 308 h 498"/>
                <a:gd name="T86" fmla="*/ 31 w 387"/>
                <a:gd name="T87" fmla="*/ 295 h 498"/>
                <a:gd name="T88" fmla="*/ 13 w 387"/>
                <a:gd name="T89" fmla="*/ 282 h 498"/>
                <a:gd name="T90" fmla="*/ 4 w 387"/>
                <a:gd name="T91" fmla="*/ 269 h 498"/>
                <a:gd name="T92" fmla="*/ 4 w 387"/>
                <a:gd name="T93" fmla="*/ 259 h 498"/>
                <a:gd name="T94" fmla="*/ 18 w 387"/>
                <a:gd name="T95" fmla="*/ 242 h 498"/>
                <a:gd name="T96" fmla="*/ 31 w 387"/>
                <a:gd name="T97" fmla="*/ 225 h 498"/>
                <a:gd name="T98" fmla="*/ 49 w 387"/>
                <a:gd name="T99" fmla="*/ 216 h 498"/>
                <a:gd name="T100" fmla="*/ 66 w 387"/>
                <a:gd name="T101" fmla="*/ 207 h 498"/>
                <a:gd name="T102" fmla="*/ 84 w 387"/>
                <a:gd name="T103" fmla="*/ 199 h 498"/>
                <a:gd name="T104" fmla="*/ 98 w 387"/>
                <a:gd name="T105" fmla="*/ 194 h 498"/>
                <a:gd name="T106" fmla="*/ 106 w 387"/>
                <a:gd name="T107" fmla="*/ 194 h 498"/>
                <a:gd name="T108" fmla="*/ 181 w 387"/>
                <a:gd name="T109" fmla="*/ 3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8">
                  <a:moveTo>
                    <a:pt x="207" y="53"/>
                  </a:moveTo>
                  <a:lnTo>
                    <a:pt x="132" y="207"/>
                  </a:lnTo>
                  <a:lnTo>
                    <a:pt x="132" y="207"/>
                  </a:lnTo>
                  <a:lnTo>
                    <a:pt x="132" y="212"/>
                  </a:lnTo>
                  <a:lnTo>
                    <a:pt x="132" y="212"/>
                  </a:lnTo>
                  <a:lnTo>
                    <a:pt x="128" y="212"/>
                  </a:lnTo>
                  <a:lnTo>
                    <a:pt x="128" y="212"/>
                  </a:lnTo>
                  <a:lnTo>
                    <a:pt x="124" y="212"/>
                  </a:lnTo>
                  <a:lnTo>
                    <a:pt x="119" y="212"/>
                  </a:lnTo>
                  <a:lnTo>
                    <a:pt x="115" y="216"/>
                  </a:lnTo>
                  <a:lnTo>
                    <a:pt x="111" y="216"/>
                  </a:lnTo>
                  <a:lnTo>
                    <a:pt x="106" y="216"/>
                  </a:lnTo>
                  <a:lnTo>
                    <a:pt x="102" y="220"/>
                  </a:lnTo>
                  <a:lnTo>
                    <a:pt x="92" y="225"/>
                  </a:lnTo>
                  <a:lnTo>
                    <a:pt x="84" y="225"/>
                  </a:lnTo>
                  <a:lnTo>
                    <a:pt x="79" y="229"/>
                  </a:lnTo>
                  <a:lnTo>
                    <a:pt x="70" y="233"/>
                  </a:lnTo>
                  <a:lnTo>
                    <a:pt x="62" y="238"/>
                  </a:lnTo>
                  <a:lnTo>
                    <a:pt x="57" y="242"/>
                  </a:lnTo>
                  <a:lnTo>
                    <a:pt x="53" y="246"/>
                  </a:lnTo>
                  <a:lnTo>
                    <a:pt x="49" y="251"/>
                  </a:lnTo>
                  <a:lnTo>
                    <a:pt x="44" y="255"/>
                  </a:lnTo>
                  <a:lnTo>
                    <a:pt x="40" y="259"/>
                  </a:lnTo>
                  <a:lnTo>
                    <a:pt x="36" y="259"/>
                  </a:lnTo>
                  <a:lnTo>
                    <a:pt x="36" y="265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6" y="269"/>
                  </a:lnTo>
                  <a:lnTo>
                    <a:pt x="40" y="265"/>
                  </a:lnTo>
                  <a:lnTo>
                    <a:pt x="40" y="265"/>
                  </a:lnTo>
                  <a:lnTo>
                    <a:pt x="44" y="259"/>
                  </a:lnTo>
                  <a:lnTo>
                    <a:pt x="49" y="259"/>
                  </a:lnTo>
                  <a:lnTo>
                    <a:pt x="57" y="255"/>
                  </a:lnTo>
                  <a:lnTo>
                    <a:pt x="62" y="255"/>
                  </a:lnTo>
                  <a:lnTo>
                    <a:pt x="66" y="251"/>
                  </a:lnTo>
                  <a:lnTo>
                    <a:pt x="75" y="246"/>
                  </a:lnTo>
                  <a:lnTo>
                    <a:pt x="79" y="246"/>
                  </a:lnTo>
                  <a:lnTo>
                    <a:pt x="88" y="242"/>
                  </a:lnTo>
                  <a:lnTo>
                    <a:pt x="98" y="238"/>
                  </a:lnTo>
                  <a:lnTo>
                    <a:pt x="106" y="238"/>
                  </a:lnTo>
                  <a:lnTo>
                    <a:pt x="115" y="233"/>
                  </a:lnTo>
                  <a:lnTo>
                    <a:pt x="119" y="233"/>
                  </a:lnTo>
                  <a:lnTo>
                    <a:pt x="128" y="229"/>
                  </a:lnTo>
                  <a:lnTo>
                    <a:pt x="132" y="229"/>
                  </a:lnTo>
                  <a:lnTo>
                    <a:pt x="141" y="229"/>
                  </a:lnTo>
                  <a:lnTo>
                    <a:pt x="145" y="225"/>
                  </a:lnTo>
                  <a:lnTo>
                    <a:pt x="150" y="225"/>
                  </a:lnTo>
                  <a:lnTo>
                    <a:pt x="150" y="225"/>
                  </a:lnTo>
                  <a:lnTo>
                    <a:pt x="154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238" y="66"/>
                  </a:lnTo>
                  <a:lnTo>
                    <a:pt x="207" y="53"/>
                  </a:lnTo>
                  <a:close/>
                  <a:moveTo>
                    <a:pt x="167" y="0"/>
                  </a:moveTo>
                  <a:lnTo>
                    <a:pt x="387" y="110"/>
                  </a:lnTo>
                  <a:lnTo>
                    <a:pt x="374" y="137"/>
                  </a:lnTo>
                  <a:lnTo>
                    <a:pt x="348" y="124"/>
                  </a:lnTo>
                  <a:lnTo>
                    <a:pt x="273" y="273"/>
                  </a:lnTo>
                  <a:lnTo>
                    <a:pt x="273" y="273"/>
                  </a:lnTo>
                  <a:lnTo>
                    <a:pt x="273" y="278"/>
                  </a:lnTo>
                  <a:lnTo>
                    <a:pt x="273" y="278"/>
                  </a:lnTo>
                  <a:lnTo>
                    <a:pt x="278" y="282"/>
                  </a:lnTo>
                  <a:lnTo>
                    <a:pt x="278" y="282"/>
                  </a:lnTo>
                  <a:lnTo>
                    <a:pt x="278" y="287"/>
                  </a:lnTo>
                  <a:lnTo>
                    <a:pt x="282" y="291"/>
                  </a:lnTo>
                  <a:lnTo>
                    <a:pt x="282" y="295"/>
                  </a:lnTo>
                  <a:lnTo>
                    <a:pt x="282" y="300"/>
                  </a:lnTo>
                  <a:lnTo>
                    <a:pt x="286" y="308"/>
                  </a:lnTo>
                  <a:lnTo>
                    <a:pt x="286" y="313"/>
                  </a:lnTo>
                  <a:lnTo>
                    <a:pt x="286" y="317"/>
                  </a:lnTo>
                  <a:lnTo>
                    <a:pt x="291" y="326"/>
                  </a:lnTo>
                  <a:lnTo>
                    <a:pt x="291" y="330"/>
                  </a:lnTo>
                  <a:lnTo>
                    <a:pt x="291" y="340"/>
                  </a:lnTo>
                  <a:lnTo>
                    <a:pt x="291" y="348"/>
                  </a:lnTo>
                  <a:lnTo>
                    <a:pt x="291" y="353"/>
                  </a:lnTo>
                  <a:lnTo>
                    <a:pt x="291" y="361"/>
                  </a:lnTo>
                  <a:lnTo>
                    <a:pt x="291" y="370"/>
                  </a:lnTo>
                  <a:lnTo>
                    <a:pt x="291" y="374"/>
                  </a:lnTo>
                  <a:lnTo>
                    <a:pt x="286" y="383"/>
                  </a:lnTo>
                  <a:lnTo>
                    <a:pt x="286" y="392"/>
                  </a:lnTo>
                  <a:lnTo>
                    <a:pt x="282" y="401"/>
                  </a:lnTo>
                  <a:lnTo>
                    <a:pt x="282" y="401"/>
                  </a:lnTo>
                  <a:lnTo>
                    <a:pt x="278" y="401"/>
                  </a:lnTo>
                  <a:lnTo>
                    <a:pt x="273" y="401"/>
                  </a:lnTo>
                  <a:lnTo>
                    <a:pt x="269" y="401"/>
                  </a:lnTo>
                  <a:lnTo>
                    <a:pt x="265" y="401"/>
                  </a:lnTo>
                  <a:lnTo>
                    <a:pt x="260" y="401"/>
                  </a:lnTo>
                  <a:lnTo>
                    <a:pt x="251" y="401"/>
                  </a:lnTo>
                  <a:lnTo>
                    <a:pt x="246" y="396"/>
                  </a:lnTo>
                  <a:lnTo>
                    <a:pt x="238" y="396"/>
                  </a:lnTo>
                  <a:lnTo>
                    <a:pt x="229" y="392"/>
                  </a:lnTo>
                  <a:lnTo>
                    <a:pt x="220" y="387"/>
                  </a:lnTo>
                  <a:lnTo>
                    <a:pt x="212" y="383"/>
                  </a:lnTo>
                  <a:lnTo>
                    <a:pt x="203" y="383"/>
                  </a:lnTo>
                  <a:lnTo>
                    <a:pt x="190" y="379"/>
                  </a:lnTo>
                  <a:lnTo>
                    <a:pt x="181" y="374"/>
                  </a:lnTo>
                  <a:lnTo>
                    <a:pt x="171" y="370"/>
                  </a:lnTo>
                  <a:lnTo>
                    <a:pt x="158" y="361"/>
                  </a:lnTo>
                  <a:lnTo>
                    <a:pt x="132" y="423"/>
                  </a:lnTo>
                  <a:lnTo>
                    <a:pt x="128" y="432"/>
                  </a:lnTo>
                  <a:lnTo>
                    <a:pt x="119" y="441"/>
                  </a:lnTo>
                  <a:lnTo>
                    <a:pt x="115" y="449"/>
                  </a:lnTo>
                  <a:lnTo>
                    <a:pt x="111" y="458"/>
                  </a:lnTo>
                  <a:lnTo>
                    <a:pt x="102" y="462"/>
                  </a:lnTo>
                  <a:lnTo>
                    <a:pt x="98" y="471"/>
                  </a:lnTo>
                  <a:lnTo>
                    <a:pt x="88" y="475"/>
                  </a:lnTo>
                  <a:lnTo>
                    <a:pt x="62" y="498"/>
                  </a:lnTo>
                  <a:lnTo>
                    <a:pt x="62" y="462"/>
                  </a:lnTo>
                  <a:lnTo>
                    <a:pt x="62" y="449"/>
                  </a:lnTo>
                  <a:lnTo>
                    <a:pt x="62" y="441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70" y="405"/>
                  </a:lnTo>
                  <a:lnTo>
                    <a:pt x="75" y="396"/>
                  </a:lnTo>
                  <a:lnTo>
                    <a:pt x="106" y="334"/>
                  </a:lnTo>
                  <a:lnTo>
                    <a:pt x="98" y="330"/>
                  </a:lnTo>
                  <a:lnTo>
                    <a:pt x="84" y="326"/>
                  </a:lnTo>
                  <a:lnTo>
                    <a:pt x="75" y="321"/>
                  </a:lnTo>
                  <a:lnTo>
                    <a:pt x="66" y="317"/>
                  </a:lnTo>
                  <a:lnTo>
                    <a:pt x="57" y="313"/>
                  </a:lnTo>
                  <a:lnTo>
                    <a:pt x="53" y="308"/>
                  </a:lnTo>
                  <a:lnTo>
                    <a:pt x="44" y="304"/>
                  </a:lnTo>
                  <a:lnTo>
                    <a:pt x="36" y="300"/>
                  </a:lnTo>
                  <a:lnTo>
                    <a:pt x="31" y="295"/>
                  </a:lnTo>
                  <a:lnTo>
                    <a:pt x="23" y="291"/>
                  </a:lnTo>
                  <a:lnTo>
                    <a:pt x="18" y="287"/>
                  </a:lnTo>
                  <a:lnTo>
                    <a:pt x="13" y="282"/>
                  </a:lnTo>
                  <a:lnTo>
                    <a:pt x="9" y="278"/>
                  </a:lnTo>
                  <a:lnTo>
                    <a:pt x="4" y="273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5"/>
                  </a:lnTo>
                  <a:lnTo>
                    <a:pt x="4" y="259"/>
                  </a:lnTo>
                  <a:lnTo>
                    <a:pt x="4" y="255"/>
                  </a:lnTo>
                  <a:lnTo>
                    <a:pt x="9" y="246"/>
                  </a:lnTo>
                  <a:lnTo>
                    <a:pt x="18" y="242"/>
                  </a:lnTo>
                  <a:lnTo>
                    <a:pt x="23" y="238"/>
                  </a:lnTo>
                  <a:lnTo>
                    <a:pt x="27" y="233"/>
                  </a:lnTo>
                  <a:lnTo>
                    <a:pt x="31" y="225"/>
                  </a:lnTo>
                  <a:lnTo>
                    <a:pt x="40" y="220"/>
                  </a:lnTo>
                  <a:lnTo>
                    <a:pt x="44" y="216"/>
                  </a:lnTo>
                  <a:lnTo>
                    <a:pt x="49" y="216"/>
                  </a:lnTo>
                  <a:lnTo>
                    <a:pt x="57" y="212"/>
                  </a:lnTo>
                  <a:lnTo>
                    <a:pt x="62" y="207"/>
                  </a:lnTo>
                  <a:lnTo>
                    <a:pt x="66" y="207"/>
                  </a:lnTo>
                  <a:lnTo>
                    <a:pt x="75" y="203"/>
                  </a:lnTo>
                  <a:lnTo>
                    <a:pt x="79" y="203"/>
                  </a:lnTo>
                  <a:lnTo>
                    <a:pt x="84" y="199"/>
                  </a:lnTo>
                  <a:lnTo>
                    <a:pt x="88" y="199"/>
                  </a:lnTo>
                  <a:lnTo>
                    <a:pt x="92" y="194"/>
                  </a:lnTo>
                  <a:lnTo>
                    <a:pt x="98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106" y="194"/>
                  </a:lnTo>
                  <a:lnTo>
                    <a:pt x="106" y="194"/>
                  </a:lnTo>
                  <a:lnTo>
                    <a:pt x="106" y="194"/>
                  </a:lnTo>
                  <a:lnTo>
                    <a:pt x="181" y="39"/>
                  </a:lnTo>
                  <a:lnTo>
                    <a:pt x="154" y="2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5B51D3E8-7CC6-4709-B935-067EEFC32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589" y="1551557"/>
              <a:ext cx="129542" cy="166697"/>
            </a:xfrm>
            <a:custGeom>
              <a:avLst/>
              <a:gdLst>
                <a:gd name="T0" fmla="*/ 131 w 386"/>
                <a:gd name="T1" fmla="*/ 208 h 498"/>
                <a:gd name="T2" fmla="*/ 127 w 386"/>
                <a:gd name="T3" fmla="*/ 212 h 498"/>
                <a:gd name="T4" fmla="*/ 118 w 386"/>
                <a:gd name="T5" fmla="*/ 212 h 498"/>
                <a:gd name="T6" fmla="*/ 105 w 386"/>
                <a:gd name="T7" fmla="*/ 216 h 498"/>
                <a:gd name="T8" fmla="*/ 83 w 386"/>
                <a:gd name="T9" fmla="*/ 225 h 498"/>
                <a:gd name="T10" fmla="*/ 61 w 386"/>
                <a:gd name="T11" fmla="*/ 238 h 498"/>
                <a:gd name="T12" fmla="*/ 48 w 386"/>
                <a:gd name="T13" fmla="*/ 251 h 498"/>
                <a:gd name="T14" fmla="*/ 35 w 386"/>
                <a:gd name="T15" fmla="*/ 261 h 498"/>
                <a:gd name="T16" fmla="*/ 30 w 386"/>
                <a:gd name="T17" fmla="*/ 269 h 498"/>
                <a:gd name="T18" fmla="*/ 30 w 386"/>
                <a:gd name="T19" fmla="*/ 274 h 498"/>
                <a:gd name="T20" fmla="*/ 35 w 386"/>
                <a:gd name="T21" fmla="*/ 269 h 498"/>
                <a:gd name="T22" fmla="*/ 43 w 386"/>
                <a:gd name="T23" fmla="*/ 261 h 498"/>
                <a:gd name="T24" fmla="*/ 61 w 386"/>
                <a:gd name="T25" fmla="*/ 256 h 498"/>
                <a:gd name="T26" fmla="*/ 79 w 386"/>
                <a:gd name="T27" fmla="*/ 247 h 498"/>
                <a:gd name="T28" fmla="*/ 105 w 386"/>
                <a:gd name="T29" fmla="*/ 238 h 498"/>
                <a:gd name="T30" fmla="*/ 127 w 386"/>
                <a:gd name="T31" fmla="*/ 229 h 498"/>
                <a:gd name="T32" fmla="*/ 144 w 386"/>
                <a:gd name="T33" fmla="*/ 225 h 498"/>
                <a:gd name="T34" fmla="*/ 153 w 386"/>
                <a:gd name="T35" fmla="*/ 225 h 498"/>
                <a:gd name="T36" fmla="*/ 158 w 386"/>
                <a:gd name="T37" fmla="*/ 225 h 498"/>
                <a:gd name="T38" fmla="*/ 237 w 386"/>
                <a:gd name="T39" fmla="*/ 67 h 498"/>
                <a:gd name="T40" fmla="*/ 386 w 386"/>
                <a:gd name="T41" fmla="*/ 111 h 498"/>
                <a:gd name="T42" fmla="*/ 272 w 386"/>
                <a:gd name="T43" fmla="*/ 274 h 498"/>
                <a:gd name="T44" fmla="*/ 272 w 386"/>
                <a:gd name="T45" fmla="*/ 278 h 498"/>
                <a:gd name="T46" fmla="*/ 277 w 386"/>
                <a:gd name="T47" fmla="*/ 287 h 498"/>
                <a:gd name="T48" fmla="*/ 281 w 386"/>
                <a:gd name="T49" fmla="*/ 300 h 498"/>
                <a:gd name="T50" fmla="*/ 285 w 386"/>
                <a:gd name="T51" fmla="*/ 317 h 498"/>
                <a:gd name="T52" fmla="*/ 290 w 386"/>
                <a:gd name="T53" fmla="*/ 340 h 498"/>
                <a:gd name="T54" fmla="*/ 290 w 386"/>
                <a:gd name="T55" fmla="*/ 362 h 498"/>
                <a:gd name="T56" fmla="*/ 285 w 386"/>
                <a:gd name="T57" fmla="*/ 383 h 498"/>
                <a:gd name="T58" fmla="*/ 281 w 386"/>
                <a:gd name="T59" fmla="*/ 402 h 498"/>
                <a:gd name="T60" fmla="*/ 268 w 386"/>
                <a:gd name="T61" fmla="*/ 402 h 498"/>
                <a:gd name="T62" fmla="*/ 250 w 386"/>
                <a:gd name="T63" fmla="*/ 402 h 498"/>
                <a:gd name="T64" fmla="*/ 228 w 386"/>
                <a:gd name="T65" fmla="*/ 392 h 498"/>
                <a:gd name="T66" fmla="*/ 202 w 386"/>
                <a:gd name="T67" fmla="*/ 383 h 498"/>
                <a:gd name="T68" fmla="*/ 171 w 386"/>
                <a:gd name="T69" fmla="*/ 370 h 498"/>
                <a:gd name="T70" fmla="*/ 127 w 386"/>
                <a:gd name="T71" fmla="*/ 432 h 498"/>
                <a:gd name="T72" fmla="*/ 109 w 386"/>
                <a:gd name="T73" fmla="*/ 458 h 498"/>
                <a:gd name="T74" fmla="*/ 88 w 386"/>
                <a:gd name="T75" fmla="*/ 477 h 498"/>
                <a:gd name="T76" fmla="*/ 61 w 386"/>
                <a:gd name="T77" fmla="*/ 450 h 498"/>
                <a:gd name="T78" fmla="*/ 65 w 386"/>
                <a:gd name="T79" fmla="*/ 419 h 498"/>
                <a:gd name="T80" fmla="*/ 105 w 386"/>
                <a:gd name="T81" fmla="*/ 336 h 498"/>
                <a:gd name="T82" fmla="*/ 74 w 386"/>
                <a:gd name="T83" fmla="*/ 322 h 498"/>
                <a:gd name="T84" fmla="*/ 52 w 386"/>
                <a:gd name="T85" fmla="*/ 309 h 498"/>
                <a:gd name="T86" fmla="*/ 30 w 386"/>
                <a:gd name="T87" fmla="*/ 296 h 498"/>
                <a:gd name="T88" fmla="*/ 13 w 386"/>
                <a:gd name="T89" fmla="*/ 283 h 498"/>
                <a:gd name="T90" fmla="*/ 4 w 386"/>
                <a:gd name="T91" fmla="*/ 269 h 498"/>
                <a:gd name="T92" fmla="*/ 4 w 386"/>
                <a:gd name="T93" fmla="*/ 261 h 498"/>
                <a:gd name="T94" fmla="*/ 17 w 386"/>
                <a:gd name="T95" fmla="*/ 242 h 498"/>
                <a:gd name="T96" fmla="*/ 30 w 386"/>
                <a:gd name="T97" fmla="*/ 225 h 498"/>
                <a:gd name="T98" fmla="*/ 48 w 386"/>
                <a:gd name="T99" fmla="*/ 216 h 498"/>
                <a:gd name="T100" fmla="*/ 65 w 386"/>
                <a:gd name="T101" fmla="*/ 208 h 498"/>
                <a:gd name="T102" fmla="*/ 83 w 386"/>
                <a:gd name="T103" fmla="*/ 199 h 498"/>
                <a:gd name="T104" fmla="*/ 96 w 386"/>
                <a:gd name="T105" fmla="*/ 195 h 498"/>
                <a:gd name="T106" fmla="*/ 105 w 386"/>
                <a:gd name="T107" fmla="*/ 195 h 498"/>
                <a:gd name="T108" fmla="*/ 180 w 386"/>
                <a:gd name="T109" fmla="*/ 41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6" h="498">
                  <a:moveTo>
                    <a:pt x="206" y="54"/>
                  </a:moveTo>
                  <a:lnTo>
                    <a:pt x="131" y="208"/>
                  </a:lnTo>
                  <a:lnTo>
                    <a:pt x="131" y="208"/>
                  </a:lnTo>
                  <a:lnTo>
                    <a:pt x="131" y="212"/>
                  </a:lnTo>
                  <a:lnTo>
                    <a:pt x="131" y="212"/>
                  </a:lnTo>
                  <a:lnTo>
                    <a:pt x="127" y="212"/>
                  </a:lnTo>
                  <a:lnTo>
                    <a:pt x="127" y="212"/>
                  </a:lnTo>
                  <a:lnTo>
                    <a:pt x="122" y="212"/>
                  </a:lnTo>
                  <a:lnTo>
                    <a:pt x="118" y="212"/>
                  </a:lnTo>
                  <a:lnTo>
                    <a:pt x="114" y="216"/>
                  </a:lnTo>
                  <a:lnTo>
                    <a:pt x="109" y="216"/>
                  </a:lnTo>
                  <a:lnTo>
                    <a:pt x="105" y="216"/>
                  </a:lnTo>
                  <a:lnTo>
                    <a:pt x="101" y="221"/>
                  </a:lnTo>
                  <a:lnTo>
                    <a:pt x="92" y="225"/>
                  </a:lnTo>
                  <a:lnTo>
                    <a:pt x="83" y="225"/>
                  </a:lnTo>
                  <a:lnTo>
                    <a:pt x="79" y="229"/>
                  </a:lnTo>
                  <a:lnTo>
                    <a:pt x="69" y="234"/>
                  </a:lnTo>
                  <a:lnTo>
                    <a:pt x="61" y="238"/>
                  </a:lnTo>
                  <a:lnTo>
                    <a:pt x="56" y="242"/>
                  </a:lnTo>
                  <a:lnTo>
                    <a:pt x="52" y="247"/>
                  </a:lnTo>
                  <a:lnTo>
                    <a:pt x="48" y="251"/>
                  </a:lnTo>
                  <a:lnTo>
                    <a:pt x="43" y="256"/>
                  </a:lnTo>
                  <a:lnTo>
                    <a:pt x="39" y="261"/>
                  </a:lnTo>
                  <a:lnTo>
                    <a:pt x="35" y="261"/>
                  </a:lnTo>
                  <a:lnTo>
                    <a:pt x="35" y="265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0" y="274"/>
                  </a:lnTo>
                  <a:lnTo>
                    <a:pt x="30" y="274"/>
                  </a:lnTo>
                  <a:lnTo>
                    <a:pt x="30" y="274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5" y="269"/>
                  </a:lnTo>
                  <a:lnTo>
                    <a:pt x="39" y="265"/>
                  </a:lnTo>
                  <a:lnTo>
                    <a:pt x="39" y="265"/>
                  </a:lnTo>
                  <a:lnTo>
                    <a:pt x="43" y="261"/>
                  </a:lnTo>
                  <a:lnTo>
                    <a:pt x="48" y="261"/>
                  </a:lnTo>
                  <a:lnTo>
                    <a:pt x="56" y="256"/>
                  </a:lnTo>
                  <a:lnTo>
                    <a:pt x="61" y="256"/>
                  </a:lnTo>
                  <a:lnTo>
                    <a:pt x="65" y="251"/>
                  </a:lnTo>
                  <a:lnTo>
                    <a:pt x="74" y="247"/>
                  </a:lnTo>
                  <a:lnTo>
                    <a:pt x="79" y="247"/>
                  </a:lnTo>
                  <a:lnTo>
                    <a:pt x="88" y="242"/>
                  </a:lnTo>
                  <a:lnTo>
                    <a:pt x="96" y="238"/>
                  </a:lnTo>
                  <a:lnTo>
                    <a:pt x="105" y="238"/>
                  </a:lnTo>
                  <a:lnTo>
                    <a:pt x="114" y="234"/>
                  </a:lnTo>
                  <a:lnTo>
                    <a:pt x="118" y="234"/>
                  </a:lnTo>
                  <a:lnTo>
                    <a:pt x="127" y="229"/>
                  </a:lnTo>
                  <a:lnTo>
                    <a:pt x="131" y="229"/>
                  </a:lnTo>
                  <a:lnTo>
                    <a:pt x="140" y="229"/>
                  </a:lnTo>
                  <a:lnTo>
                    <a:pt x="144" y="225"/>
                  </a:lnTo>
                  <a:lnTo>
                    <a:pt x="149" y="225"/>
                  </a:lnTo>
                  <a:lnTo>
                    <a:pt x="149" y="225"/>
                  </a:lnTo>
                  <a:lnTo>
                    <a:pt x="153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237" y="67"/>
                  </a:lnTo>
                  <a:lnTo>
                    <a:pt x="206" y="54"/>
                  </a:lnTo>
                  <a:close/>
                  <a:moveTo>
                    <a:pt x="167" y="0"/>
                  </a:moveTo>
                  <a:lnTo>
                    <a:pt x="386" y="111"/>
                  </a:lnTo>
                  <a:lnTo>
                    <a:pt x="373" y="137"/>
                  </a:lnTo>
                  <a:lnTo>
                    <a:pt x="347" y="124"/>
                  </a:lnTo>
                  <a:lnTo>
                    <a:pt x="272" y="274"/>
                  </a:lnTo>
                  <a:lnTo>
                    <a:pt x="272" y="274"/>
                  </a:lnTo>
                  <a:lnTo>
                    <a:pt x="272" y="278"/>
                  </a:lnTo>
                  <a:lnTo>
                    <a:pt x="272" y="278"/>
                  </a:lnTo>
                  <a:lnTo>
                    <a:pt x="277" y="283"/>
                  </a:lnTo>
                  <a:lnTo>
                    <a:pt x="277" y="283"/>
                  </a:lnTo>
                  <a:lnTo>
                    <a:pt x="277" y="287"/>
                  </a:lnTo>
                  <a:lnTo>
                    <a:pt x="281" y="291"/>
                  </a:lnTo>
                  <a:lnTo>
                    <a:pt x="281" y="296"/>
                  </a:lnTo>
                  <a:lnTo>
                    <a:pt x="281" y="300"/>
                  </a:lnTo>
                  <a:lnTo>
                    <a:pt x="285" y="309"/>
                  </a:lnTo>
                  <a:lnTo>
                    <a:pt x="285" y="313"/>
                  </a:lnTo>
                  <a:lnTo>
                    <a:pt x="285" y="317"/>
                  </a:lnTo>
                  <a:lnTo>
                    <a:pt x="290" y="326"/>
                  </a:lnTo>
                  <a:lnTo>
                    <a:pt x="290" y="331"/>
                  </a:lnTo>
                  <a:lnTo>
                    <a:pt x="290" y="340"/>
                  </a:lnTo>
                  <a:lnTo>
                    <a:pt x="290" y="349"/>
                  </a:lnTo>
                  <a:lnTo>
                    <a:pt x="290" y="353"/>
                  </a:lnTo>
                  <a:lnTo>
                    <a:pt x="290" y="362"/>
                  </a:lnTo>
                  <a:lnTo>
                    <a:pt x="290" y="370"/>
                  </a:lnTo>
                  <a:lnTo>
                    <a:pt x="290" y="375"/>
                  </a:lnTo>
                  <a:lnTo>
                    <a:pt x="285" y="383"/>
                  </a:lnTo>
                  <a:lnTo>
                    <a:pt x="285" y="392"/>
                  </a:lnTo>
                  <a:lnTo>
                    <a:pt x="281" y="402"/>
                  </a:lnTo>
                  <a:lnTo>
                    <a:pt x="281" y="402"/>
                  </a:lnTo>
                  <a:lnTo>
                    <a:pt x="277" y="402"/>
                  </a:lnTo>
                  <a:lnTo>
                    <a:pt x="272" y="402"/>
                  </a:lnTo>
                  <a:lnTo>
                    <a:pt x="268" y="402"/>
                  </a:lnTo>
                  <a:lnTo>
                    <a:pt x="264" y="402"/>
                  </a:lnTo>
                  <a:lnTo>
                    <a:pt x="259" y="402"/>
                  </a:lnTo>
                  <a:lnTo>
                    <a:pt x="250" y="402"/>
                  </a:lnTo>
                  <a:lnTo>
                    <a:pt x="246" y="396"/>
                  </a:lnTo>
                  <a:lnTo>
                    <a:pt x="237" y="396"/>
                  </a:lnTo>
                  <a:lnTo>
                    <a:pt x="228" y="392"/>
                  </a:lnTo>
                  <a:lnTo>
                    <a:pt x="219" y="388"/>
                  </a:lnTo>
                  <a:lnTo>
                    <a:pt x="210" y="383"/>
                  </a:lnTo>
                  <a:lnTo>
                    <a:pt x="202" y="383"/>
                  </a:lnTo>
                  <a:lnTo>
                    <a:pt x="189" y="379"/>
                  </a:lnTo>
                  <a:lnTo>
                    <a:pt x="180" y="375"/>
                  </a:lnTo>
                  <a:lnTo>
                    <a:pt x="171" y="370"/>
                  </a:lnTo>
                  <a:lnTo>
                    <a:pt x="158" y="362"/>
                  </a:lnTo>
                  <a:lnTo>
                    <a:pt x="131" y="424"/>
                  </a:lnTo>
                  <a:lnTo>
                    <a:pt x="127" y="432"/>
                  </a:lnTo>
                  <a:lnTo>
                    <a:pt x="118" y="441"/>
                  </a:lnTo>
                  <a:lnTo>
                    <a:pt x="114" y="450"/>
                  </a:lnTo>
                  <a:lnTo>
                    <a:pt x="109" y="458"/>
                  </a:lnTo>
                  <a:lnTo>
                    <a:pt x="101" y="463"/>
                  </a:lnTo>
                  <a:lnTo>
                    <a:pt x="96" y="471"/>
                  </a:lnTo>
                  <a:lnTo>
                    <a:pt x="88" y="477"/>
                  </a:lnTo>
                  <a:lnTo>
                    <a:pt x="61" y="498"/>
                  </a:lnTo>
                  <a:lnTo>
                    <a:pt x="61" y="463"/>
                  </a:lnTo>
                  <a:lnTo>
                    <a:pt x="61" y="450"/>
                  </a:lnTo>
                  <a:lnTo>
                    <a:pt x="61" y="441"/>
                  </a:lnTo>
                  <a:lnTo>
                    <a:pt x="65" y="428"/>
                  </a:lnTo>
                  <a:lnTo>
                    <a:pt x="65" y="419"/>
                  </a:lnTo>
                  <a:lnTo>
                    <a:pt x="69" y="406"/>
                  </a:lnTo>
                  <a:lnTo>
                    <a:pt x="74" y="396"/>
                  </a:lnTo>
                  <a:lnTo>
                    <a:pt x="105" y="336"/>
                  </a:lnTo>
                  <a:lnTo>
                    <a:pt x="96" y="331"/>
                  </a:lnTo>
                  <a:lnTo>
                    <a:pt x="83" y="326"/>
                  </a:lnTo>
                  <a:lnTo>
                    <a:pt x="74" y="322"/>
                  </a:lnTo>
                  <a:lnTo>
                    <a:pt x="65" y="317"/>
                  </a:lnTo>
                  <a:lnTo>
                    <a:pt x="56" y="313"/>
                  </a:lnTo>
                  <a:lnTo>
                    <a:pt x="52" y="309"/>
                  </a:lnTo>
                  <a:lnTo>
                    <a:pt x="43" y="304"/>
                  </a:lnTo>
                  <a:lnTo>
                    <a:pt x="35" y="300"/>
                  </a:lnTo>
                  <a:lnTo>
                    <a:pt x="30" y="296"/>
                  </a:lnTo>
                  <a:lnTo>
                    <a:pt x="22" y="291"/>
                  </a:lnTo>
                  <a:lnTo>
                    <a:pt x="17" y="287"/>
                  </a:lnTo>
                  <a:lnTo>
                    <a:pt x="13" y="283"/>
                  </a:lnTo>
                  <a:lnTo>
                    <a:pt x="8" y="278"/>
                  </a:lnTo>
                  <a:lnTo>
                    <a:pt x="4" y="274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5"/>
                  </a:lnTo>
                  <a:lnTo>
                    <a:pt x="4" y="261"/>
                  </a:lnTo>
                  <a:lnTo>
                    <a:pt x="4" y="256"/>
                  </a:lnTo>
                  <a:lnTo>
                    <a:pt x="8" y="247"/>
                  </a:lnTo>
                  <a:lnTo>
                    <a:pt x="17" y="242"/>
                  </a:lnTo>
                  <a:lnTo>
                    <a:pt x="22" y="238"/>
                  </a:lnTo>
                  <a:lnTo>
                    <a:pt x="26" y="234"/>
                  </a:lnTo>
                  <a:lnTo>
                    <a:pt x="30" y="225"/>
                  </a:lnTo>
                  <a:lnTo>
                    <a:pt x="39" y="221"/>
                  </a:lnTo>
                  <a:lnTo>
                    <a:pt x="43" y="216"/>
                  </a:lnTo>
                  <a:lnTo>
                    <a:pt x="48" y="216"/>
                  </a:lnTo>
                  <a:lnTo>
                    <a:pt x="56" y="212"/>
                  </a:lnTo>
                  <a:lnTo>
                    <a:pt x="61" y="208"/>
                  </a:lnTo>
                  <a:lnTo>
                    <a:pt x="65" y="208"/>
                  </a:lnTo>
                  <a:lnTo>
                    <a:pt x="74" y="203"/>
                  </a:lnTo>
                  <a:lnTo>
                    <a:pt x="79" y="203"/>
                  </a:lnTo>
                  <a:lnTo>
                    <a:pt x="83" y="199"/>
                  </a:lnTo>
                  <a:lnTo>
                    <a:pt x="88" y="199"/>
                  </a:lnTo>
                  <a:lnTo>
                    <a:pt x="92" y="195"/>
                  </a:lnTo>
                  <a:lnTo>
                    <a:pt x="96" y="195"/>
                  </a:lnTo>
                  <a:lnTo>
                    <a:pt x="101" y="195"/>
                  </a:lnTo>
                  <a:lnTo>
                    <a:pt x="101" y="195"/>
                  </a:lnTo>
                  <a:lnTo>
                    <a:pt x="105" y="195"/>
                  </a:lnTo>
                  <a:lnTo>
                    <a:pt x="105" y="195"/>
                  </a:lnTo>
                  <a:lnTo>
                    <a:pt x="105" y="195"/>
                  </a:lnTo>
                  <a:lnTo>
                    <a:pt x="180" y="41"/>
                  </a:lnTo>
                  <a:lnTo>
                    <a:pt x="153" y="2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DCCBC1D-691D-4A18-AF88-27306D576BFF}"/>
              </a:ext>
            </a:extLst>
          </p:cNvPr>
          <p:cNvSpPr/>
          <p:nvPr/>
        </p:nvSpPr>
        <p:spPr>
          <a:xfrm>
            <a:off x="371786" y="1029522"/>
            <a:ext cx="2625322" cy="193275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49" name="Programme_District_Legend">
            <a:extLst>
              <a:ext uri="{FF2B5EF4-FFF2-40B4-BE49-F238E27FC236}">
                <a16:creationId xmlns:a16="http://schemas.microsoft.com/office/drawing/2014/main" id="{1BD103B7-9B5D-443F-BC30-B2C9DA41CD16}"/>
              </a:ext>
            </a:extLst>
          </p:cNvPr>
          <p:cNvGrpSpPr>
            <a:grpSpLocks noChangeAspect="1"/>
          </p:cNvGrpSpPr>
          <p:nvPr/>
        </p:nvGrpSpPr>
        <p:grpSpPr>
          <a:xfrm>
            <a:off x="475034" y="1127912"/>
            <a:ext cx="2277454" cy="261610"/>
            <a:chOff x="393857" y="1054709"/>
            <a:chExt cx="2505199" cy="287771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D138ABA9-CE29-4B88-882D-A4CC83410E50}"/>
                </a:ext>
              </a:extLst>
            </p:cNvPr>
            <p:cNvSpPr txBox="1"/>
            <p:nvPr/>
          </p:nvSpPr>
          <p:spPr>
            <a:xfrm>
              <a:off x="393857" y="1054709"/>
              <a:ext cx="2008755" cy="28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NRSP Programme Districts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669CD8BA-EBAA-4E39-B724-EA6EA523B735}"/>
                </a:ext>
              </a:extLst>
            </p:cNvPr>
            <p:cNvSpPr/>
            <p:nvPr/>
          </p:nvSpPr>
          <p:spPr>
            <a:xfrm>
              <a:off x="2668465" y="1117725"/>
              <a:ext cx="230591" cy="164720"/>
            </a:xfrm>
            <a:prstGeom prst="rect">
              <a:avLst/>
            </a:prstGeom>
            <a:solidFill>
              <a:srgbClr val="71D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6" name="Regional Offices_Legend">
            <a:extLst>
              <a:ext uri="{FF2B5EF4-FFF2-40B4-BE49-F238E27FC236}">
                <a16:creationId xmlns:a16="http://schemas.microsoft.com/office/drawing/2014/main" id="{95748D69-FDA9-4548-A817-B554C64C1CE9}"/>
              </a:ext>
            </a:extLst>
          </p:cNvPr>
          <p:cNvGrpSpPr>
            <a:grpSpLocks noChangeAspect="1"/>
          </p:cNvGrpSpPr>
          <p:nvPr/>
        </p:nvGrpSpPr>
        <p:grpSpPr>
          <a:xfrm>
            <a:off x="472370" y="1421508"/>
            <a:ext cx="2224189" cy="261610"/>
            <a:chOff x="393857" y="1360293"/>
            <a:chExt cx="2446608" cy="287771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B87D1BF3-3B2E-4A51-8824-7CC581644F75}"/>
                </a:ext>
              </a:extLst>
            </p:cNvPr>
            <p:cNvSpPr txBox="1"/>
            <p:nvPr/>
          </p:nvSpPr>
          <p:spPr>
            <a:xfrm>
              <a:off x="393857" y="1360293"/>
              <a:ext cx="1410995" cy="28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NRSP Hub Offices</a:t>
              </a:r>
            </a:p>
          </p:txBody>
        </p:sp>
        <p:sp>
          <p:nvSpPr>
            <p:cNvPr id="148" name="Freeform 6">
              <a:extLst>
                <a:ext uri="{FF2B5EF4-FFF2-40B4-BE49-F238E27FC236}">
                  <a16:creationId xmlns:a16="http://schemas.microsoft.com/office/drawing/2014/main" id="{1849153B-8821-4823-875F-762AB0CB7D31}"/>
                </a:ext>
              </a:extLst>
            </p:cNvPr>
            <p:cNvSpPr>
              <a:spLocks noEditPoints="1"/>
            </p:cNvSpPr>
            <p:nvPr/>
          </p:nvSpPr>
          <p:spPr bwMode="auto">
            <a:xfrm rot="1568746">
              <a:off x="2681237" y="1377690"/>
              <a:ext cx="159228" cy="251845"/>
            </a:xfrm>
            <a:custGeom>
              <a:avLst/>
              <a:gdLst>
                <a:gd name="T0" fmla="*/ 601 w 2009"/>
                <a:gd name="T1" fmla="*/ 1311 h 3176"/>
                <a:gd name="T2" fmla="*/ 582 w 2009"/>
                <a:gd name="T3" fmla="*/ 1327 h 3176"/>
                <a:gd name="T4" fmla="*/ 539 w 2009"/>
                <a:gd name="T5" fmla="*/ 1367 h 3176"/>
                <a:gd name="T6" fmla="*/ 472 w 2009"/>
                <a:gd name="T7" fmla="*/ 1438 h 3176"/>
                <a:gd name="T8" fmla="*/ 378 w 2009"/>
                <a:gd name="T9" fmla="*/ 1543 h 3176"/>
                <a:gd name="T10" fmla="*/ 284 w 2009"/>
                <a:gd name="T11" fmla="*/ 1670 h 3176"/>
                <a:gd name="T12" fmla="*/ 227 w 2009"/>
                <a:gd name="T13" fmla="*/ 1790 h 3176"/>
                <a:gd name="T14" fmla="*/ 195 w 2009"/>
                <a:gd name="T15" fmla="*/ 1889 h 3176"/>
                <a:gd name="T16" fmla="*/ 182 w 2009"/>
                <a:gd name="T17" fmla="*/ 1952 h 3176"/>
                <a:gd name="T18" fmla="*/ 182 w 2009"/>
                <a:gd name="T19" fmla="*/ 1963 h 3176"/>
                <a:gd name="T20" fmla="*/ 202 w 2009"/>
                <a:gd name="T21" fmla="*/ 1930 h 3176"/>
                <a:gd name="T22" fmla="*/ 246 w 2009"/>
                <a:gd name="T23" fmla="*/ 1865 h 3176"/>
                <a:gd name="T24" fmla="*/ 315 w 2009"/>
                <a:gd name="T25" fmla="*/ 1773 h 3176"/>
                <a:gd name="T26" fmla="*/ 408 w 2009"/>
                <a:gd name="T27" fmla="*/ 1665 h 3176"/>
                <a:gd name="T28" fmla="*/ 525 w 2009"/>
                <a:gd name="T29" fmla="*/ 1546 h 3176"/>
                <a:gd name="T30" fmla="*/ 634 w 2009"/>
                <a:gd name="T31" fmla="*/ 1445 h 3176"/>
                <a:gd name="T32" fmla="*/ 715 w 2009"/>
                <a:gd name="T33" fmla="*/ 1376 h 3176"/>
                <a:gd name="T34" fmla="*/ 769 w 2009"/>
                <a:gd name="T35" fmla="*/ 1333 h 3176"/>
                <a:gd name="T36" fmla="*/ 798 w 2009"/>
                <a:gd name="T37" fmla="*/ 1313 h 3176"/>
                <a:gd name="T38" fmla="*/ 803 w 2009"/>
                <a:gd name="T39" fmla="*/ 199 h 3176"/>
                <a:gd name="T40" fmla="*/ 1808 w 2009"/>
                <a:gd name="T41" fmla="*/ 0 h 3176"/>
                <a:gd name="T42" fmla="*/ 1606 w 2009"/>
                <a:gd name="T43" fmla="*/ 1290 h 3176"/>
                <a:gd name="T44" fmla="*/ 1626 w 2009"/>
                <a:gd name="T45" fmla="*/ 1305 h 3176"/>
                <a:gd name="T46" fmla="*/ 1675 w 2009"/>
                <a:gd name="T47" fmla="*/ 1347 h 3176"/>
                <a:gd name="T48" fmla="*/ 1743 w 2009"/>
                <a:gd name="T49" fmla="*/ 1415 h 3176"/>
                <a:gd name="T50" fmla="*/ 1820 w 2009"/>
                <a:gd name="T51" fmla="*/ 1505 h 3176"/>
                <a:gd name="T52" fmla="*/ 1897 w 2009"/>
                <a:gd name="T53" fmla="*/ 1614 h 3176"/>
                <a:gd name="T54" fmla="*/ 1960 w 2009"/>
                <a:gd name="T55" fmla="*/ 1742 h 3176"/>
                <a:gd name="T56" fmla="*/ 2000 w 2009"/>
                <a:gd name="T57" fmla="*/ 1884 h 3176"/>
                <a:gd name="T58" fmla="*/ 2005 w 2009"/>
                <a:gd name="T59" fmla="*/ 1998 h 3176"/>
                <a:gd name="T60" fmla="*/ 1950 w 2009"/>
                <a:gd name="T61" fmla="*/ 2036 h 3176"/>
                <a:gd name="T62" fmla="*/ 1839 w 2009"/>
                <a:gd name="T63" fmla="*/ 2070 h 3176"/>
                <a:gd name="T64" fmla="*/ 1682 w 2009"/>
                <a:gd name="T65" fmla="*/ 2096 h 3176"/>
                <a:gd name="T66" fmla="*/ 1492 w 2009"/>
                <a:gd name="T67" fmla="*/ 2114 h 3176"/>
                <a:gd name="T68" fmla="*/ 1279 w 2009"/>
                <a:gd name="T69" fmla="*/ 2123 h 3176"/>
                <a:gd name="T70" fmla="*/ 1204 w 2009"/>
                <a:gd name="T71" fmla="*/ 2627 h 3176"/>
                <a:gd name="T72" fmla="*/ 1170 w 2009"/>
                <a:gd name="T73" fmla="*/ 2813 h 3176"/>
                <a:gd name="T74" fmla="*/ 1105 w 2009"/>
                <a:gd name="T75" fmla="*/ 2977 h 3176"/>
                <a:gd name="T76" fmla="*/ 876 w 2009"/>
                <a:gd name="T77" fmla="*/ 2907 h 3176"/>
                <a:gd name="T78" fmla="*/ 816 w 2009"/>
                <a:gd name="T79" fmla="*/ 2699 h 3176"/>
                <a:gd name="T80" fmla="*/ 803 w 2009"/>
                <a:gd name="T81" fmla="*/ 2124 h 3176"/>
                <a:gd name="T82" fmla="*/ 598 w 2009"/>
                <a:gd name="T83" fmla="*/ 2119 h 3176"/>
                <a:gd name="T84" fmla="*/ 408 w 2009"/>
                <a:gd name="T85" fmla="*/ 2109 h 3176"/>
                <a:gd name="T86" fmla="*/ 244 w 2009"/>
                <a:gd name="T87" fmla="*/ 2091 h 3176"/>
                <a:gd name="T88" fmla="*/ 115 w 2009"/>
                <a:gd name="T89" fmla="*/ 2065 h 3176"/>
                <a:gd name="T90" fmla="*/ 31 w 2009"/>
                <a:gd name="T91" fmla="*/ 2029 h 3176"/>
                <a:gd name="T92" fmla="*/ 0 w 2009"/>
                <a:gd name="T93" fmla="*/ 1985 h 3176"/>
                <a:gd name="T94" fmla="*/ 19 w 2009"/>
                <a:gd name="T95" fmla="*/ 1834 h 3176"/>
                <a:gd name="T96" fmla="*/ 68 w 2009"/>
                <a:gd name="T97" fmla="*/ 1698 h 3176"/>
                <a:gd name="T98" fmla="*/ 136 w 2009"/>
                <a:gd name="T99" fmla="*/ 1575 h 3176"/>
                <a:gd name="T100" fmla="*/ 214 w 2009"/>
                <a:gd name="T101" fmla="*/ 1472 h 3176"/>
                <a:gd name="T102" fmla="*/ 290 w 2009"/>
                <a:gd name="T103" fmla="*/ 1389 h 3176"/>
                <a:gd name="T104" fmla="*/ 354 w 2009"/>
                <a:gd name="T105" fmla="*/ 1330 h 3176"/>
                <a:gd name="T106" fmla="*/ 394 w 2009"/>
                <a:gd name="T107" fmla="*/ 1297 h 3176"/>
                <a:gd name="T108" fmla="*/ 403 w 2009"/>
                <a:gd name="T109" fmla="*/ 199 h 3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09" h="3176">
                  <a:moveTo>
                    <a:pt x="602" y="199"/>
                  </a:moveTo>
                  <a:lnTo>
                    <a:pt x="602" y="1310"/>
                  </a:lnTo>
                  <a:lnTo>
                    <a:pt x="601" y="1311"/>
                  </a:lnTo>
                  <a:lnTo>
                    <a:pt x="598" y="1315"/>
                  </a:lnTo>
                  <a:lnTo>
                    <a:pt x="591" y="1320"/>
                  </a:lnTo>
                  <a:lnTo>
                    <a:pt x="582" y="1327"/>
                  </a:lnTo>
                  <a:lnTo>
                    <a:pt x="571" y="1338"/>
                  </a:lnTo>
                  <a:lnTo>
                    <a:pt x="556" y="1350"/>
                  </a:lnTo>
                  <a:lnTo>
                    <a:pt x="539" y="1367"/>
                  </a:lnTo>
                  <a:lnTo>
                    <a:pt x="520" y="1387"/>
                  </a:lnTo>
                  <a:lnTo>
                    <a:pt x="497" y="1410"/>
                  </a:lnTo>
                  <a:lnTo>
                    <a:pt x="472" y="1438"/>
                  </a:lnTo>
                  <a:lnTo>
                    <a:pt x="444" y="1468"/>
                  </a:lnTo>
                  <a:lnTo>
                    <a:pt x="412" y="1503"/>
                  </a:lnTo>
                  <a:lnTo>
                    <a:pt x="378" y="1543"/>
                  </a:lnTo>
                  <a:lnTo>
                    <a:pt x="341" y="1587"/>
                  </a:lnTo>
                  <a:lnTo>
                    <a:pt x="311" y="1629"/>
                  </a:lnTo>
                  <a:lnTo>
                    <a:pt x="284" y="1670"/>
                  </a:lnTo>
                  <a:lnTo>
                    <a:pt x="262" y="1712"/>
                  </a:lnTo>
                  <a:lnTo>
                    <a:pt x="243" y="1752"/>
                  </a:lnTo>
                  <a:lnTo>
                    <a:pt x="227" y="1790"/>
                  </a:lnTo>
                  <a:lnTo>
                    <a:pt x="214" y="1827"/>
                  </a:lnTo>
                  <a:lnTo>
                    <a:pt x="203" y="1860"/>
                  </a:lnTo>
                  <a:lnTo>
                    <a:pt x="195" y="1889"/>
                  </a:lnTo>
                  <a:lnTo>
                    <a:pt x="190" y="1915"/>
                  </a:lnTo>
                  <a:lnTo>
                    <a:pt x="185" y="1936"/>
                  </a:lnTo>
                  <a:lnTo>
                    <a:pt x="182" y="1952"/>
                  </a:lnTo>
                  <a:lnTo>
                    <a:pt x="181" y="1962"/>
                  </a:lnTo>
                  <a:lnTo>
                    <a:pt x="181" y="1965"/>
                  </a:lnTo>
                  <a:lnTo>
                    <a:pt x="182" y="1963"/>
                  </a:lnTo>
                  <a:lnTo>
                    <a:pt x="186" y="1956"/>
                  </a:lnTo>
                  <a:lnTo>
                    <a:pt x="193" y="1945"/>
                  </a:lnTo>
                  <a:lnTo>
                    <a:pt x="202" y="1930"/>
                  </a:lnTo>
                  <a:lnTo>
                    <a:pt x="214" y="1911"/>
                  </a:lnTo>
                  <a:lnTo>
                    <a:pt x="229" y="1889"/>
                  </a:lnTo>
                  <a:lnTo>
                    <a:pt x="246" y="1865"/>
                  </a:lnTo>
                  <a:lnTo>
                    <a:pt x="266" y="1836"/>
                  </a:lnTo>
                  <a:lnTo>
                    <a:pt x="290" y="1806"/>
                  </a:lnTo>
                  <a:lnTo>
                    <a:pt x="315" y="1773"/>
                  </a:lnTo>
                  <a:lnTo>
                    <a:pt x="343" y="1739"/>
                  </a:lnTo>
                  <a:lnTo>
                    <a:pt x="374" y="1703"/>
                  </a:lnTo>
                  <a:lnTo>
                    <a:pt x="408" y="1665"/>
                  </a:lnTo>
                  <a:lnTo>
                    <a:pt x="444" y="1627"/>
                  </a:lnTo>
                  <a:lnTo>
                    <a:pt x="482" y="1587"/>
                  </a:lnTo>
                  <a:lnTo>
                    <a:pt x="525" y="1546"/>
                  </a:lnTo>
                  <a:lnTo>
                    <a:pt x="565" y="1508"/>
                  </a:lnTo>
                  <a:lnTo>
                    <a:pt x="601" y="1474"/>
                  </a:lnTo>
                  <a:lnTo>
                    <a:pt x="634" y="1445"/>
                  </a:lnTo>
                  <a:lnTo>
                    <a:pt x="664" y="1419"/>
                  </a:lnTo>
                  <a:lnTo>
                    <a:pt x="691" y="1396"/>
                  </a:lnTo>
                  <a:lnTo>
                    <a:pt x="715" y="1376"/>
                  </a:lnTo>
                  <a:lnTo>
                    <a:pt x="736" y="1359"/>
                  </a:lnTo>
                  <a:lnTo>
                    <a:pt x="754" y="1345"/>
                  </a:lnTo>
                  <a:lnTo>
                    <a:pt x="769" y="1333"/>
                  </a:lnTo>
                  <a:lnTo>
                    <a:pt x="782" y="1325"/>
                  </a:lnTo>
                  <a:lnTo>
                    <a:pt x="791" y="1318"/>
                  </a:lnTo>
                  <a:lnTo>
                    <a:pt x="798" y="1313"/>
                  </a:lnTo>
                  <a:lnTo>
                    <a:pt x="802" y="1311"/>
                  </a:lnTo>
                  <a:lnTo>
                    <a:pt x="803" y="1310"/>
                  </a:lnTo>
                  <a:lnTo>
                    <a:pt x="803" y="199"/>
                  </a:lnTo>
                  <a:lnTo>
                    <a:pt x="602" y="199"/>
                  </a:lnTo>
                  <a:close/>
                  <a:moveTo>
                    <a:pt x="201" y="0"/>
                  </a:moveTo>
                  <a:lnTo>
                    <a:pt x="1808" y="0"/>
                  </a:lnTo>
                  <a:lnTo>
                    <a:pt x="1808" y="199"/>
                  </a:lnTo>
                  <a:lnTo>
                    <a:pt x="1606" y="199"/>
                  </a:lnTo>
                  <a:lnTo>
                    <a:pt x="1606" y="1290"/>
                  </a:lnTo>
                  <a:lnTo>
                    <a:pt x="1608" y="1291"/>
                  </a:lnTo>
                  <a:lnTo>
                    <a:pt x="1615" y="1297"/>
                  </a:lnTo>
                  <a:lnTo>
                    <a:pt x="1626" y="1305"/>
                  </a:lnTo>
                  <a:lnTo>
                    <a:pt x="1639" y="1316"/>
                  </a:lnTo>
                  <a:lnTo>
                    <a:pt x="1655" y="1330"/>
                  </a:lnTo>
                  <a:lnTo>
                    <a:pt x="1675" y="1347"/>
                  </a:lnTo>
                  <a:lnTo>
                    <a:pt x="1696" y="1367"/>
                  </a:lnTo>
                  <a:lnTo>
                    <a:pt x="1719" y="1389"/>
                  </a:lnTo>
                  <a:lnTo>
                    <a:pt x="1743" y="1415"/>
                  </a:lnTo>
                  <a:lnTo>
                    <a:pt x="1768" y="1442"/>
                  </a:lnTo>
                  <a:lnTo>
                    <a:pt x="1795" y="1472"/>
                  </a:lnTo>
                  <a:lnTo>
                    <a:pt x="1820" y="1505"/>
                  </a:lnTo>
                  <a:lnTo>
                    <a:pt x="1847" y="1540"/>
                  </a:lnTo>
                  <a:lnTo>
                    <a:pt x="1873" y="1575"/>
                  </a:lnTo>
                  <a:lnTo>
                    <a:pt x="1897" y="1614"/>
                  </a:lnTo>
                  <a:lnTo>
                    <a:pt x="1920" y="1655"/>
                  </a:lnTo>
                  <a:lnTo>
                    <a:pt x="1941" y="1698"/>
                  </a:lnTo>
                  <a:lnTo>
                    <a:pt x="1960" y="1742"/>
                  </a:lnTo>
                  <a:lnTo>
                    <a:pt x="1977" y="1787"/>
                  </a:lnTo>
                  <a:lnTo>
                    <a:pt x="1990" y="1834"/>
                  </a:lnTo>
                  <a:lnTo>
                    <a:pt x="2000" y="1884"/>
                  </a:lnTo>
                  <a:lnTo>
                    <a:pt x="2007" y="1933"/>
                  </a:lnTo>
                  <a:lnTo>
                    <a:pt x="2009" y="1985"/>
                  </a:lnTo>
                  <a:lnTo>
                    <a:pt x="2005" y="1998"/>
                  </a:lnTo>
                  <a:lnTo>
                    <a:pt x="1994" y="2012"/>
                  </a:lnTo>
                  <a:lnTo>
                    <a:pt x="1975" y="2025"/>
                  </a:lnTo>
                  <a:lnTo>
                    <a:pt x="1950" y="2036"/>
                  </a:lnTo>
                  <a:lnTo>
                    <a:pt x="1918" y="2049"/>
                  </a:lnTo>
                  <a:lnTo>
                    <a:pt x="1881" y="2059"/>
                  </a:lnTo>
                  <a:lnTo>
                    <a:pt x="1839" y="2070"/>
                  </a:lnTo>
                  <a:lnTo>
                    <a:pt x="1791" y="2079"/>
                  </a:lnTo>
                  <a:lnTo>
                    <a:pt x="1738" y="2088"/>
                  </a:lnTo>
                  <a:lnTo>
                    <a:pt x="1682" y="2096"/>
                  </a:lnTo>
                  <a:lnTo>
                    <a:pt x="1622" y="2103"/>
                  </a:lnTo>
                  <a:lnTo>
                    <a:pt x="1558" y="2109"/>
                  </a:lnTo>
                  <a:lnTo>
                    <a:pt x="1492" y="2114"/>
                  </a:lnTo>
                  <a:lnTo>
                    <a:pt x="1423" y="2118"/>
                  </a:lnTo>
                  <a:lnTo>
                    <a:pt x="1352" y="2120"/>
                  </a:lnTo>
                  <a:lnTo>
                    <a:pt x="1279" y="2123"/>
                  </a:lnTo>
                  <a:lnTo>
                    <a:pt x="1206" y="2124"/>
                  </a:lnTo>
                  <a:lnTo>
                    <a:pt x="1206" y="2560"/>
                  </a:lnTo>
                  <a:lnTo>
                    <a:pt x="1204" y="2627"/>
                  </a:lnTo>
                  <a:lnTo>
                    <a:pt x="1196" y="2692"/>
                  </a:lnTo>
                  <a:lnTo>
                    <a:pt x="1184" y="2753"/>
                  </a:lnTo>
                  <a:lnTo>
                    <a:pt x="1170" y="2813"/>
                  </a:lnTo>
                  <a:lnTo>
                    <a:pt x="1151" y="2870"/>
                  </a:lnTo>
                  <a:lnTo>
                    <a:pt x="1129" y="2924"/>
                  </a:lnTo>
                  <a:lnTo>
                    <a:pt x="1105" y="2977"/>
                  </a:lnTo>
                  <a:lnTo>
                    <a:pt x="1004" y="3176"/>
                  </a:lnTo>
                  <a:lnTo>
                    <a:pt x="904" y="2977"/>
                  </a:lnTo>
                  <a:lnTo>
                    <a:pt x="876" y="2907"/>
                  </a:lnTo>
                  <a:lnTo>
                    <a:pt x="851" y="2838"/>
                  </a:lnTo>
                  <a:lnTo>
                    <a:pt x="831" y="2769"/>
                  </a:lnTo>
                  <a:lnTo>
                    <a:pt x="816" y="2699"/>
                  </a:lnTo>
                  <a:lnTo>
                    <a:pt x="806" y="2630"/>
                  </a:lnTo>
                  <a:lnTo>
                    <a:pt x="803" y="2560"/>
                  </a:lnTo>
                  <a:lnTo>
                    <a:pt x="803" y="2124"/>
                  </a:lnTo>
                  <a:lnTo>
                    <a:pt x="734" y="2123"/>
                  </a:lnTo>
                  <a:lnTo>
                    <a:pt x="665" y="2122"/>
                  </a:lnTo>
                  <a:lnTo>
                    <a:pt x="598" y="2119"/>
                  </a:lnTo>
                  <a:lnTo>
                    <a:pt x="531" y="2117"/>
                  </a:lnTo>
                  <a:lnTo>
                    <a:pt x="469" y="2113"/>
                  </a:lnTo>
                  <a:lnTo>
                    <a:pt x="408" y="2109"/>
                  </a:lnTo>
                  <a:lnTo>
                    <a:pt x="349" y="2104"/>
                  </a:lnTo>
                  <a:lnTo>
                    <a:pt x="295" y="2098"/>
                  </a:lnTo>
                  <a:lnTo>
                    <a:pt x="244" y="2091"/>
                  </a:lnTo>
                  <a:lnTo>
                    <a:pt x="196" y="2083"/>
                  </a:lnTo>
                  <a:lnTo>
                    <a:pt x="153" y="2074"/>
                  </a:lnTo>
                  <a:lnTo>
                    <a:pt x="115" y="2065"/>
                  </a:lnTo>
                  <a:lnTo>
                    <a:pt x="81" y="2053"/>
                  </a:lnTo>
                  <a:lnTo>
                    <a:pt x="53" y="2042"/>
                  </a:lnTo>
                  <a:lnTo>
                    <a:pt x="31" y="2029"/>
                  </a:lnTo>
                  <a:lnTo>
                    <a:pt x="14" y="2015"/>
                  </a:lnTo>
                  <a:lnTo>
                    <a:pt x="3" y="2001"/>
                  </a:lnTo>
                  <a:lnTo>
                    <a:pt x="0" y="1985"/>
                  </a:lnTo>
                  <a:lnTo>
                    <a:pt x="2" y="1933"/>
                  </a:lnTo>
                  <a:lnTo>
                    <a:pt x="8" y="1884"/>
                  </a:lnTo>
                  <a:lnTo>
                    <a:pt x="19" y="1834"/>
                  </a:lnTo>
                  <a:lnTo>
                    <a:pt x="32" y="1787"/>
                  </a:lnTo>
                  <a:lnTo>
                    <a:pt x="49" y="1742"/>
                  </a:lnTo>
                  <a:lnTo>
                    <a:pt x="68" y="1698"/>
                  </a:lnTo>
                  <a:lnTo>
                    <a:pt x="89" y="1655"/>
                  </a:lnTo>
                  <a:lnTo>
                    <a:pt x="112" y="1614"/>
                  </a:lnTo>
                  <a:lnTo>
                    <a:pt x="136" y="1575"/>
                  </a:lnTo>
                  <a:lnTo>
                    <a:pt x="162" y="1540"/>
                  </a:lnTo>
                  <a:lnTo>
                    <a:pt x="188" y="1505"/>
                  </a:lnTo>
                  <a:lnTo>
                    <a:pt x="214" y="1472"/>
                  </a:lnTo>
                  <a:lnTo>
                    <a:pt x="241" y="1442"/>
                  </a:lnTo>
                  <a:lnTo>
                    <a:pt x="266" y="1415"/>
                  </a:lnTo>
                  <a:lnTo>
                    <a:pt x="290" y="1389"/>
                  </a:lnTo>
                  <a:lnTo>
                    <a:pt x="313" y="1367"/>
                  </a:lnTo>
                  <a:lnTo>
                    <a:pt x="334" y="1347"/>
                  </a:lnTo>
                  <a:lnTo>
                    <a:pt x="354" y="1330"/>
                  </a:lnTo>
                  <a:lnTo>
                    <a:pt x="370" y="1316"/>
                  </a:lnTo>
                  <a:lnTo>
                    <a:pt x="383" y="1305"/>
                  </a:lnTo>
                  <a:lnTo>
                    <a:pt x="394" y="1297"/>
                  </a:lnTo>
                  <a:lnTo>
                    <a:pt x="400" y="1291"/>
                  </a:lnTo>
                  <a:lnTo>
                    <a:pt x="403" y="1290"/>
                  </a:lnTo>
                  <a:lnTo>
                    <a:pt x="403" y="199"/>
                  </a:lnTo>
                  <a:lnTo>
                    <a:pt x="201" y="199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0206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152" name="District Offices_Legend">
            <a:extLst>
              <a:ext uri="{FF2B5EF4-FFF2-40B4-BE49-F238E27FC236}">
                <a16:creationId xmlns:a16="http://schemas.microsoft.com/office/drawing/2014/main" id="{66FA1E91-ADF3-4819-8C8A-6D649245DD6E}"/>
              </a:ext>
            </a:extLst>
          </p:cNvPr>
          <p:cNvGrpSpPr>
            <a:grpSpLocks noChangeAspect="1"/>
          </p:cNvGrpSpPr>
          <p:nvPr/>
        </p:nvGrpSpPr>
        <p:grpSpPr>
          <a:xfrm>
            <a:off x="473091" y="1715104"/>
            <a:ext cx="2238622" cy="261610"/>
            <a:chOff x="393857" y="1665877"/>
            <a:chExt cx="2462484" cy="287771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CECA785-C234-4FC9-BC22-AD22FB6891AE}"/>
                </a:ext>
              </a:extLst>
            </p:cNvPr>
            <p:cNvSpPr txBox="1"/>
            <p:nvPr/>
          </p:nvSpPr>
          <p:spPr>
            <a:xfrm>
              <a:off x="393857" y="1665877"/>
              <a:ext cx="1645514" cy="28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NRSP District Offices</a:t>
              </a: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D9E0507A-7E36-4242-BEBD-91E3AA4B8D84}"/>
                </a:ext>
              </a:extLst>
            </p:cNvPr>
            <p:cNvSpPr/>
            <p:nvPr/>
          </p:nvSpPr>
          <p:spPr>
            <a:xfrm>
              <a:off x="2688448" y="1729591"/>
              <a:ext cx="167893" cy="16789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5" name="Field Units_Legend">
            <a:extLst>
              <a:ext uri="{FF2B5EF4-FFF2-40B4-BE49-F238E27FC236}">
                <a16:creationId xmlns:a16="http://schemas.microsoft.com/office/drawing/2014/main" id="{3849294F-D2B8-47C5-8CFC-A5F5B5FEC9FB}"/>
              </a:ext>
            </a:extLst>
          </p:cNvPr>
          <p:cNvGrpSpPr>
            <a:grpSpLocks noChangeAspect="1"/>
          </p:cNvGrpSpPr>
          <p:nvPr/>
        </p:nvGrpSpPr>
        <p:grpSpPr>
          <a:xfrm>
            <a:off x="472611" y="2302296"/>
            <a:ext cx="2229022" cy="261610"/>
            <a:chOff x="393857" y="1971461"/>
            <a:chExt cx="2451924" cy="287771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6191EC80-FF92-4010-BACA-DBE266B06C99}"/>
                </a:ext>
              </a:extLst>
            </p:cNvPr>
            <p:cNvSpPr txBox="1"/>
            <p:nvPr/>
          </p:nvSpPr>
          <p:spPr>
            <a:xfrm>
              <a:off x="393857" y="1971461"/>
              <a:ext cx="1343990" cy="28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NRSP Field Units</a:t>
              </a:r>
            </a:p>
          </p:txBody>
        </p:sp>
        <p:sp>
          <p:nvSpPr>
            <p:cNvPr id="157" name="Freeform 26">
              <a:extLst>
                <a:ext uri="{FF2B5EF4-FFF2-40B4-BE49-F238E27FC236}">
                  <a16:creationId xmlns:a16="http://schemas.microsoft.com/office/drawing/2014/main" id="{10F9C54C-2995-441D-9634-B55719C961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9006" y="1985626"/>
              <a:ext cx="146775" cy="229616"/>
            </a:xfrm>
            <a:custGeom>
              <a:avLst/>
              <a:gdLst>
                <a:gd name="T0" fmla="*/ 1859 w 2282"/>
                <a:gd name="T1" fmla="*/ 570 h 3568"/>
                <a:gd name="T2" fmla="*/ 1806 w 2282"/>
                <a:gd name="T3" fmla="*/ 637 h 3568"/>
                <a:gd name="T4" fmla="*/ 1768 w 2282"/>
                <a:gd name="T5" fmla="*/ 746 h 3568"/>
                <a:gd name="T6" fmla="*/ 1752 w 2282"/>
                <a:gd name="T7" fmla="*/ 886 h 3568"/>
                <a:gd name="T8" fmla="*/ 1759 w 2282"/>
                <a:gd name="T9" fmla="*/ 1048 h 3568"/>
                <a:gd name="T10" fmla="*/ 1793 w 2282"/>
                <a:gd name="T11" fmla="*/ 1204 h 3568"/>
                <a:gd name="T12" fmla="*/ 1846 w 2282"/>
                <a:gd name="T13" fmla="*/ 1322 h 3568"/>
                <a:gd name="T14" fmla="*/ 1914 w 2282"/>
                <a:gd name="T15" fmla="*/ 1391 h 3568"/>
                <a:gd name="T16" fmla="*/ 1985 w 2282"/>
                <a:gd name="T17" fmla="*/ 1398 h 3568"/>
                <a:gd name="T18" fmla="*/ 2042 w 2282"/>
                <a:gd name="T19" fmla="*/ 1347 h 3568"/>
                <a:gd name="T20" fmla="*/ 2086 w 2282"/>
                <a:gd name="T21" fmla="*/ 1251 h 3568"/>
                <a:gd name="T22" fmla="*/ 2110 w 2282"/>
                <a:gd name="T23" fmla="*/ 1120 h 3568"/>
                <a:gd name="T24" fmla="*/ 2112 w 2282"/>
                <a:gd name="T25" fmla="*/ 965 h 3568"/>
                <a:gd name="T26" fmla="*/ 2086 w 2282"/>
                <a:gd name="T27" fmla="*/ 802 h 3568"/>
                <a:gd name="T28" fmla="*/ 2038 w 2282"/>
                <a:gd name="T29" fmla="*/ 670 h 3568"/>
                <a:gd name="T30" fmla="*/ 1975 w 2282"/>
                <a:gd name="T31" fmla="*/ 582 h 3568"/>
                <a:gd name="T32" fmla="*/ 1903 w 2282"/>
                <a:gd name="T33" fmla="*/ 554 h 3568"/>
                <a:gd name="T34" fmla="*/ 1371 w 2282"/>
                <a:gd name="T35" fmla="*/ 12 h 3568"/>
                <a:gd name="T36" fmla="*/ 1605 w 2282"/>
                <a:gd name="T37" fmla="*/ 76 h 3568"/>
                <a:gd name="T38" fmla="*/ 1815 w 2282"/>
                <a:gd name="T39" fmla="*/ 189 h 3568"/>
                <a:gd name="T40" fmla="*/ 1994 w 2282"/>
                <a:gd name="T41" fmla="*/ 343 h 3568"/>
                <a:gd name="T42" fmla="*/ 2135 w 2282"/>
                <a:gd name="T43" fmla="*/ 532 h 3568"/>
                <a:gd name="T44" fmla="*/ 2232 w 2282"/>
                <a:gd name="T45" fmla="*/ 751 h 3568"/>
                <a:gd name="T46" fmla="*/ 2279 w 2282"/>
                <a:gd name="T47" fmla="*/ 991 h 3568"/>
                <a:gd name="T48" fmla="*/ 2269 w 2282"/>
                <a:gd name="T49" fmla="*/ 1241 h 3568"/>
                <a:gd name="T50" fmla="*/ 2204 w 2282"/>
                <a:gd name="T51" fmla="*/ 1475 h 3568"/>
                <a:gd name="T52" fmla="*/ 2092 w 2282"/>
                <a:gd name="T53" fmla="*/ 1684 h 3568"/>
                <a:gd name="T54" fmla="*/ 1938 w 2282"/>
                <a:gd name="T55" fmla="*/ 1862 h 3568"/>
                <a:gd name="T56" fmla="*/ 1748 w 2282"/>
                <a:gd name="T57" fmla="*/ 2003 h 3568"/>
                <a:gd name="T58" fmla="*/ 1530 w 2282"/>
                <a:gd name="T59" fmla="*/ 2100 h 3568"/>
                <a:gd name="T60" fmla="*/ 1289 w 2282"/>
                <a:gd name="T61" fmla="*/ 2147 h 3568"/>
                <a:gd name="T62" fmla="*/ 1173 w 2282"/>
                <a:gd name="T63" fmla="*/ 2148 h 3568"/>
                <a:gd name="T64" fmla="*/ 1128 w 2282"/>
                <a:gd name="T65" fmla="*/ 2121 h 3568"/>
                <a:gd name="T66" fmla="*/ 383 w 2282"/>
                <a:gd name="T67" fmla="*/ 1770 h 3568"/>
                <a:gd name="T68" fmla="*/ 245 w 2282"/>
                <a:gd name="T69" fmla="*/ 1566 h 3568"/>
                <a:gd name="T70" fmla="*/ 158 w 2282"/>
                <a:gd name="T71" fmla="*/ 1331 h 3568"/>
                <a:gd name="T72" fmla="*/ 126 w 2282"/>
                <a:gd name="T73" fmla="*/ 1075 h 3568"/>
                <a:gd name="T74" fmla="*/ 154 w 2282"/>
                <a:gd name="T75" fmla="*/ 828 h 3568"/>
                <a:gd name="T76" fmla="*/ 236 w 2282"/>
                <a:gd name="T77" fmla="*/ 602 h 3568"/>
                <a:gd name="T78" fmla="*/ 363 w 2282"/>
                <a:gd name="T79" fmla="*/ 402 h 3568"/>
                <a:gd name="T80" fmla="*/ 530 w 2282"/>
                <a:gd name="T81" fmla="*/ 236 h 3568"/>
                <a:gd name="T82" fmla="*/ 730 w 2282"/>
                <a:gd name="T83" fmla="*/ 108 h 3568"/>
                <a:gd name="T84" fmla="*/ 957 w 2282"/>
                <a:gd name="T85" fmla="*/ 28 h 3568"/>
                <a:gd name="T86" fmla="*/ 1204 w 2282"/>
                <a:gd name="T87" fmla="*/ 0 h 3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82" h="3568">
                  <a:moveTo>
                    <a:pt x="1903" y="554"/>
                  </a:moveTo>
                  <a:lnTo>
                    <a:pt x="1880" y="559"/>
                  </a:lnTo>
                  <a:lnTo>
                    <a:pt x="1859" y="570"/>
                  </a:lnTo>
                  <a:lnTo>
                    <a:pt x="1840" y="587"/>
                  </a:lnTo>
                  <a:lnTo>
                    <a:pt x="1821" y="609"/>
                  </a:lnTo>
                  <a:lnTo>
                    <a:pt x="1806" y="637"/>
                  </a:lnTo>
                  <a:lnTo>
                    <a:pt x="1791" y="669"/>
                  </a:lnTo>
                  <a:lnTo>
                    <a:pt x="1778" y="705"/>
                  </a:lnTo>
                  <a:lnTo>
                    <a:pt x="1768" y="746"/>
                  </a:lnTo>
                  <a:lnTo>
                    <a:pt x="1760" y="789"/>
                  </a:lnTo>
                  <a:lnTo>
                    <a:pt x="1755" y="837"/>
                  </a:lnTo>
                  <a:lnTo>
                    <a:pt x="1752" y="886"/>
                  </a:lnTo>
                  <a:lnTo>
                    <a:pt x="1750" y="938"/>
                  </a:lnTo>
                  <a:lnTo>
                    <a:pt x="1753" y="991"/>
                  </a:lnTo>
                  <a:lnTo>
                    <a:pt x="1759" y="1048"/>
                  </a:lnTo>
                  <a:lnTo>
                    <a:pt x="1767" y="1103"/>
                  </a:lnTo>
                  <a:lnTo>
                    <a:pt x="1779" y="1155"/>
                  </a:lnTo>
                  <a:lnTo>
                    <a:pt x="1793" y="1204"/>
                  </a:lnTo>
                  <a:lnTo>
                    <a:pt x="1808" y="1248"/>
                  </a:lnTo>
                  <a:lnTo>
                    <a:pt x="1827" y="1288"/>
                  </a:lnTo>
                  <a:lnTo>
                    <a:pt x="1846" y="1322"/>
                  </a:lnTo>
                  <a:lnTo>
                    <a:pt x="1868" y="1351"/>
                  </a:lnTo>
                  <a:lnTo>
                    <a:pt x="1890" y="1374"/>
                  </a:lnTo>
                  <a:lnTo>
                    <a:pt x="1914" y="1391"/>
                  </a:lnTo>
                  <a:lnTo>
                    <a:pt x="1937" y="1401"/>
                  </a:lnTo>
                  <a:lnTo>
                    <a:pt x="1962" y="1403"/>
                  </a:lnTo>
                  <a:lnTo>
                    <a:pt x="1985" y="1398"/>
                  </a:lnTo>
                  <a:lnTo>
                    <a:pt x="2006" y="1387"/>
                  </a:lnTo>
                  <a:lnTo>
                    <a:pt x="2025" y="1370"/>
                  </a:lnTo>
                  <a:lnTo>
                    <a:pt x="2042" y="1347"/>
                  </a:lnTo>
                  <a:lnTo>
                    <a:pt x="2059" y="1320"/>
                  </a:lnTo>
                  <a:lnTo>
                    <a:pt x="2073" y="1288"/>
                  </a:lnTo>
                  <a:lnTo>
                    <a:pt x="2086" y="1251"/>
                  </a:lnTo>
                  <a:lnTo>
                    <a:pt x="2097" y="1210"/>
                  </a:lnTo>
                  <a:lnTo>
                    <a:pt x="2105" y="1167"/>
                  </a:lnTo>
                  <a:lnTo>
                    <a:pt x="2110" y="1120"/>
                  </a:lnTo>
                  <a:lnTo>
                    <a:pt x="2113" y="1071"/>
                  </a:lnTo>
                  <a:lnTo>
                    <a:pt x="2115" y="1020"/>
                  </a:lnTo>
                  <a:lnTo>
                    <a:pt x="2112" y="965"/>
                  </a:lnTo>
                  <a:lnTo>
                    <a:pt x="2106" y="908"/>
                  </a:lnTo>
                  <a:lnTo>
                    <a:pt x="2097" y="854"/>
                  </a:lnTo>
                  <a:lnTo>
                    <a:pt x="2086" y="802"/>
                  </a:lnTo>
                  <a:lnTo>
                    <a:pt x="2072" y="753"/>
                  </a:lnTo>
                  <a:lnTo>
                    <a:pt x="2056" y="709"/>
                  </a:lnTo>
                  <a:lnTo>
                    <a:pt x="2038" y="670"/>
                  </a:lnTo>
                  <a:lnTo>
                    <a:pt x="2018" y="634"/>
                  </a:lnTo>
                  <a:lnTo>
                    <a:pt x="1997" y="606"/>
                  </a:lnTo>
                  <a:lnTo>
                    <a:pt x="1975" y="582"/>
                  </a:lnTo>
                  <a:lnTo>
                    <a:pt x="1951" y="566"/>
                  </a:lnTo>
                  <a:lnTo>
                    <a:pt x="1927" y="556"/>
                  </a:lnTo>
                  <a:lnTo>
                    <a:pt x="1903" y="554"/>
                  </a:lnTo>
                  <a:close/>
                  <a:moveTo>
                    <a:pt x="1204" y="0"/>
                  </a:moveTo>
                  <a:lnTo>
                    <a:pt x="1289" y="3"/>
                  </a:lnTo>
                  <a:lnTo>
                    <a:pt x="1371" y="12"/>
                  </a:lnTo>
                  <a:lnTo>
                    <a:pt x="1451" y="28"/>
                  </a:lnTo>
                  <a:lnTo>
                    <a:pt x="1530" y="50"/>
                  </a:lnTo>
                  <a:lnTo>
                    <a:pt x="1605" y="76"/>
                  </a:lnTo>
                  <a:lnTo>
                    <a:pt x="1678" y="108"/>
                  </a:lnTo>
                  <a:lnTo>
                    <a:pt x="1748" y="146"/>
                  </a:lnTo>
                  <a:lnTo>
                    <a:pt x="1815" y="189"/>
                  </a:lnTo>
                  <a:lnTo>
                    <a:pt x="1878" y="236"/>
                  </a:lnTo>
                  <a:lnTo>
                    <a:pt x="1938" y="288"/>
                  </a:lnTo>
                  <a:lnTo>
                    <a:pt x="1994" y="343"/>
                  </a:lnTo>
                  <a:lnTo>
                    <a:pt x="2045" y="402"/>
                  </a:lnTo>
                  <a:lnTo>
                    <a:pt x="2092" y="466"/>
                  </a:lnTo>
                  <a:lnTo>
                    <a:pt x="2135" y="532"/>
                  </a:lnTo>
                  <a:lnTo>
                    <a:pt x="2172" y="602"/>
                  </a:lnTo>
                  <a:lnTo>
                    <a:pt x="2204" y="674"/>
                  </a:lnTo>
                  <a:lnTo>
                    <a:pt x="2232" y="751"/>
                  </a:lnTo>
                  <a:lnTo>
                    <a:pt x="2253" y="828"/>
                  </a:lnTo>
                  <a:lnTo>
                    <a:pt x="2269" y="909"/>
                  </a:lnTo>
                  <a:lnTo>
                    <a:pt x="2279" y="991"/>
                  </a:lnTo>
                  <a:lnTo>
                    <a:pt x="2282" y="1075"/>
                  </a:lnTo>
                  <a:lnTo>
                    <a:pt x="2279" y="1159"/>
                  </a:lnTo>
                  <a:lnTo>
                    <a:pt x="2269" y="1241"/>
                  </a:lnTo>
                  <a:lnTo>
                    <a:pt x="2253" y="1321"/>
                  </a:lnTo>
                  <a:lnTo>
                    <a:pt x="2232" y="1399"/>
                  </a:lnTo>
                  <a:lnTo>
                    <a:pt x="2204" y="1475"/>
                  </a:lnTo>
                  <a:lnTo>
                    <a:pt x="2172" y="1548"/>
                  </a:lnTo>
                  <a:lnTo>
                    <a:pt x="2135" y="1618"/>
                  </a:lnTo>
                  <a:lnTo>
                    <a:pt x="2092" y="1684"/>
                  </a:lnTo>
                  <a:lnTo>
                    <a:pt x="2045" y="1747"/>
                  </a:lnTo>
                  <a:lnTo>
                    <a:pt x="1994" y="1807"/>
                  </a:lnTo>
                  <a:lnTo>
                    <a:pt x="1938" y="1862"/>
                  </a:lnTo>
                  <a:lnTo>
                    <a:pt x="1878" y="1913"/>
                  </a:lnTo>
                  <a:lnTo>
                    <a:pt x="1815" y="1961"/>
                  </a:lnTo>
                  <a:lnTo>
                    <a:pt x="1748" y="2003"/>
                  </a:lnTo>
                  <a:lnTo>
                    <a:pt x="1678" y="2041"/>
                  </a:lnTo>
                  <a:lnTo>
                    <a:pt x="1605" y="2073"/>
                  </a:lnTo>
                  <a:lnTo>
                    <a:pt x="1530" y="2100"/>
                  </a:lnTo>
                  <a:lnTo>
                    <a:pt x="1451" y="2121"/>
                  </a:lnTo>
                  <a:lnTo>
                    <a:pt x="1371" y="2137"/>
                  </a:lnTo>
                  <a:lnTo>
                    <a:pt x="1289" y="2147"/>
                  </a:lnTo>
                  <a:lnTo>
                    <a:pt x="1204" y="2150"/>
                  </a:lnTo>
                  <a:lnTo>
                    <a:pt x="1189" y="2149"/>
                  </a:lnTo>
                  <a:lnTo>
                    <a:pt x="1173" y="2148"/>
                  </a:lnTo>
                  <a:lnTo>
                    <a:pt x="1159" y="2142"/>
                  </a:lnTo>
                  <a:lnTo>
                    <a:pt x="1143" y="2135"/>
                  </a:lnTo>
                  <a:lnTo>
                    <a:pt x="1128" y="2121"/>
                  </a:lnTo>
                  <a:lnTo>
                    <a:pt x="0" y="3568"/>
                  </a:lnTo>
                  <a:lnTo>
                    <a:pt x="438" y="1830"/>
                  </a:lnTo>
                  <a:lnTo>
                    <a:pt x="383" y="1770"/>
                  </a:lnTo>
                  <a:lnTo>
                    <a:pt x="332" y="1705"/>
                  </a:lnTo>
                  <a:lnTo>
                    <a:pt x="285" y="1638"/>
                  </a:lnTo>
                  <a:lnTo>
                    <a:pt x="245" y="1566"/>
                  </a:lnTo>
                  <a:lnTo>
                    <a:pt x="210" y="1490"/>
                  </a:lnTo>
                  <a:lnTo>
                    <a:pt x="181" y="1412"/>
                  </a:lnTo>
                  <a:lnTo>
                    <a:pt x="158" y="1331"/>
                  </a:lnTo>
                  <a:lnTo>
                    <a:pt x="140" y="1248"/>
                  </a:lnTo>
                  <a:lnTo>
                    <a:pt x="130" y="1163"/>
                  </a:lnTo>
                  <a:lnTo>
                    <a:pt x="126" y="1075"/>
                  </a:lnTo>
                  <a:lnTo>
                    <a:pt x="130" y="991"/>
                  </a:lnTo>
                  <a:lnTo>
                    <a:pt x="139" y="909"/>
                  </a:lnTo>
                  <a:lnTo>
                    <a:pt x="154" y="828"/>
                  </a:lnTo>
                  <a:lnTo>
                    <a:pt x="176" y="751"/>
                  </a:lnTo>
                  <a:lnTo>
                    <a:pt x="203" y="674"/>
                  </a:lnTo>
                  <a:lnTo>
                    <a:pt x="236" y="602"/>
                  </a:lnTo>
                  <a:lnTo>
                    <a:pt x="273" y="532"/>
                  </a:lnTo>
                  <a:lnTo>
                    <a:pt x="316" y="466"/>
                  </a:lnTo>
                  <a:lnTo>
                    <a:pt x="363" y="402"/>
                  </a:lnTo>
                  <a:lnTo>
                    <a:pt x="415" y="343"/>
                  </a:lnTo>
                  <a:lnTo>
                    <a:pt x="471" y="288"/>
                  </a:lnTo>
                  <a:lnTo>
                    <a:pt x="530" y="236"/>
                  </a:lnTo>
                  <a:lnTo>
                    <a:pt x="594" y="189"/>
                  </a:lnTo>
                  <a:lnTo>
                    <a:pt x="660" y="146"/>
                  </a:lnTo>
                  <a:lnTo>
                    <a:pt x="730" y="108"/>
                  </a:lnTo>
                  <a:lnTo>
                    <a:pt x="804" y="76"/>
                  </a:lnTo>
                  <a:lnTo>
                    <a:pt x="879" y="50"/>
                  </a:lnTo>
                  <a:lnTo>
                    <a:pt x="957" y="28"/>
                  </a:lnTo>
                  <a:lnTo>
                    <a:pt x="1038" y="12"/>
                  </a:lnTo>
                  <a:lnTo>
                    <a:pt x="1120" y="3"/>
                  </a:lnTo>
                  <a:lnTo>
                    <a:pt x="1204" y="0"/>
                  </a:lnTo>
                  <a:close/>
                </a:path>
              </a:pathLst>
            </a:custGeom>
            <a:solidFill>
              <a:srgbClr val="FF3300"/>
            </a:solidFill>
            <a:ln w="0">
              <a:solidFill>
                <a:srgbClr val="FF3300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158" name="UPAP_Legend">
            <a:extLst>
              <a:ext uri="{FF2B5EF4-FFF2-40B4-BE49-F238E27FC236}">
                <a16:creationId xmlns:a16="http://schemas.microsoft.com/office/drawing/2014/main" id="{78ACB3E6-C235-4A8F-AB95-786129B96EAF}"/>
              </a:ext>
            </a:extLst>
          </p:cNvPr>
          <p:cNvGrpSpPr>
            <a:grpSpLocks noChangeAspect="1"/>
          </p:cNvGrpSpPr>
          <p:nvPr/>
        </p:nvGrpSpPr>
        <p:grpSpPr>
          <a:xfrm>
            <a:off x="472611" y="2595891"/>
            <a:ext cx="2229022" cy="261610"/>
            <a:chOff x="393857" y="1971461"/>
            <a:chExt cx="2451924" cy="287771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957C70D-45A6-49AC-B98C-7EF93C17417E}"/>
                </a:ext>
              </a:extLst>
            </p:cNvPr>
            <p:cNvSpPr txBox="1"/>
            <p:nvPr/>
          </p:nvSpPr>
          <p:spPr>
            <a:xfrm>
              <a:off x="393857" y="1971461"/>
              <a:ext cx="1187056" cy="28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UPAP Districts</a:t>
              </a:r>
            </a:p>
          </p:txBody>
        </p:sp>
        <p:sp>
          <p:nvSpPr>
            <p:cNvPr id="160" name="Freeform 26">
              <a:extLst>
                <a:ext uri="{FF2B5EF4-FFF2-40B4-BE49-F238E27FC236}">
                  <a16:creationId xmlns:a16="http://schemas.microsoft.com/office/drawing/2014/main" id="{3A909A60-56D5-4B99-8C98-09D3992211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9006" y="1985626"/>
              <a:ext cx="146775" cy="229616"/>
            </a:xfrm>
            <a:custGeom>
              <a:avLst/>
              <a:gdLst>
                <a:gd name="T0" fmla="*/ 1859 w 2282"/>
                <a:gd name="T1" fmla="*/ 570 h 3568"/>
                <a:gd name="T2" fmla="*/ 1806 w 2282"/>
                <a:gd name="T3" fmla="*/ 637 h 3568"/>
                <a:gd name="T4" fmla="*/ 1768 w 2282"/>
                <a:gd name="T5" fmla="*/ 746 h 3568"/>
                <a:gd name="T6" fmla="*/ 1752 w 2282"/>
                <a:gd name="T7" fmla="*/ 886 h 3568"/>
                <a:gd name="T8" fmla="*/ 1759 w 2282"/>
                <a:gd name="T9" fmla="*/ 1048 h 3568"/>
                <a:gd name="T10" fmla="*/ 1793 w 2282"/>
                <a:gd name="T11" fmla="*/ 1204 h 3568"/>
                <a:gd name="T12" fmla="*/ 1846 w 2282"/>
                <a:gd name="T13" fmla="*/ 1322 h 3568"/>
                <a:gd name="T14" fmla="*/ 1914 w 2282"/>
                <a:gd name="T15" fmla="*/ 1391 h 3568"/>
                <a:gd name="T16" fmla="*/ 1985 w 2282"/>
                <a:gd name="T17" fmla="*/ 1398 h 3568"/>
                <a:gd name="T18" fmla="*/ 2042 w 2282"/>
                <a:gd name="T19" fmla="*/ 1347 h 3568"/>
                <a:gd name="T20" fmla="*/ 2086 w 2282"/>
                <a:gd name="T21" fmla="*/ 1251 h 3568"/>
                <a:gd name="T22" fmla="*/ 2110 w 2282"/>
                <a:gd name="T23" fmla="*/ 1120 h 3568"/>
                <a:gd name="T24" fmla="*/ 2112 w 2282"/>
                <a:gd name="T25" fmla="*/ 965 h 3568"/>
                <a:gd name="T26" fmla="*/ 2086 w 2282"/>
                <a:gd name="T27" fmla="*/ 802 h 3568"/>
                <a:gd name="T28" fmla="*/ 2038 w 2282"/>
                <a:gd name="T29" fmla="*/ 670 h 3568"/>
                <a:gd name="T30" fmla="*/ 1975 w 2282"/>
                <a:gd name="T31" fmla="*/ 582 h 3568"/>
                <a:gd name="T32" fmla="*/ 1903 w 2282"/>
                <a:gd name="T33" fmla="*/ 554 h 3568"/>
                <a:gd name="T34" fmla="*/ 1371 w 2282"/>
                <a:gd name="T35" fmla="*/ 12 h 3568"/>
                <a:gd name="T36" fmla="*/ 1605 w 2282"/>
                <a:gd name="T37" fmla="*/ 76 h 3568"/>
                <a:gd name="T38" fmla="*/ 1815 w 2282"/>
                <a:gd name="T39" fmla="*/ 189 h 3568"/>
                <a:gd name="T40" fmla="*/ 1994 w 2282"/>
                <a:gd name="T41" fmla="*/ 343 h 3568"/>
                <a:gd name="T42" fmla="*/ 2135 w 2282"/>
                <a:gd name="T43" fmla="*/ 532 h 3568"/>
                <a:gd name="T44" fmla="*/ 2232 w 2282"/>
                <a:gd name="T45" fmla="*/ 751 h 3568"/>
                <a:gd name="T46" fmla="*/ 2279 w 2282"/>
                <a:gd name="T47" fmla="*/ 991 h 3568"/>
                <a:gd name="T48" fmla="*/ 2269 w 2282"/>
                <a:gd name="T49" fmla="*/ 1241 h 3568"/>
                <a:gd name="T50" fmla="*/ 2204 w 2282"/>
                <a:gd name="T51" fmla="*/ 1475 h 3568"/>
                <a:gd name="T52" fmla="*/ 2092 w 2282"/>
                <a:gd name="T53" fmla="*/ 1684 h 3568"/>
                <a:gd name="T54" fmla="*/ 1938 w 2282"/>
                <a:gd name="T55" fmla="*/ 1862 h 3568"/>
                <a:gd name="T56" fmla="*/ 1748 w 2282"/>
                <a:gd name="T57" fmla="*/ 2003 h 3568"/>
                <a:gd name="T58" fmla="*/ 1530 w 2282"/>
                <a:gd name="T59" fmla="*/ 2100 h 3568"/>
                <a:gd name="T60" fmla="*/ 1289 w 2282"/>
                <a:gd name="T61" fmla="*/ 2147 h 3568"/>
                <a:gd name="T62" fmla="*/ 1173 w 2282"/>
                <a:gd name="T63" fmla="*/ 2148 h 3568"/>
                <a:gd name="T64" fmla="*/ 1128 w 2282"/>
                <a:gd name="T65" fmla="*/ 2121 h 3568"/>
                <a:gd name="T66" fmla="*/ 383 w 2282"/>
                <a:gd name="T67" fmla="*/ 1770 h 3568"/>
                <a:gd name="T68" fmla="*/ 245 w 2282"/>
                <a:gd name="T69" fmla="*/ 1566 h 3568"/>
                <a:gd name="T70" fmla="*/ 158 w 2282"/>
                <a:gd name="T71" fmla="*/ 1331 h 3568"/>
                <a:gd name="T72" fmla="*/ 126 w 2282"/>
                <a:gd name="T73" fmla="*/ 1075 h 3568"/>
                <a:gd name="T74" fmla="*/ 154 w 2282"/>
                <a:gd name="T75" fmla="*/ 828 h 3568"/>
                <a:gd name="T76" fmla="*/ 236 w 2282"/>
                <a:gd name="T77" fmla="*/ 602 h 3568"/>
                <a:gd name="T78" fmla="*/ 363 w 2282"/>
                <a:gd name="T79" fmla="*/ 402 h 3568"/>
                <a:gd name="T80" fmla="*/ 530 w 2282"/>
                <a:gd name="T81" fmla="*/ 236 h 3568"/>
                <a:gd name="T82" fmla="*/ 730 w 2282"/>
                <a:gd name="T83" fmla="*/ 108 h 3568"/>
                <a:gd name="T84" fmla="*/ 957 w 2282"/>
                <a:gd name="T85" fmla="*/ 28 h 3568"/>
                <a:gd name="T86" fmla="*/ 1204 w 2282"/>
                <a:gd name="T87" fmla="*/ 0 h 3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82" h="3568">
                  <a:moveTo>
                    <a:pt x="1903" y="554"/>
                  </a:moveTo>
                  <a:lnTo>
                    <a:pt x="1880" y="559"/>
                  </a:lnTo>
                  <a:lnTo>
                    <a:pt x="1859" y="570"/>
                  </a:lnTo>
                  <a:lnTo>
                    <a:pt x="1840" y="587"/>
                  </a:lnTo>
                  <a:lnTo>
                    <a:pt x="1821" y="609"/>
                  </a:lnTo>
                  <a:lnTo>
                    <a:pt x="1806" y="637"/>
                  </a:lnTo>
                  <a:lnTo>
                    <a:pt x="1791" y="669"/>
                  </a:lnTo>
                  <a:lnTo>
                    <a:pt x="1778" y="705"/>
                  </a:lnTo>
                  <a:lnTo>
                    <a:pt x="1768" y="746"/>
                  </a:lnTo>
                  <a:lnTo>
                    <a:pt x="1760" y="789"/>
                  </a:lnTo>
                  <a:lnTo>
                    <a:pt x="1755" y="837"/>
                  </a:lnTo>
                  <a:lnTo>
                    <a:pt x="1752" y="886"/>
                  </a:lnTo>
                  <a:lnTo>
                    <a:pt x="1750" y="938"/>
                  </a:lnTo>
                  <a:lnTo>
                    <a:pt x="1753" y="991"/>
                  </a:lnTo>
                  <a:lnTo>
                    <a:pt x="1759" y="1048"/>
                  </a:lnTo>
                  <a:lnTo>
                    <a:pt x="1767" y="1103"/>
                  </a:lnTo>
                  <a:lnTo>
                    <a:pt x="1779" y="1155"/>
                  </a:lnTo>
                  <a:lnTo>
                    <a:pt x="1793" y="1204"/>
                  </a:lnTo>
                  <a:lnTo>
                    <a:pt x="1808" y="1248"/>
                  </a:lnTo>
                  <a:lnTo>
                    <a:pt x="1827" y="1288"/>
                  </a:lnTo>
                  <a:lnTo>
                    <a:pt x="1846" y="1322"/>
                  </a:lnTo>
                  <a:lnTo>
                    <a:pt x="1868" y="1351"/>
                  </a:lnTo>
                  <a:lnTo>
                    <a:pt x="1890" y="1374"/>
                  </a:lnTo>
                  <a:lnTo>
                    <a:pt x="1914" y="1391"/>
                  </a:lnTo>
                  <a:lnTo>
                    <a:pt x="1937" y="1401"/>
                  </a:lnTo>
                  <a:lnTo>
                    <a:pt x="1962" y="1403"/>
                  </a:lnTo>
                  <a:lnTo>
                    <a:pt x="1985" y="1398"/>
                  </a:lnTo>
                  <a:lnTo>
                    <a:pt x="2006" y="1387"/>
                  </a:lnTo>
                  <a:lnTo>
                    <a:pt x="2025" y="1370"/>
                  </a:lnTo>
                  <a:lnTo>
                    <a:pt x="2042" y="1347"/>
                  </a:lnTo>
                  <a:lnTo>
                    <a:pt x="2059" y="1320"/>
                  </a:lnTo>
                  <a:lnTo>
                    <a:pt x="2073" y="1288"/>
                  </a:lnTo>
                  <a:lnTo>
                    <a:pt x="2086" y="1251"/>
                  </a:lnTo>
                  <a:lnTo>
                    <a:pt x="2097" y="1210"/>
                  </a:lnTo>
                  <a:lnTo>
                    <a:pt x="2105" y="1167"/>
                  </a:lnTo>
                  <a:lnTo>
                    <a:pt x="2110" y="1120"/>
                  </a:lnTo>
                  <a:lnTo>
                    <a:pt x="2113" y="1071"/>
                  </a:lnTo>
                  <a:lnTo>
                    <a:pt x="2115" y="1020"/>
                  </a:lnTo>
                  <a:lnTo>
                    <a:pt x="2112" y="965"/>
                  </a:lnTo>
                  <a:lnTo>
                    <a:pt x="2106" y="908"/>
                  </a:lnTo>
                  <a:lnTo>
                    <a:pt x="2097" y="854"/>
                  </a:lnTo>
                  <a:lnTo>
                    <a:pt x="2086" y="802"/>
                  </a:lnTo>
                  <a:lnTo>
                    <a:pt x="2072" y="753"/>
                  </a:lnTo>
                  <a:lnTo>
                    <a:pt x="2056" y="709"/>
                  </a:lnTo>
                  <a:lnTo>
                    <a:pt x="2038" y="670"/>
                  </a:lnTo>
                  <a:lnTo>
                    <a:pt x="2018" y="634"/>
                  </a:lnTo>
                  <a:lnTo>
                    <a:pt x="1997" y="606"/>
                  </a:lnTo>
                  <a:lnTo>
                    <a:pt x="1975" y="582"/>
                  </a:lnTo>
                  <a:lnTo>
                    <a:pt x="1951" y="566"/>
                  </a:lnTo>
                  <a:lnTo>
                    <a:pt x="1927" y="556"/>
                  </a:lnTo>
                  <a:lnTo>
                    <a:pt x="1903" y="554"/>
                  </a:lnTo>
                  <a:close/>
                  <a:moveTo>
                    <a:pt x="1204" y="0"/>
                  </a:moveTo>
                  <a:lnTo>
                    <a:pt x="1289" y="3"/>
                  </a:lnTo>
                  <a:lnTo>
                    <a:pt x="1371" y="12"/>
                  </a:lnTo>
                  <a:lnTo>
                    <a:pt x="1451" y="28"/>
                  </a:lnTo>
                  <a:lnTo>
                    <a:pt x="1530" y="50"/>
                  </a:lnTo>
                  <a:lnTo>
                    <a:pt x="1605" y="76"/>
                  </a:lnTo>
                  <a:lnTo>
                    <a:pt x="1678" y="108"/>
                  </a:lnTo>
                  <a:lnTo>
                    <a:pt x="1748" y="146"/>
                  </a:lnTo>
                  <a:lnTo>
                    <a:pt x="1815" y="189"/>
                  </a:lnTo>
                  <a:lnTo>
                    <a:pt x="1878" y="236"/>
                  </a:lnTo>
                  <a:lnTo>
                    <a:pt x="1938" y="288"/>
                  </a:lnTo>
                  <a:lnTo>
                    <a:pt x="1994" y="343"/>
                  </a:lnTo>
                  <a:lnTo>
                    <a:pt x="2045" y="402"/>
                  </a:lnTo>
                  <a:lnTo>
                    <a:pt x="2092" y="466"/>
                  </a:lnTo>
                  <a:lnTo>
                    <a:pt x="2135" y="532"/>
                  </a:lnTo>
                  <a:lnTo>
                    <a:pt x="2172" y="602"/>
                  </a:lnTo>
                  <a:lnTo>
                    <a:pt x="2204" y="674"/>
                  </a:lnTo>
                  <a:lnTo>
                    <a:pt x="2232" y="751"/>
                  </a:lnTo>
                  <a:lnTo>
                    <a:pt x="2253" y="828"/>
                  </a:lnTo>
                  <a:lnTo>
                    <a:pt x="2269" y="909"/>
                  </a:lnTo>
                  <a:lnTo>
                    <a:pt x="2279" y="991"/>
                  </a:lnTo>
                  <a:lnTo>
                    <a:pt x="2282" y="1075"/>
                  </a:lnTo>
                  <a:lnTo>
                    <a:pt x="2279" y="1159"/>
                  </a:lnTo>
                  <a:lnTo>
                    <a:pt x="2269" y="1241"/>
                  </a:lnTo>
                  <a:lnTo>
                    <a:pt x="2253" y="1321"/>
                  </a:lnTo>
                  <a:lnTo>
                    <a:pt x="2232" y="1399"/>
                  </a:lnTo>
                  <a:lnTo>
                    <a:pt x="2204" y="1475"/>
                  </a:lnTo>
                  <a:lnTo>
                    <a:pt x="2172" y="1548"/>
                  </a:lnTo>
                  <a:lnTo>
                    <a:pt x="2135" y="1618"/>
                  </a:lnTo>
                  <a:lnTo>
                    <a:pt x="2092" y="1684"/>
                  </a:lnTo>
                  <a:lnTo>
                    <a:pt x="2045" y="1747"/>
                  </a:lnTo>
                  <a:lnTo>
                    <a:pt x="1994" y="1807"/>
                  </a:lnTo>
                  <a:lnTo>
                    <a:pt x="1938" y="1862"/>
                  </a:lnTo>
                  <a:lnTo>
                    <a:pt x="1878" y="1913"/>
                  </a:lnTo>
                  <a:lnTo>
                    <a:pt x="1815" y="1961"/>
                  </a:lnTo>
                  <a:lnTo>
                    <a:pt x="1748" y="2003"/>
                  </a:lnTo>
                  <a:lnTo>
                    <a:pt x="1678" y="2041"/>
                  </a:lnTo>
                  <a:lnTo>
                    <a:pt x="1605" y="2073"/>
                  </a:lnTo>
                  <a:lnTo>
                    <a:pt x="1530" y="2100"/>
                  </a:lnTo>
                  <a:lnTo>
                    <a:pt x="1451" y="2121"/>
                  </a:lnTo>
                  <a:lnTo>
                    <a:pt x="1371" y="2137"/>
                  </a:lnTo>
                  <a:lnTo>
                    <a:pt x="1289" y="2147"/>
                  </a:lnTo>
                  <a:lnTo>
                    <a:pt x="1204" y="2150"/>
                  </a:lnTo>
                  <a:lnTo>
                    <a:pt x="1189" y="2149"/>
                  </a:lnTo>
                  <a:lnTo>
                    <a:pt x="1173" y="2148"/>
                  </a:lnTo>
                  <a:lnTo>
                    <a:pt x="1159" y="2142"/>
                  </a:lnTo>
                  <a:lnTo>
                    <a:pt x="1143" y="2135"/>
                  </a:lnTo>
                  <a:lnTo>
                    <a:pt x="1128" y="2121"/>
                  </a:lnTo>
                  <a:lnTo>
                    <a:pt x="0" y="3568"/>
                  </a:lnTo>
                  <a:lnTo>
                    <a:pt x="438" y="1830"/>
                  </a:lnTo>
                  <a:lnTo>
                    <a:pt x="383" y="1770"/>
                  </a:lnTo>
                  <a:lnTo>
                    <a:pt x="332" y="1705"/>
                  </a:lnTo>
                  <a:lnTo>
                    <a:pt x="285" y="1638"/>
                  </a:lnTo>
                  <a:lnTo>
                    <a:pt x="245" y="1566"/>
                  </a:lnTo>
                  <a:lnTo>
                    <a:pt x="210" y="1490"/>
                  </a:lnTo>
                  <a:lnTo>
                    <a:pt x="181" y="1412"/>
                  </a:lnTo>
                  <a:lnTo>
                    <a:pt x="158" y="1331"/>
                  </a:lnTo>
                  <a:lnTo>
                    <a:pt x="140" y="1248"/>
                  </a:lnTo>
                  <a:lnTo>
                    <a:pt x="130" y="1163"/>
                  </a:lnTo>
                  <a:lnTo>
                    <a:pt x="126" y="1075"/>
                  </a:lnTo>
                  <a:lnTo>
                    <a:pt x="130" y="991"/>
                  </a:lnTo>
                  <a:lnTo>
                    <a:pt x="139" y="909"/>
                  </a:lnTo>
                  <a:lnTo>
                    <a:pt x="154" y="828"/>
                  </a:lnTo>
                  <a:lnTo>
                    <a:pt x="176" y="751"/>
                  </a:lnTo>
                  <a:lnTo>
                    <a:pt x="203" y="674"/>
                  </a:lnTo>
                  <a:lnTo>
                    <a:pt x="236" y="602"/>
                  </a:lnTo>
                  <a:lnTo>
                    <a:pt x="273" y="532"/>
                  </a:lnTo>
                  <a:lnTo>
                    <a:pt x="316" y="466"/>
                  </a:lnTo>
                  <a:lnTo>
                    <a:pt x="363" y="402"/>
                  </a:lnTo>
                  <a:lnTo>
                    <a:pt x="415" y="343"/>
                  </a:lnTo>
                  <a:lnTo>
                    <a:pt x="471" y="288"/>
                  </a:lnTo>
                  <a:lnTo>
                    <a:pt x="530" y="236"/>
                  </a:lnTo>
                  <a:lnTo>
                    <a:pt x="594" y="189"/>
                  </a:lnTo>
                  <a:lnTo>
                    <a:pt x="660" y="146"/>
                  </a:lnTo>
                  <a:lnTo>
                    <a:pt x="730" y="108"/>
                  </a:lnTo>
                  <a:lnTo>
                    <a:pt x="804" y="76"/>
                  </a:lnTo>
                  <a:lnTo>
                    <a:pt x="879" y="50"/>
                  </a:lnTo>
                  <a:lnTo>
                    <a:pt x="957" y="28"/>
                  </a:lnTo>
                  <a:lnTo>
                    <a:pt x="1038" y="12"/>
                  </a:lnTo>
                  <a:lnTo>
                    <a:pt x="1120" y="3"/>
                  </a:lnTo>
                  <a:lnTo>
                    <a:pt x="1204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solidFill>
                  <a:srgbClr val="4D4D4D"/>
                </a:solidFill>
              </a:endParaRPr>
            </a:p>
          </p:txBody>
        </p:sp>
      </p:grpSp>
      <p:sp>
        <p:nvSpPr>
          <p:cNvPr id="162" name="Rectangle 5">
            <a:extLst>
              <a:ext uri="{FF2B5EF4-FFF2-40B4-BE49-F238E27FC236}">
                <a16:creationId xmlns:a16="http://schemas.microsoft.com/office/drawing/2014/main" id="{9BCBB2E3-10A8-4C9A-8546-64EE5BDE15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161" y="112666"/>
            <a:ext cx="7769983" cy="715963"/>
          </a:xfrm>
        </p:spPr>
        <p:txBody>
          <a:bodyPr/>
          <a:lstStyle/>
          <a:p>
            <a:pPr algn="l"/>
            <a:r>
              <a:rPr lang="en-US" sz="3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NRSP’s Outreach</a:t>
            </a:r>
            <a:endParaRPr lang="ru-RU" sz="3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81" name="NRSP Legends">
            <a:extLst>
              <a:ext uri="{FF2B5EF4-FFF2-40B4-BE49-F238E27FC236}">
                <a16:creationId xmlns:a16="http://schemas.microsoft.com/office/drawing/2014/main" id="{958B87D8-0ECC-42FB-9452-7FFCEEE2DA2E}"/>
              </a:ext>
            </a:extLst>
          </p:cNvPr>
          <p:cNvGrpSpPr>
            <a:grpSpLocks noChangeAspect="1"/>
          </p:cNvGrpSpPr>
          <p:nvPr/>
        </p:nvGrpSpPr>
        <p:grpSpPr>
          <a:xfrm>
            <a:off x="374324" y="4405839"/>
            <a:ext cx="2006148" cy="1144061"/>
            <a:chOff x="465513" y="5243016"/>
            <a:chExt cx="1823771" cy="1040055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FF1FADD-4199-4CDC-B654-B385CF286D13}"/>
                </a:ext>
              </a:extLst>
            </p:cNvPr>
            <p:cNvSpPr/>
            <p:nvPr/>
          </p:nvSpPr>
          <p:spPr>
            <a:xfrm>
              <a:off x="465513" y="5243016"/>
              <a:ext cx="1823771" cy="10400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C5350F89-09E1-4863-A14A-D749E7585322}"/>
                </a:ext>
              </a:extLst>
            </p:cNvPr>
            <p:cNvSpPr/>
            <p:nvPr/>
          </p:nvSpPr>
          <p:spPr>
            <a:xfrm>
              <a:off x="559466" y="5334390"/>
              <a:ext cx="295788" cy="16878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4C6B7C4B-1990-41F1-AB83-B6055986060B}"/>
                </a:ext>
              </a:extLst>
            </p:cNvPr>
            <p:cNvSpPr txBox="1"/>
            <p:nvPr/>
          </p:nvSpPr>
          <p:spPr>
            <a:xfrm>
              <a:off x="670266" y="5341103"/>
              <a:ext cx="71407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b="1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4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6331BF8-9227-4EE2-8E5B-7D0079BCFE71}"/>
                </a:ext>
              </a:extLst>
            </p:cNvPr>
            <p:cNvSpPr/>
            <p:nvPr/>
          </p:nvSpPr>
          <p:spPr>
            <a:xfrm>
              <a:off x="559466" y="5557038"/>
              <a:ext cx="295788" cy="16878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1CCF87EE-2033-4F3E-B23D-CAF90222A097}"/>
                </a:ext>
              </a:extLst>
            </p:cNvPr>
            <p:cNvSpPr txBox="1"/>
            <p:nvPr/>
          </p:nvSpPr>
          <p:spPr>
            <a:xfrm>
              <a:off x="635953" y="5564846"/>
              <a:ext cx="142813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88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C2502C17-ADEA-4198-A0C6-AD919351477E}"/>
                </a:ext>
              </a:extLst>
            </p:cNvPr>
            <p:cNvSpPr/>
            <p:nvPr/>
          </p:nvSpPr>
          <p:spPr>
            <a:xfrm>
              <a:off x="559466" y="5790183"/>
              <a:ext cx="295788" cy="16878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5401EE5A-589A-4A98-BA74-5A8223044BDE}"/>
                </a:ext>
              </a:extLst>
            </p:cNvPr>
            <p:cNvSpPr txBox="1"/>
            <p:nvPr/>
          </p:nvSpPr>
          <p:spPr>
            <a:xfrm>
              <a:off x="600251" y="5800034"/>
              <a:ext cx="214219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267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39CE1FEB-79E5-457E-8E95-61B463437A83}"/>
                </a:ext>
              </a:extLst>
            </p:cNvPr>
            <p:cNvSpPr/>
            <p:nvPr/>
          </p:nvSpPr>
          <p:spPr>
            <a:xfrm>
              <a:off x="559466" y="6023329"/>
              <a:ext cx="295788" cy="16878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C68C652A-E5AF-43D6-841F-C2C56C98CFED}"/>
                </a:ext>
              </a:extLst>
            </p:cNvPr>
            <p:cNvSpPr txBox="1"/>
            <p:nvPr/>
          </p:nvSpPr>
          <p:spPr>
            <a:xfrm>
              <a:off x="600251" y="6033793"/>
              <a:ext cx="214220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804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D147FA30-810F-44E8-A26F-52DACB8877C1}"/>
                </a:ext>
              </a:extLst>
            </p:cNvPr>
            <p:cNvSpPr txBox="1"/>
            <p:nvPr/>
          </p:nvSpPr>
          <p:spPr>
            <a:xfrm>
              <a:off x="961015" y="5341103"/>
              <a:ext cx="881652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Provinces &amp; AJK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968F8A45-95AD-4586-B2D6-F47FA5672A29}"/>
                </a:ext>
              </a:extLst>
            </p:cNvPr>
            <p:cNvSpPr txBox="1"/>
            <p:nvPr/>
          </p:nvSpPr>
          <p:spPr>
            <a:xfrm>
              <a:off x="961015" y="5564847"/>
              <a:ext cx="1113358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Programme Districts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57BA9CD3-0A6C-406E-B8AB-18A03CD201E5}"/>
                </a:ext>
              </a:extLst>
            </p:cNvPr>
            <p:cNvSpPr txBox="1"/>
            <p:nvPr/>
          </p:nvSpPr>
          <p:spPr>
            <a:xfrm>
              <a:off x="961015" y="5800034"/>
              <a:ext cx="585825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Field Units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95EC88CE-0A5B-45A4-B879-06D7102CC59A}"/>
                </a:ext>
              </a:extLst>
            </p:cNvPr>
            <p:cNvSpPr txBox="1"/>
            <p:nvPr/>
          </p:nvSpPr>
          <p:spPr>
            <a:xfrm>
              <a:off x="961015" y="6033793"/>
              <a:ext cx="1031751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Settlement Offices</a:t>
              </a:r>
            </a:p>
          </p:txBody>
        </p:sp>
      </p:grpSp>
      <p:grpSp>
        <p:nvGrpSpPr>
          <p:cNvPr id="1177" name="District Offices_Legend">
            <a:extLst>
              <a:ext uri="{FF2B5EF4-FFF2-40B4-BE49-F238E27FC236}">
                <a16:creationId xmlns:a16="http://schemas.microsoft.com/office/drawing/2014/main" id="{E96F1692-2CB5-4E83-84C5-038FA8CF1049}"/>
              </a:ext>
            </a:extLst>
          </p:cNvPr>
          <p:cNvGrpSpPr>
            <a:grpSpLocks noChangeAspect="1"/>
          </p:cNvGrpSpPr>
          <p:nvPr/>
        </p:nvGrpSpPr>
        <p:grpSpPr>
          <a:xfrm>
            <a:off x="472289" y="2008700"/>
            <a:ext cx="2239424" cy="261610"/>
            <a:chOff x="392975" y="1665877"/>
            <a:chExt cx="2463366" cy="287771"/>
          </a:xfrm>
        </p:grpSpPr>
        <p:sp>
          <p:nvSpPr>
            <p:cNvPr id="1178" name="TextBox 1177">
              <a:extLst>
                <a:ext uri="{FF2B5EF4-FFF2-40B4-BE49-F238E27FC236}">
                  <a16:creationId xmlns:a16="http://schemas.microsoft.com/office/drawing/2014/main" id="{79B13579-5E85-4138-A820-FDED8880BE12}"/>
                </a:ext>
              </a:extLst>
            </p:cNvPr>
            <p:cNvSpPr txBox="1"/>
            <p:nvPr/>
          </p:nvSpPr>
          <p:spPr>
            <a:xfrm>
              <a:off x="392975" y="1665877"/>
              <a:ext cx="1647279" cy="28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NRSP Project Offices</a:t>
              </a:r>
            </a:p>
          </p:txBody>
        </p:sp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65C1D2B9-0BE5-4075-B021-61AC56F874AD}"/>
                </a:ext>
              </a:extLst>
            </p:cNvPr>
            <p:cNvSpPr/>
            <p:nvPr/>
          </p:nvSpPr>
          <p:spPr>
            <a:xfrm>
              <a:off x="2688448" y="1729591"/>
              <a:ext cx="167893" cy="167893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54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11582400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Micro Health Insurance: Summary of Achievements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01691"/>
              </p:ext>
            </p:extLst>
          </p:nvPr>
        </p:nvGraphicFramePr>
        <p:xfrm>
          <a:off x="228600" y="1600200"/>
          <a:ext cx="11582400" cy="50292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854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6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34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Description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Total # of Person Insured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6,822,666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Total # of Insurance Cases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8,964,065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Total # of Beneficiaries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14,950,428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Premium Collected (PKR)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1,237,759,309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Total # of Claims Received at HO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72,737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Claims Approved</a:t>
                      </a:r>
                      <a:endParaRPr lang="en-US" sz="2400" b="1" i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57,850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Claims in Process</a:t>
                      </a:r>
                      <a:endParaRPr lang="en-US" sz="2400" b="1" i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9,734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Claims Rejected</a:t>
                      </a:r>
                      <a:endParaRPr lang="en-US" sz="2400" b="1" i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5,153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# of Claims Reimbursed to the Clients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57,850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Amount Reimbursed (PKR)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797,752,893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424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6124"/>
            <a:ext cx="11430000" cy="71596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Human Resource Development Programme</a:t>
            </a:r>
          </a:p>
        </p:txBody>
      </p:sp>
      <p:pic>
        <p:nvPicPr>
          <p:cNvPr id="8194" name="Picture 2" descr="C:\Users\Sony\Desktop\New wwww(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1" y="1676400"/>
            <a:ext cx="4648200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5410200" y="1039941"/>
            <a:ext cx="6400800" cy="566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Mandatory training for community leaders and managers in leadership and managerial skills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Mandatory NRSP Orientation Training Workshop (OTW) for all staff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Demand/market based vocational and technical skills training programme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07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6200"/>
            <a:ext cx="11353797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HRD: Summary of Achievements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6943986"/>
              </p:ext>
            </p:extLst>
          </p:nvPr>
        </p:nvGraphicFramePr>
        <p:xfrm>
          <a:off x="304799" y="685800"/>
          <a:ext cx="11506199" cy="576738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6003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009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Training Types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Male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Female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Community Management Training Programme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142,860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345,711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488,571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Natural Resource Management Training Programme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30,532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37,967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68,499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Social Sector Training  Programme (SSTP)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218,414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213,956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432,370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41637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Physical Infrastructure and Technology Development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21,522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6,566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28,088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578849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Enterprise Development Training Programme (EDTP)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21,338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111,536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132,874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Vocational Training Programme (VTP)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44,890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68,204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113,094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Occupational Training Programme (OTP)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7,400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72,592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79,992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Refresher Courses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25,801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20,299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46,100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Activist Workshops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1,309,306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2,375,836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3,685,142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Subject Specialist Workshops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221,175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175,846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397,021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Exposure Visits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10,104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9,512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19,616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World Bank - JSDF Project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52,491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30,933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83,424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Sub-total Community Trainings</a:t>
                      </a:r>
                      <a:endParaRPr lang="en-US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2,105,833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3,468,958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5,574,791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Sub-total Staff Trainings</a:t>
                      </a:r>
                      <a:endParaRPr lang="en-US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76,538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39,567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116,105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Grand Total</a:t>
                      </a:r>
                      <a:endParaRPr lang="en-US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2,182,371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3,508,525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5,690,896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673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353799" cy="7159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Physical Infrastructure and Technology Development Programme (PITD)</a:t>
            </a:r>
          </a:p>
        </p:txBody>
      </p:sp>
      <p:pic>
        <p:nvPicPr>
          <p:cNvPr id="9218" name="Picture 2" descr="C:\Users\Sony\Desktop\New eeee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15" y="1338247"/>
            <a:ext cx="5114962" cy="48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180025" y="1017135"/>
            <a:ext cx="5707175" cy="550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COs/VOs identify the scheme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COs/VOs participate in the implementation of the scheme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COs/VOs take responsibility for Operation and Maintenance </a:t>
            </a:r>
          </a:p>
        </p:txBody>
      </p:sp>
    </p:spTree>
    <p:extLst>
      <p:ext uri="{BB962C8B-B14F-4D97-AF65-F5344CB8AC3E}">
        <p14:creationId xmlns:p14="http://schemas.microsoft.com/office/powerpoint/2010/main" val="3367395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28600"/>
            <a:ext cx="11048998" cy="6096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PITD: Summary of Achievements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59265"/>
              </p:ext>
            </p:extLst>
          </p:nvPr>
        </p:nvGraphicFramePr>
        <p:xfrm>
          <a:off x="152401" y="1142999"/>
          <a:ext cx="11810999" cy="560236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922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91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784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Type of Community Infrastructure Schemes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#</a:t>
                      </a:r>
                      <a:r>
                        <a:rPr lang="en-US" sz="2400" b="1" baseline="0" dirty="0">
                          <a:solidFill>
                            <a:sysClr val="windowText" lastClr="000000"/>
                          </a:solidFill>
                        </a:rPr>
                        <a:t> of Schemes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Beneficiary Households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Approved contribution (PKR M)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CO contribution</a:t>
                      </a:r>
                      <a:r>
                        <a:rPr lang="en-US" sz="2400" b="1" baseline="0" dirty="0">
                          <a:solidFill>
                            <a:sysClr val="windowText" lastClr="000000"/>
                          </a:solidFill>
                        </a:rPr>
                        <a:t> (PKR M)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Total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(PKR M)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Drinking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</a:rPr>
                        <a:t> Water Supply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8,592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376,990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2,524.14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320.37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2,844.51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931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Agriculture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13,158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181,597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2,742.05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850.07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3,592.11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931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Communication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4,266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287,975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2,320.58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203.69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2,524.26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Sewerage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</a:rPr>
                        <a:t> and Drainage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5,797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397,091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4,340.61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450.54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4,791.15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1931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Others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13,189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910,979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5,373.73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616.32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5,990.05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1931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Total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45,002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2,154,632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17,301.10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2,440.98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19,742.08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972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2238"/>
            <a:ext cx="11582400" cy="715963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Environment and Natural Resource Management (ENRM)</a:t>
            </a:r>
          </a:p>
        </p:txBody>
      </p:sp>
      <p:pic>
        <p:nvPicPr>
          <p:cNvPr id="10242" name="Picture 2" descr="C:\Users\Sony\Desktop\New Picture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99" y="1219201"/>
            <a:ext cx="5410201" cy="554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248400" y="1219200"/>
            <a:ext cx="5562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Forges linkages with government line agencies and private service providers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Imparts training to farmers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Fosters Community Resource Persons/Workers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Provides knowledge and information about methods of managing agriculture and livestock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Implements special projects e.g Sugarcane Productivity Enhancement Project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Prime Minister’s Initiative for Livestock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Ongoing Vaccination Programme 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Agriculture Innovation Programme </a:t>
            </a:r>
          </a:p>
          <a:p>
            <a:pPr algn="l">
              <a:buClr>
                <a:schemeClr val="bg2"/>
              </a:buClr>
            </a:pPr>
            <a:endParaRPr lang="en-US" sz="18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49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534400" cy="609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ENRM: Summary of Achievements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920830"/>
              </p:ext>
            </p:extLst>
          </p:nvPr>
        </p:nvGraphicFramePr>
        <p:xfrm>
          <a:off x="304800" y="685801"/>
          <a:ext cx="11658600" cy="59588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6722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5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418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Description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</a:rPr>
                        <a:t> of Activities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Beneficiary Households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Construction of Mini-Dams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397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2,004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Construction of</a:t>
                      </a:r>
                      <a:r>
                        <a:rPr lang="en-US" sz="1700" b="1" baseline="0" dirty="0">
                          <a:solidFill>
                            <a:srgbClr val="000000"/>
                          </a:solidFill>
                        </a:rPr>
                        <a:t> Dug-Wells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1,902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3,367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Drip-Irrigation</a:t>
                      </a:r>
                      <a:r>
                        <a:rPr lang="en-US" sz="1700" b="1" baseline="0" dirty="0">
                          <a:solidFill>
                            <a:srgbClr val="000000"/>
                          </a:solidFill>
                        </a:rPr>
                        <a:t> Schemes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63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378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Livestock Vaccinated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5,169,035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1,265,792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Livestock Treated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51,223,58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25,611,80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Livestock De-wormed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7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2083,917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7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231,730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Livestock Inseminated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14,620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14,620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CLEWs Trained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1,293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1,293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Ponds Construction 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590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2,717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Biogas Plants</a:t>
                      </a:r>
                      <a:r>
                        <a:rPr lang="en-US" sz="1700" b="1" baseline="0" dirty="0">
                          <a:solidFill>
                            <a:srgbClr val="000000"/>
                          </a:solidFill>
                        </a:rPr>
                        <a:t> Installed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470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437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Solar Lighting Units Installed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3,120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3,583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Fruit and Forest Tree Planted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11,808,804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501,381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Orchards and Nurseries Established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31,084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10,155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Productivity Enhancement</a:t>
                      </a:r>
                      <a:r>
                        <a:rPr lang="en-US" sz="1700" b="1" baseline="0" dirty="0">
                          <a:solidFill>
                            <a:srgbClr val="000000"/>
                          </a:solidFill>
                        </a:rPr>
                        <a:t> Field Days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39,533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277,873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Access to Microfinance</a:t>
                      </a:r>
                      <a:r>
                        <a:rPr lang="en-US" sz="1700" b="1" baseline="0" dirty="0">
                          <a:solidFill>
                            <a:srgbClr val="000000"/>
                          </a:solidFill>
                        </a:rPr>
                        <a:t> Loans for Farmers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86,665(million)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3,984,358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871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11582400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Social Sector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11963400" cy="5715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0000"/>
                </a:solidFill>
              </a:rPr>
              <a:t>Education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Increasing access to education by supplementing the government efforts and participating in donor programmes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Collaboration with Provincial Education Sector Strengthening Programme, Provincial Education Foundations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Capacity building of Schools Management Committees, Teachers Training, Schools Improvement Plans, Missing facilities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Early childhood education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Adult Literacy and education for girls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Establishment and support for community Schools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0000"/>
                </a:solidFill>
              </a:rPr>
              <a:t>Health</a:t>
            </a:r>
            <a:endParaRPr lang="en-US" sz="2400" b="1" dirty="0">
              <a:solidFill>
                <a:srgbClr val="00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Increasing access to health services by supplementing the government efforts;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Immunization and Polio Initiatives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Participation in projects for Mother and child health care, Reproductive health and family planning, Nutrition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Malaria prevention and control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Support to people with functional disabilities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Medical camps, Eye care initiatives etc</a:t>
            </a:r>
          </a:p>
        </p:txBody>
      </p:sp>
    </p:spTree>
    <p:extLst>
      <p:ext uri="{BB962C8B-B14F-4D97-AF65-F5344CB8AC3E}">
        <p14:creationId xmlns:p14="http://schemas.microsoft.com/office/powerpoint/2010/main" val="3539030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11582400" cy="4572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SSS: Summary of Achievements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4472368"/>
              </p:ext>
            </p:extLst>
          </p:nvPr>
        </p:nvGraphicFramePr>
        <p:xfrm>
          <a:off x="304800" y="457200"/>
          <a:ext cx="11582400" cy="64008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8347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4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</a:rPr>
                        <a:t>Description</a:t>
                      </a:r>
                      <a:r>
                        <a:rPr lang="en-US" sz="1800" b="1" baseline="0" dirty="0">
                          <a:solidFill>
                            <a:sysClr val="windowText" lastClr="000000"/>
                          </a:solidFill>
                        </a:rPr>
                        <a:t> of Activities</a:t>
                      </a:r>
                      <a:endParaRPr lang="en-US" sz="1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  <a:endParaRPr lang="en-US" sz="1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Education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" marR="190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Community Schools Established and Supported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563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Government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Schools Supported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ysClr val="windowText" lastClr="000000"/>
                          </a:solidFill>
                        </a:rPr>
                        <a:t> 29,585</a:t>
                      </a:r>
                      <a:endParaRPr lang="en-US" sz="16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Students Enrolled (Managed Schools and Awareness Raising)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ysClr val="windowText" lastClr="000000"/>
                          </a:solidFill>
                        </a:rPr>
                        <a:t>  587,848  (47% Girls)</a:t>
                      </a:r>
                      <a:endParaRPr lang="en-US" sz="16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Non-Formal Education/Literacy/EC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Centers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Established 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839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Government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and Community Teachers Trained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ysClr val="windowText" lastClr="000000"/>
                          </a:solidFill>
                        </a:rPr>
                        <a:t> 41,889 (54% Females)</a:t>
                      </a:r>
                      <a:endParaRPr lang="en-US" sz="16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Schools Management Committees (SMCs) Formed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ysClr val="windowText" lastClr="000000"/>
                          </a:solidFill>
                        </a:rPr>
                        <a:t>31,047</a:t>
                      </a:r>
                      <a:endParaRPr lang="en-US" sz="16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Health</a:t>
                      </a:r>
                      <a:endParaRPr lang="en-US" sz="16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" marR="190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Awareness Raising on Mother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&amp; Child Health (Beneficiaries)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2.5million 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Child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Vaccination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380,031 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Vaccination for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Pregnant Women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219144 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Beneficiaries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of Artificial Limbs Services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33351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LLINs Distributed (Beneficiaries)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1,223,952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Traditional Birth Attendance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(TBAs) Trained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680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716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Water,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Sanitation and Hygiene</a:t>
                      </a:r>
                      <a:endParaRPr lang="en-US" sz="12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" marR="1905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Beneficiaries of Health and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Hygiene Awareness Raising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6 million 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Construction of Toilets / Self help Latrines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227,659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Villages Certified for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ODF status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 4,613 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878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10820400" cy="609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Major Contracts/Projects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11582400" cy="5943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A major Partner Organization (PO) of the Pakistan Poverty Alleviation Fund (PPAF) (funding GoP, World Bank, IFAD, KFW, Italian Fund) since year 2000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USAID Small Grants and Ambassador’s Fund (SGAFP)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Union Council and Community Economic Strengthening Support (SUCCESS) Programme in Sindh (EU)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Balochistan Rural Development Community Empowerment Programme (BRACE)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UCBPRP in Sindh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IFAD/Provincial Governments projects Gwadar/Lasbella Livelihood Support Project (GLLSP),  Southern Punjab Poverty Alleviation Programme (SPPAP) funded projects, Barani Village Development mobilization expertise in the specific issues of the rain-fed areas of Punjab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Asian Development Bank/Provincial Government funded </a:t>
            </a:r>
            <a:r>
              <a:rPr lang="en-US" sz="1600" dirty="0" err="1">
                <a:solidFill>
                  <a:srgbClr val="000000"/>
                </a:solidFill>
              </a:rPr>
              <a:t>Dera</a:t>
            </a:r>
            <a:r>
              <a:rPr lang="en-US" sz="1600" dirty="0">
                <a:solidFill>
                  <a:srgbClr val="000000"/>
                </a:solidFill>
              </a:rPr>
              <a:t> Ghazi Khan Rural Development Project, Agriculture Component of </a:t>
            </a:r>
            <a:r>
              <a:rPr lang="en-US" sz="1600" dirty="0" err="1">
                <a:solidFill>
                  <a:srgbClr val="000000"/>
                </a:solidFill>
              </a:rPr>
              <a:t>Swabi</a:t>
            </a:r>
            <a:r>
              <a:rPr lang="en-US" sz="1600" dirty="0">
                <a:solidFill>
                  <a:srgbClr val="000000"/>
                </a:solidFill>
              </a:rPr>
              <a:t> Scarp Project building NRSP’s capacity for working in poor and remote districts of southern Punjab, Sustainable Livelihoods in </a:t>
            </a:r>
            <a:r>
              <a:rPr lang="en-US" sz="1600" dirty="0" err="1">
                <a:solidFill>
                  <a:srgbClr val="000000"/>
                </a:solidFill>
              </a:rPr>
              <a:t>Barani</a:t>
            </a:r>
            <a:r>
              <a:rPr lang="en-US" sz="1600" dirty="0">
                <a:solidFill>
                  <a:srgbClr val="000000"/>
                </a:solidFill>
              </a:rPr>
              <a:t> Areas Project (SLBAP), Sindh Coastal Community Development Project (SCCDP)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National Poverty Scorecard Survey for BISP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National Poverty Graduation </a:t>
            </a:r>
            <a:r>
              <a:rPr lang="en-US" sz="1600" dirty="0" err="1">
                <a:solidFill>
                  <a:srgbClr val="000000"/>
                </a:solidFill>
              </a:rPr>
              <a:t>Programme</a:t>
            </a:r>
            <a:r>
              <a:rPr lang="en-US" sz="1600" dirty="0">
                <a:solidFill>
                  <a:srgbClr val="000000"/>
                </a:solidFill>
              </a:rPr>
              <a:t> in Sindh, Punjab and </a:t>
            </a:r>
            <a:r>
              <a:rPr lang="en-US" sz="1600" dirty="0" err="1">
                <a:solidFill>
                  <a:srgbClr val="000000"/>
                </a:solidFill>
              </a:rPr>
              <a:t>Balochistan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Prime Minister’s Special Initiative for Livestock Project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Education/Health Projects with provincial departments, USAID, UNICEF, World Bank, DFID </a:t>
            </a:r>
            <a:r>
              <a:rPr lang="en-US" sz="1600" dirty="0" err="1">
                <a:solidFill>
                  <a:srgbClr val="000000"/>
                </a:solidFill>
              </a:rPr>
              <a:t>etc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Disaster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Management and Response projects with various donors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Punjab Human Capital Investment Project-Economic Inclusion Package 1, 2 &amp; 3.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E – Agricultural financing to the small landholders</a:t>
            </a:r>
          </a:p>
        </p:txBody>
      </p:sp>
    </p:spTree>
    <p:extLst>
      <p:ext uri="{BB962C8B-B14F-4D97-AF65-F5344CB8AC3E}">
        <p14:creationId xmlns:p14="http://schemas.microsoft.com/office/powerpoint/2010/main" val="149080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11430000" cy="6297950"/>
          </a:xfrm>
          <a:prstGeom prst="rect">
            <a:avLst/>
          </a:prstGeom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8991600" cy="715963"/>
          </a:xfrm>
        </p:spPr>
        <p:txBody>
          <a:bodyPr/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Organization Structure of NRSP</a:t>
            </a:r>
            <a:endParaRPr lang="ru-RU" sz="3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33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11353800" cy="609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NRSP as Relief, Rehabilitation and Reconstruction Organization</a:t>
            </a:r>
            <a:br>
              <a:rPr lang="en-US" sz="2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2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11506200" cy="5410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Preparing communities for disaster risks assessment and management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Participation in rescue efforts with government agencies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Participation in relief efforts in collaboration with local communities, donors and governments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Special projects for recovery and rehabilitation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Reconstruction of houses and local infrastructure (over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40,000 </a:t>
            </a:r>
            <a:r>
              <a:rPr lang="en-US" dirty="0">
                <a:solidFill>
                  <a:srgbClr val="000000"/>
                </a:solidFill>
              </a:rPr>
              <a:t>houses)</a:t>
            </a:r>
          </a:p>
        </p:txBody>
      </p:sp>
    </p:spTree>
    <p:extLst>
      <p:ext uri="{BB962C8B-B14F-4D97-AF65-F5344CB8AC3E}">
        <p14:creationId xmlns:p14="http://schemas.microsoft.com/office/powerpoint/2010/main" val="1563098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0744200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Existing Oversight 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11506200" cy="5486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NRSP has a 11 members BoD, including 3 Federal Secretaries as ex-officio Directors. Board meetings are </a:t>
            </a:r>
            <a:r>
              <a:rPr lang="en-US" sz="2800" dirty="0">
                <a:solidFill>
                  <a:srgbClr val="000000"/>
                </a:solidFill>
              </a:rPr>
              <a:t>held</a:t>
            </a:r>
            <a:r>
              <a:rPr lang="en-US" sz="2400" dirty="0">
                <a:solidFill>
                  <a:srgbClr val="000000"/>
                </a:solidFill>
              </a:rPr>
              <a:t> on a quarterly basis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External statutory Annual Audit: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+mn-ea"/>
                <a:cs typeface="+mn-cs"/>
              </a:rPr>
              <a:t>A.F.FERGUSON &amp; Co.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Internal Audit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Internal Audit Department set up under the direct supervision of the Chairman Internal Audit Committee of the Board;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Secretary Finance member of the Audit Committee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Separate audit by donors for every project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Institutional assessments by donors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Pre-award institutional assessments carried out by USAID and EU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Micro assessments done by UNDP, UNICEF, OXFAM and many other institutions</a:t>
            </a:r>
          </a:p>
        </p:txBody>
      </p:sp>
    </p:spTree>
    <p:extLst>
      <p:ext uri="{BB962C8B-B14F-4D97-AF65-F5344CB8AC3E}">
        <p14:creationId xmlns:p14="http://schemas.microsoft.com/office/powerpoint/2010/main" val="1238054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10591800" cy="609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Systems in place and Financial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582400" cy="5562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Manuals for Financial Management, Internal Audit, HR, Procurement, Social Mobilization, IT, Physical Infrastructure and Technology Development, Microfinance and Enterprise Development , MER and  HRD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Strong IT section to design and maintain MIS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Policy guidelines and major approvals by Finance Committee and oversight by the Internal Audit Committee of the Board of Directors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Ability to access commercial credit lines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Over 500 Bank Accounts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Strong HRM and HRD system  in place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Strong Procurement  system in place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Projects Tracking Systems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Weekly, monthly, six monthly Programme Planning Meetings at all levels</a:t>
            </a:r>
          </a:p>
        </p:txBody>
      </p:sp>
    </p:spTree>
    <p:extLst>
      <p:ext uri="{BB962C8B-B14F-4D97-AF65-F5344CB8AC3E}">
        <p14:creationId xmlns:p14="http://schemas.microsoft.com/office/powerpoint/2010/main" val="1764780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11277600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NRSP as a Support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11582400" cy="5715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rgbClr val="000000"/>
                </a:solidFill>
              </a:rPr>
              <a:t>Played its role for  establishing and strengthening the following organizations/RSPs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Ghazi Barotha Taraqiati Idara (GBTI)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Punjab Rural Support Programme (PRSP)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Rural Support Programmes Network (RSPN)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Khushhali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Sindh Rural Support Organisation (SRSO)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rgbClr val="000000"/>
                </a:solidFill>
              </a:rPr>
              <a:t>Support RSPs and other development organizations for the following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Project design, operational management and M&amp;E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Selects sponsors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Registration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Recruitment and training of staff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Corporate matters for initial period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Financial management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Support to establish IT systems</a:t>
            </a:r>
          </a:p>
          <a:p>
            <a:pPr marL="114300" indent="0" eaLnBrk="0" hangingPunct="0">
              <a:lnSpc>
                <a:spcPct val="110000"/>
              </a:lnSpc>
              <a:buNone/>
            </a:pPr>
            <a:endParaRPr lang="en-US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23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Sony\Desktop\Newa Picture (2)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1" y="0"/>
            <a:ext cx="91831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051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52600" y="2416176"/>
            <a:ext cx="8839200" cy="1470025"/>
          </a:xfrm>
        </p:spPr>
        <p:txBody>
          <a:bodyPr/>
          <a:lstStyle/>
          <a:p>
            <a:r>
              <a:rPr lang="en-US" sz="10600" b="1" i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7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Thanks !</a:t>
            </a:r>
          </a:p>
        </p:txBody>
      </p:sp>
    </p:spTree>
    <p:extLst>
      <p:ext uri="{BB962C8B-B14F-4D97-AF65-F5344CB8AC3E}">
        <p14:creationId xmlns:p14="http://schemas.microsoft.com/office/powerpoint/2010/main" val="2582789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6038"/>
            <a:ext cx="8229600" cy="715963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NRSP: Vision, Mission and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430000" cy="5638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Vision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rgbClr val="000000"/>
                </a:solidFill>
              </a:rPr>
              <a:t>All rural households in the country are organized into vibrant and inclusive institutions for poverty reduction and sustainable development</a:t>
            </a:r>
          </a:p>
          <a:p>
            <a:pPr marL="0" indent="0" algn="just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Core Assumption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rgbClr val="000000"/>
                </a:solidFill>
              </a:rPr>
              <a:t>People have tremendous potential and willingness</a:t>
            </a:r>
          </a:p>
          <a:p>
            <a:pPr marL="0" indent="0" algn="just"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Organizational Objective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rgbClr val="000000"/>
                </a:solidFill>
              </a:rPr>
              <a:t>To foster a countrywide network of grassroots level organizations to enable rural communities to plan, implement and manage developmental activities and </a:t>
            </a:r>
            <a:r>
              <a:rPr lang="en-US" sz="2000" dirty="0" err="1">
                <a:solidFill>
                  <a:srgbClr val="000000"/>
                </a:solidFill>
              </a:rPr>
              <a:t>programmes</a:t>
            </a:r>
            <a:r>
              <a:rPr lang="en-US" sz="2000" dirty="0">
                <a:solidFill>
                  <a:srgbClr val="000000"/>
                </a:solidFill>
              </a:rPr>
              <a:t> for the purpose of ensuring productive employment, alleviation of poverty and improvement in the quality of life</a:t>
            </a:r>
          </a:p>
          <a:p>
            <a:pPr marL="0" indent="0" algn="just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Organizational Strategy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rgbClr val="000000"/>
                </a:solidFill>
              </a:rPr>
              <a:t>To harness peoples potential to help themselves</a:t>
            </a:r>
          </a:p>
        </p:txBody>
      </p:sp>
    </p:spTree>
    <p:extLst>
      <p:ext uri="{BB962C8B-B14F-4D97-AF65-F5344CB8AC3E}">
        <p14:creationId xmlns:p14="http://schemas.microsoft.com/office/powerpoint/2010/main" val="2737517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8437"/>
            <a:ext cx="12039600" cy="7159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Steps and Processes to undertake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11811000" cy="5791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Situational Analysis and Poverty Assessment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Offering partnership to community specially the poor through a series of Programme dialogues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Organize willing communities at settlement/mohalla level as Community Organizations (COs) for pooling of resources, cutting down overheads, achieving economies of scale etc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The COs federate at Village level into Village Organizations (VOs) and VOs federate at Union Council levels as Local Support Organizations(LSOs)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Identify true and genuine Activists and Community Resource Persons (CRPs) from amongst the community. It is only they who can harness the potential of the people not outsiders</a:t>
            </a:r>
          </a:p>
        </p:txBody>
      </p:sp>
    </p:spTree>
    <p:extLst>
      <p:ext uri="{BB962C8B-B14F-4D97-AF65-F5344CB8AC3E}">
        <p14:creationId xmlns:p14="http://schemas.microsoft.com/office/powerpoint/2010/main" val="3591070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11811000" cy="715963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Steps and Processes to undertake Development (Conti...)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811000" cy="5410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Identify and prioritize what people are willing to undertake in terms of opportunities and needs but not demands </a:t>
            </a:r>
            <a:r>
              <a:rPr lang="en-US" sz="2400" dirty="0">
                <a:solidFill>
                  <a:srgbClr val="000000"/>
                </a:solidFill>
              </a:rPr>
              <a:t>(Micro Investment Plans, Village Development Plans)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Undertake feasibility of identified opportunities and needs in terms of peoples capacity, willingness, equity, sustainability, availability and requirement of resources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Facilitate the flow of required resources to the community; and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Monitor, lobby and establish linkages between communities and other development agencies, such as government departments and donors</a:t>
            </a:r>
          </a:p>
        </p:txBody>
      </p:sp>
    </p:spTree>
    <p:extLst>
      <p:ext uri="{BB962C8B-B14F-4D97-AF65-F5344CB8AC3E}">
        <p14:creationId xmlns:p14="http://schemas.microsoft.com/office/powerpoint/2010/main" val="2420877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06200" cy="7159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Situational Analysis and Poverty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11734800" cy="5562600"/>
          </a:xfrm>
        </p:spPr>
        <p:txBody>
          <a:bodyPr/>
          <a:lstStyle/>
          <a:p>
            <a:pPr lvl="1" algn="just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0000"/>
                </a:solidFill>
              </a:rPr>
              <a:t>Village/Union Council level Socio Economic Survey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0000"/>
                </a:solidFill>
              </a:rPr>
              <a:t>Local economic factors, professions, landholding, natural resources etc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0000"/>
                </a:solidFill>
              </a:rPr>
              <a:t>Levels of education, health, Public infrastructure, imports and exports of the village; and the communities’ perception on the problems of utmost importance confronting them and past efforts to overcome them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0000"/>
                </a:solidFill>
              </a:rPr>
              <a:t>Carpet survey/census of all households in a union council using the Poverty Score Card approved for the BISP. The results are analysed into different poverty bands to identify intervention for each band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0575513"/>
              </p:ext>
            </p:extLst>
          </p:nvPr>
        </p:nvGraphicFramePr>
        <p:xfrm>
          <a:off x="1295400" y="3886200"/>
          <a:ext cx="9906000" cy="23622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Categories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Score Range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Ultra-poor/ Extremely poor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0-11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Vulnerable poor/ Chronically poor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12-18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Transitory Poor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19-23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Transitory Vulnerable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24-40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Non-Poor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41 and above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22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"/>
            <a:ext cx="11506200" cy="7159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Formation of Community Organizations (COs)</a:t>
            </a:r>
          </a:p>
        </p:txBody>
      </p:sp>
      <p:pic>
        <p:nvPicPr>
          <p:cNvPr id="6146" name="Picture 2" descr="C:\Users\Sony\Desktop\New Pictusssssre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11734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597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74638"/>
            <a:ext cx="11506201" cy="7159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Preparation of Micro Investment Plans (MIPs) </a:t>
            </a:r>
            <a:br>
              <a:rPr lang="en-US" sz="32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Village Development Plans (VDPs)</a:t>
            </a:r>
            <a:endParaRPr lang="en-US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0318316"/>
              </p:ext>
            </p:extLst>
          </p:nvPr>
        </p:nvGraphicFramePr>
        <p:xfrm>
          <a:off x="381000" y="1219201"/>
          <a:ext cx="11506201" cy="551631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65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9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0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4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Levels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Plans  and Needs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Identified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Interventions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701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Household Level Plans (MIPs)</a:t>
                      </a:r>
                      <a:endParaRPr lang="en-US" sz="2200" b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Income Generation</a:t>
                      </a:r>
                      <a:endParaRPr lang="en-US" sz="2200" b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Income generating grants, asset transfer for the destitute</a:t>
                      </a:r>
                      <a:endParaRPr lang="en-US" sz="2200" baseline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Access to loans capital (CIF, micro credit, savings)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Skills</a:t>
                      </a: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enhancement trainings leading to employment generation</a:t>
                      </a:r>
                      <a:endParaRPr lang="en-US" sz="2200" b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677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Village</a:t>
                      </a: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Level Plans (VDPs)/UC Plans</a:t>
                      </a:r>
                      <a:endParaRPr lang="en-US" sz="2200" b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Community infrastructure</a:t>
                      </a: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schemes for clean drinking water, irrigation, sanitation etc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Health and family planning services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Education 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WASH services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Productivity enhancement of agriculture and livestock </a:t>
                      </a:r>
                      <a:endParaRPr lang="en-US" sz="2200" b="0" baseline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Access</a:t>
                      </a: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to technical (engineering) and financial services to accomplish the identified plans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 for project design, resource mobilization and development of linkages with local government and other development organizations</a:t>
                      </a:r>
                      <a:endParaRPr lang="en-US" sz="2200" b="0" baseline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858829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205EDC"/>
      </a:lt2>
      <a:accent1>
        <a:srgbClr val="3488E9"/>
      </a:accent1>
      <a:accent2>
        <a:srgbClr val="50B3F5"/>
      </a:accent2>
      <a:accent3>
        <a:srgbClr val="FFFFFF"/>
      </a:accent3>
      <a:accent4>
        <a:srgbClr val="404040"/>
      </a:accent4>
      <a:accent5>
        <a:srgbClr val="AEC3F2"/>
      </a:accent5>
      <a:accent6>
        <a:srgbClr val="48A2DE"/>
      </a:accent6>
      <a:hlink>
        <a:srgbClr val="65D4FF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0067B5"/>
        </a:lt2>
        <a:accent1>
          <a:srgbClr val="1881BF"/>
        </a:accent1>
        <a:accent2>
          <a:srgbClr val="39B0DA"/>
        </a:accent2>
        <a:accent3>
          <a:srgbClr val="FFFFFF"/>
        </a:accent3>
        <a:accent4>
          <a:srgbClr val="404040"/>
        </a:accent4>
        <a:accent5>
          <a:srgbClr val="ABC1DC"/>
        </a:accent5>
        <a:accent6>
          <a:srgbClr val="339FC5"/>
        </a:accent6>
        <a:hlink>
          <a:srgbClr val="40B0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026788"/>
        </a:lt2>
        <a:accent1>
          <a:srgbClr val="0089B3"/>
        </a:accent1>
        <a:accent2>
          <a:srgbClr val="01A2CE"/>
        </a:accent2>
        <a:accent3>
          <a:srgbClr val="FFFFFF"/>
        </a:accent3>
        <a:accent4>
          <a:srgbClr val="404040"/>
        </a:accent4>
        <a:accent5>
          <a:srgbClr val="AAC4D6"/>
        </a:accent5>
        <a:accent6>
          <a:srgbClr val="0192BA"/>
        </a:accent6>
        <a:hlink>
          <a:srgbClr val="01B3D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006AB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0084D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205EDC"/>
        </a:lt2>
        <a:accent1>
          <a:srgbClr val="3488E9"/>
        </a:accent1>
        <a:accent2>
          <a:srgbClr val="50B3F5"/>
        </a:accent2>
        <a:accent3>
          <a:srgbClr val="FFFFFF"/>
        </a:accent3>
        <a:accent4>
          <a:srgbClr val="404040"/>
        </a:accent4>
        <a:accent5>
          <a:srgbClr val="AEC3F2"/>
        </a:accent5>
        <a:accent6>
          <a:srgbClr val="48A2DE"/>
        </a:accent6>
        <a:hlink>
          <a:srgbClr val="65D4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8386</TotalTime>
  <Words>2603</Words>
  <Application>Microsoft Office PowerPoint</Application>
  <PresentationFormat>Widescreen</PresentationFormat>
  <Paragraphs>557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Microsoft Sans Serif</vt:lpstr>
      <vt:lpstr>Segoe UI</vt:lpstr>
      <vt:lpstr>Tahoma</vt:lpstr>
      <vt:lpstr>Times New Roman</vt:lpstr>
      <vt:lpstr>Trebuchet MS</vt:lpstr>
      <vt:lpstr>Wingdings</vt:lpstr>
      <vt:lpstr>powerpoint-template</vt:lpstr>
      <vt:lpstr>National Rural Support Programme (NRSP)</vt:lpstr>
      <vt:lpstr>NRSP’s Outreach</vt:lpstr>
      <vt:lpstr>Organization Structure of NRSP</vt:lpstr>
      <vt:lpstr>NRSP: Vision, Mission and Strategy</vt:lpstr>
      <vt:lpstr>Steps and Processes to undertake Development</vt:lpstr>
      <vt:lpstr>Steps and Processes to undertake Development (Conti...)</vt:lpstr>
      <vt:lpstr>Situational Analysis and Poverty Assessment</vt:lpstr>
      <vt:lpstr>Formation of Community Organizations (COs)</vt:lpstr>
      <vt:lpstr>Preparation of Micro Investment Plans (MIPs)  and Village Development Plans (VDPs)</vt:lpstr>
      <vt:lpstr>NRSP’s Development Sectors</vt:lpstr>
      <vt:lpstr>PowerPoint Presentation</vt:lpstr>
      <vt:lpstr>PowerPoint Presentation</vt:lpstr>
      <vt:lpstr>What is a Community Organization (CO)</vt:lpstr>
      <vt:lpstr>Social Mobilization: Summary of Achievements</vt:lpstr>
      <vt:lpstr>Grant support to the poorest/destitute</vt:lpstr>
      <vt:lpstr>Microfinance and Enterprise Development Programme (MEDP)</vt:lpstr>
      <vt:lpstr>Microfinance Products</vt:lpstr>
      <vt:lpstr>MEDP: Summary of Achievements </vt:lpstr>
      <vt:lpstr>Micro Credit Disbursement by Gender</vt:lpstr>
      <vt:lpstr>Micro Health Insurance: Summary of Achievements</vt:lpstr>
      <vt:lpstr>Human Resource Development Programme</vt:lpstr>
      <vt:lpstr>HRD: Summary of Achievements</vt:lpstr>
      <vt:lpstr>Physical Infrastructure and Technology Development Programme (PITD)</vt:lpstr>
      <vt:lpstr>PITD: Summary of Achievements</vt:lpstr>
      <vt:lpstr>Environment and Natural Resource Management (ENRM)</vt:lpstr>
      <vt:lpstr>ENRM: Summary of Achievements</vt:lpstr>
      <vt:lpstr>Social Sector Services</vt:lpstr>
      <vt:lpstr>SSS: Summary of Achievements</vt:lpstr>
      <vt:lpstr>Major Contracts/Projects</vt:lpstr>
      <vt:lpstr>NRSP as Relief, Rehabilitation and Reconstruction Organization </vt:lpstr>
      <vt:lpstr>Existing Oversight Mechanism</vt:lpstr>
      <vt:lpstr>Systems in place and Financial Capacity</vt:lpstr>
      <vt:lpstr>NRSP as a Support Organization</vt:lpstr>
      <vt:lpstr>PowerPoint Presentation</vt:lpstr>
      <vt:lpstr>  Thanks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Windows User</dc:creator>
  <cp:lastModifiedBy>Mansoor Abid</cp:lastModifiedBy>
  <cp:revision>505</cp:revision>
  <dcterms:created xsi:type="dcterms:W3CDTF">2016-05-03T05:17:34Z</dcterms:created>
  <dcterms:modified xsi:type="dcterms:W3CDTF">2026-06-04T05:56:01Z</dcterms:modified>
</cp:coreProperties>
</file>